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9E85-17B7-4009-AB35-6A2A2354F7D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2964-9A13-4587-8333-5034741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9E85-17B7-4009-AB35-6A2A2354F7D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2964-9A13-4587-8333-5034741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A9F9E85-17B7-4009-AB35-6A2A2354F7D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9B62964-9A13-4587-8333-5034741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7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9E85-17B7-4009-AB35-6A2A2354F7D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2964-9A13-4587-8333-5034741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6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F9E85-17B7-4009-AB35-6A2A2354F7D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B62964-9A13-4587-8333-5034741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6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9E85-17B7-4009-AB35-6A2A2354F7D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2964-9A13-4587-8333-5034741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5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9E85-17B7-4009-AB35-6A2A2354F7D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2964-9A13-4587-8333-5034741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3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9E85-17B7-4009-AB35-6A2A2354F7D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2964-9A13-4587-8333-5034741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9E85-17B7-4009-AB35-6A2A2354F7D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2964-9A13-4587-8333-5034741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5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9E85-17B7-4009-AB35-6A2A2354F7D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2964-9A13-4587-8333-5034741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5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9E85-17B7-4009-AB35-6A2A2354F7D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2964-9A13-4587-8333-5034741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A9F9E85-17B7-4009-AB35-6A2A2354F7D6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9B62964-9A13-4587-8333-5034741C4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86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DANCING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2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launch your </a:t>
            </a:r>
            <a:r>
              <a:rPr lang="en-US" dirty="0" err="1"/>
              <a:t>Mblock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Start your </a:t>
            </a:r>
            <a:r>
              <a:rPr lang="en-US" dirty="0" err="1"/>
              <a:t>mBlock</a:t>
            </a:r>
            <a:r>
              <a:rPr lang="en-US" dirty="0"/>
              <a:t> application in your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Connect your </a:t>
            </a:r>
            <a:r>
              <a:rPr lang="en-US" dirty="0" err="1"/>
              <a:t>mBlock</a:t>
            </a:r>
            <a:r>
              <a:rPr lang="en-US" dirty="0"/>
              <a:t> to your computer using the USB cable.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Connect &gt; Serial Port &gt; COM4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3" y="2517709"/>
            <a:ext cx="4754562" cy="3194183"/>
          </a:xfrm>
        </p:spPr>
      </p:pic>
    </p:spTree>
    <p:extLst>
      <p:ext uri="{BB962C8B-B14F-4D97-AF65-F5344CB8AC3E}">
        <p14:creationId xmlns:p14="http://schemas.microsoft.com/office/powerpoint/2010/main" val="81736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WRITE the Program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66" y="2011363"/>
            <a:ext cx="2908456" cy="42068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This program uses the light sensors that attached to your </a:t>
            </a:r>
            <a:r>
              <a:rPr lang="en-US" dirty="0" err="1"/>
              <a:t>mBot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the tools from the Events, Controls and Robot section, write the following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Your program should look like this !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Upload the program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06" y="1625601"/>
            <a:ext cx="3786914" cy="46307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Press anywhere on the program, a new screen will open from the right side of the application</a:t>
            </a:r>
          </a:p>
          <a:p>
            <a:r>
              <a:rPr lang="en-US" dirty="0"/>
              <a:t>Now, press Upload to Arduino</a:t>
            </a:r>
          </a:p>
          <a:p>
            <a:r>
              <a:rPr lang="en-US" dirty="0"/>
              <a:t>When the uploading is done, press finish</a:t>
            </a:r>
          </a:p>
          <a:p>
            <a:r>
              <a:rPr lang="en-US" dirty="0"/>
              <a:t>Disconnect the USB cable and switch off the lights to see your </a:t>
            </a:r>
            <a:r>
              <a:rPr lang="en-US" dirty="0" err="1"/>
              <a:t>mBot</a:t>
            </a:r>
            <a:r>
              <a:rPr lang="en-US" dirty="0"/>
              <a:t> dancing !!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53920" y="2056092"/>
            <a:ext cx="203200" cy="290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74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39</TotalTime>
  <Words>128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DANCING ROBOT</vt:lpstr>
      <vt:lpstr>STEP 1. launch your Mblock</vt:lpstr>
      <vt:lpstr>STEP 2. WRITE the Program</vt:lpstr>
      <vt:lpstr>STEP 3: Upload the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DANCING ROBOT</dc:title>
  <dc:creator>Muthukumar Kandasamy</dc:creator>
  <cp:lastModifiedBy>Muthukumar Kandasamy</cp:lastModifiedBy>
  <cp:revision>5</cp:revision>
  <dcterms:created xsi:type="dcterms:W3CDTF">2017-01-27T15:29:57Z</dcterms:created>
  <dcterms:modified xsi:type="dcterms:W3CDTF">2017-01-27T16:14:28Z</dcterms:modified>
</cp:coreProperties>
</file>