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8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43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2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4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9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0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4A85-DC5B-42EE-A15C-9EE459F0B407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75CE-317D-40AE-9CB0-2E25E55E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9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599661"/>
            <a:ext cx="10353761" cy="1326321"/>
          </a:xfrm>
        </p:spPr>
        <p:txBody>
          <a:bodyPr/>
          <a:lstStyle/>
          <a:p>
            <a:r>
              <a:rPr lang="en-US" dirty="0"/>
              <a:t>LINE FOLLOWER</a:t>
            </a:r>
          </a:p>
        </p:txBody>
      </p:sp>
    </p:spTree>
    <p:extLst>
      <p:ext uri="{BB962C8B-B14F-4D97-AF65-F5344CB8AC3E}">
        <p14:creationId xmlns:p14="http://schemas.microsoft.com/office/powerpoint/2010/main" val="9076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launch your </a:t>
            </a:r>
            <a:r>
              <a:rPr lang="en-US" dirty="0" err="1"/>
              <a:t>Mblock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your </a:t>
            </a:r>
            <a:r>
              <a:rPr lang="en-US" dirty="0" err="1"/>
              <a:t>mBlock</a:t>
            </a:r>
            <a:r>
              <a:rPr lang="en-US" dirty="0"/>
              <a:t> application in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Connect your </a:t>
            </a:r>
            <a:r>
              <a:rPr lang="en-US" dirty="0" err="1"/>
              <a:t>mBlock</a:t>
            </a:r>
            <a:r>
              <a:rPr lang="en-US" dirty="0"/>
              <a:t> to your computer using the USB cable.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Connect &gt; Serial Port &gt; COM4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2517709"/>
            <a:ext cx="4754562" cy="3194183"/>
          </a:xfrm>
        </p:spPr>
      </p:pic>
    </p:spTree>
    <p:extLst>
      <p:ext uri="{BB962C8B-B14F-4D97-AF65-F5344CB8AC3E}">
        <p14:creationId xmlns:p14="http://schemas.microsoft.com/office/powerpoint/2010/main" val="81736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2.a WRITE the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program uses the light sensors that attached to your </a:t>
            </a:r>
            <a:r>
              <a:rPr lang="en-US" dirty="0" err="1"/>
              <a:t>mBot</a:t>
            </a:r>
            <a:r>
              <a:rPr lang="en-US" dirty="0"/>
              <a:t> to differentiate between black and white.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the tools from the Events, Controls and Robot section, write the following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complete this program, you need to know what is a variable and how to cerate one.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32" y="2087563"/>
            <a:ext cx="3784335" cy="3703637"/>
          </a:xfrm>
        </p:spPr>
      </p:pic>
    </p:spTree>
    <p:extLst>
      <p:ext uri="{BB962C8B-B14F-4D97-AF65-F5344CB8AC3E}">
        <p14:creationId xmlns:p14="http://schemas.microsoft.com/office/powerpoint/2010/main" val="11549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2.b HOW to Create variables 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64" y="2199392"/>
            <a:ext cx="4311872" cy="347997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Variables are the ones, whose values are can be assigned during run-time. More about this later.</a:t>
            </a:r>
          </a:p>
          <a:p>
            <a:r>
              <a:rPr lang="en-US" dirty="0"/>
              <a:t>To create a variable, go to ‘Data &amp; Blocks’ &gt; Make a variable</a:t>
            </a:r>
          </a:p>
          <a:p>
            <a:r>
              <a:rPr lang="en-US" dirty="0"/>
              <a:t>Give the variable as ‘Speed’, you can name it as you wish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4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2.b HOW to Create variables ? (CONTINUE)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Follow the same steps and create another variable, ‘temp’</a:t>
            </a:r>
          </a:p>
          <a:p>
            <a:r>
              <a:rPr lang="en-US" dirty="0"/>
              <a:t>Now, use these two variables and complete the program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4"/>
          <a:stretch/>
        </p:blipFill>
        <p:spPr>
          <a:xfrm>
            <a:off x="1574932" y="2087563"/>
            <a:ext cx="4368668" cy="3703637"/>
          </a:xfrm>
        </p:spPr>
      </p:pic>
    </p:spTree>
    <p:extLst>
      <p:ext uri="{BB962C8B-B14F-4D97-AF65-F5344CB8AC3E}">
        <p14:creationId xmlns:p14="http://schemas.microsoft.com/office/powerpoint/2010/main" val="339427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Upload the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06" y="1625601"/>
            <a:ext cx="3786914" cy="4630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Press anywhere on the program, a new screen will open from the right side of the application</a:t>
            </a:r>
          </a:p>
          <a:p>
            <a:r>
              <a:rPr lang="en-US" dirty="0"/>
              <a:t>Now, press Upload to Arduino</a:t>
            </a:r>
          </a:p>
          <a:p>
            <a:r>
              <a:rPr lang="en-US" dirty="0"/>
              <a:t>When the uploading is done, press finish</a:t>
            </a:r>
          </a:p>
          <a:p>
            <a:r>
              <a:rPr lang="en-US" dirty="0"/>
              <a:t>Disconnect the USB cable and switch off the lights to see your </a:t>
            </a:r>
            <a:r>
              <a:rPr lang="en-US" dirty="0" err="1"/>
              <a:t>mBot</a:t>
            </a:r>
            <a:r>
              <a:rPr lang="en-US" dirty="0"/>
              <a:t> follow the black line 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2056092"/>
            <a:ext cx="203200" cy="290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74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</TotalTime>
  <Words>242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LINE FOLLOWER</vt:lpstr>
      <vt:lpstr>STEP 1. launch your Mblock</vt:lpstr>
      <vt:lpstr>STEP 2.a WRITE the Program</vt:lpstr>
      <vt:lpstr>STEP 2.b HOW to Create variables ?</vt:lpstr>
      <vt:lpstr>STEP 2.b HOW to Create variables ? (CONTINUE)</vt:lpstr>
      <vt:lpstr>STEP 3: Upload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</dc:title>
  <dc:creator>Muthukumar Kandasamy</dc:creator>
  <cp:lastModifiedBy>Muthukumar Kandasamy</cp:lastModifiedBy>
  <cp:revision>3</cp:revision>
  <dcterms:created xsi:type="dcterms:W3CDTF">2017-01-27T15:48:22Z</dcterms:created>
  <dcterms:modified xsi:type="dcterms:W3CDTF">2017-01-27T16:06:15Z</dcterms:modified>
</cp:coreProperties>
</file>