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97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2701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4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9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F2A275-96AD-47AC-B0C0-FE2BCE9802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5D7E59-AFC8-438B-B9AA-25C9474FA3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10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MAKE A SQUARE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1.a: Connect your </a:t>
            </a:r>
            <a:r>
              <a:rPr lang="en-US" dirty="0" err="1"/>
              <a:t>mBot</a:t>
            </a:r>
            <a:r>
              <a:rPr lang="en-US" dirty="0"/>
              <a:t> in 2.4G serial mode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2285999"/>
            <a:ext cx="5648309" cy="2971801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mBlock</a:t>
            </a:r>
            <a:r>
              <a:rPr lang="en-US" dirty="0"/>
              <a:t> application on your laptop</a:t>
            </a:r>
          </a:p>
          <a:p>
            <a:r>
              <a:rPr lang="en-US" dirty="0"/>
              <a:t>Select Connect &gt; 2.4G Serial &gt; Connect</a:t>
            </a:r>
          </a:p>
          <a:p>
            <a:r>
              <a:rPr lang="en-US" dirty="0"/>
              <a:t>The top of the window should look like this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39042" y="2693262"/>
            <a:ext cx="355600" cy="264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47424" y="4076699"/>
            <a:ext cx="355600" cy="264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 Move your </a:t>
            </a:r>
            <a:r>
              <a:rPr lang="en-US" dirty="0" err="1"/>
              <a:t>mBot</a:t>
            </a:r>
            <a:r>
              <a:rPr lang="en-US" dirty="0"/>
              <a:t> forward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already know, how to move </a:t>
            </a:r>
            <a:r>
              <a:rPr lang="en-US" dirty="0" err="1"/>
              <a:t>mBot</a:t>
            </a:r>
            <a:r>
              <a:rPr lang="en-US" dirty="0"/>
              <a:t> forward, right  ?</a:t>
            </a:r>
          </a:p>
          <a:p>
            <a:r>
              <a:rPr lang="en-US" dirty="0"/>
              <a:t>To move your </a:t>
            </a:r>
            <a:r>
              <a:rPr lang="en-US" dirty="0" err="1"/>
              <a:t>mBot</a:t>
            </a:r>
            <a:r>
              <a:rPr lang="en-US" dirty="0"/>
              <a:t> you can use “run forward at speed 0”</a:t>
            </a:r>
          </a:p>
          <a:p>
            <a:r>
              <a:rPr lang="en-US" dirty="0"/>
              <a:t>Change the speed from 0 to 100</a:t>
            </a:r>
          </a:p>
          <a:p>
            <a:r>
              <a:rPr lang="en-US" dirty="0"/>
              <a:t>And stop the motors after 2 seconds</a:t>
            </a:r>
          </a:p>
          <a:p>
            <a:r>
              <a:rPr lang="en-US" dirty="0"/>
              <a:t>Now, press the green flag !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88" b="35119"/>
          <a:stretch/>
        </p:blipFill>
        <p:spPr>
          <a:xfrm>
            <a:off x="1645920" y="2499693"/>
            <a:ext cx="4328160" cy="2430780"/>
          </a:xfrm>
        </p:spPr>
      </p:pic>
    </p:spTree>
    <p:extLst>
      <p:ext uri="{BB962C8B-B14F-4D97-AF65-F5344CB8AC3E}">
        <p14:creationId xmlns:p14="http://schemas.microsoft.com/office/powerpoint/2010/main" val="280757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 How to turn </a:t>
            </a:r>
            <a:r>
              <a:rPr lang="en-US" dirty="0" err="1"/>
              <a:t>mBot</a:t>
            </a:r>
            <a:r>
              <a:rPr lang="en-US" dirty="0"/>
              <a:t> right/left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the “run forward at speed 0” block and change the direction to the right  for 0.6 secs  and now continue moving forward. </a:t>
            </a:r>
          </a:p>
          <a:p>
            <a:r>
              <a:rPr lang="en-US" dirty="0"/>
              <a:t>Use the repeat 4 to turn four times (Square has 4 sides)</a:t>
            </a:r>
          </a:p>
          <a:p>
            <a:r>
              <a:rPr lang="en-US" dirty="0"/>
              <a:t>Press the green flag to </a:t>
            </a:r>
            <a:r>
              <a:rPr lang="en-US"/>
              <a:t>start moving !</a:t>
            </a:r>
            <a:r>
              <a:rPr lang="en-US"/>
              <a:t>!</a:t>
            </a:r>
            <a:endParaRPr lang="en-US" dirty="0"/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09479"/>
            <a:ext cx="4448175" cy="3134442"/>
          </a:xfrm>
        </p:spPr>
      </p:pic>
    </p:spTree>
    <p:extLst>
      <p:ext uri="{BB962C8B-B14F-4D97-AF65-F5344CB8AC3E}">
        <p14:creationId xmlns:p14="http://schemas.microsoft.com/office/powerpoint/2010/main" val="11324247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</TotalTime>
  <Words>153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HOW TO MAKE A SQUARE ?</vt:lpstr>
      <vt:lpstr>STEP 1.a: Connect your mBot in 2.4G serial mode</vt:lpstr>
      <vt:lpstr>STEP 2a Move your mBot forward</vt:lpstr>
      <vt:lpstr>STEP 2a How to turn mBot right/left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SQUARE ?</dc:title>
  <dc:creator>Muthukumar Kandasamy</dc:creator>
  <cp:lastModifiedBy>Muthukumar Kandasamy</cp:lastModifiedBy>
  <cp:revision>2</cp:revision>
  <dcterms:created xsi:type="dcterms:W3CDTF">2017-01-27T16:13:33Z</dcterms:created>
  <dcterms:modified xsi:type="dcterms:W3CDTF">2017-01-27T16:26:14Z</dcterms:modified>
</cp:coreProperties>
</file>