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4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6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975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5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389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38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7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3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1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DCC52-CFA4-4C69-897F-60B8DE15C725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338DAD-1756-4AA2-8948-9B32540D1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5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MOVE YOUR MBOT 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1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1.a: Connect your </a:t>
            </a:r>
            <a:r>
              <a:rPr lang="en-US" dirty="0" err="1"/>
              <a:t>mBot</a:t>
            </a:r>
            <a:r>
              <a:rPr lang="en-US" dirty="0"/>
              <a:t> in 2.4G serial mode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4183062" cy="220087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Start the </a:t>
            </a:r>
            <a:r>
              <a:rPr lang="en-US" dirty="0" err="1"/>
              <a:t>mBlock</a:t>
            </a:r>
            <a:r>
              <a:rPr lang="en-US" dirty="0"/>
              <a:t> application on your laptop</a:t>
            </a:r>
          </a:p>
          <a:p>
            <a:r>
              <a:rPr lang="en-US" dirty="0"/>
              <a:t>Select Connect &gt; 2.4G Serial &gt; Connect</a:t>
            </a:r>
          </a:p>
          <a:p>
            <a:r>
              <a:rPr lang="en-US" dirty="0"/>
              <a:t>The top of the window should look like this 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915920" y="2377440"/>
            <a:ext cx="355600" cy="264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54120" y="3801563"/>
            <a:ext cx="355600" cy="264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6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2a Move your </a:t>
            </a:r>
            <a:r>
              <a:rPr lang="en-US" dirty="0" err="1"/>
              <a:t>mBot</a:t>
            </a:r>
            <a:r>
              <a:rPr lang="en-US" dirty="0"/>
              <a:t>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4102311" cy="1784442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move your </a:t>
            </a:r>
            <a:r>
              <a:rPr lang="en-US" dirty="0" err="1"/>
              <a:t>mBot</a:t>
            </a:r>
            <a:r>
              <a:rPr lang="en-US" dirty="0"/>
              <a:t> you can use “run forward at speed 0”</a:t>
            </a:r>
          </a:p>
          <a:p>
            <a:r>
              <a:rPr lang="en-US" dirty="0"/>
              <a:t>Change the speed from 0 to 100</a:t>
            </a:r>
          </a:p>
          <a:p>
            <a:r>
              <a:rPr lang="en-US" dirty="0"/>
              <a:t>Your program should look like this !</a:t>
            </a:r>
          </a:p>
          <a:p>
            <a:r>
              <a:rPr lang="en-US" dirty="0"/>
              <a:t>Now, press the green flag !</a:t>
            </a:r>
          </a:p>
        </p:txBody>
      </p:sp>
    </p:spTree>
    <p:extLst>
      <p:ext uri="{BB962C8B-B14F-4D97-AF65-F5344CB8AC3E}">
        <p14:creationId xmlns:p14="http://schemas.microsoft.com/office/powerpoint/2010/main" val="280757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2a </a:t>
            </a:r>
            <a:r>
              <a:rPr lang="en-US"/>
              <a:t>Is your </a:t>
            </a:r>
            <a:r>
              <a:rPr lang="en-US" dirty="0" err="1"/>
              <a:t>mBot</a:t>
            </a:r>
            <a:r>
              <a:rPr lang="en-US" dirty="0"/>
              <a:t> running endlessly ?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61" y="2160589"/>
            <a:ext cx="2241665" cy="245122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Ok. Catch your </a:t>
            </a:r>
            <a:r>
              <a:rPr lang="en-US" dirty="0" err="1"/>
              <a:t>mbot</a:t>
            </a:r>
            <a:r>
              <a:rPr lang="en-US" dirty="0"/>
              <a:t>.</a:t>
            </a:r>
          </a:p>
          <a:p>
            <a:r>
              <a:rPr lang="en-US" dirty="0"/>
              <a:t>Now, add the “wait” and “set motor M1 speed at 0” </a:t>
            </a:r>
          </a:p>
          <a:p>
            <a:r>
              <a:rPr lang="en-US" dirty="0"/>
              <a:t>Your code should look like this 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Note: Don’t forget to change the motor m1 to m2 in the second “set motor” command</a:t>
            </a:r>
          </a:p>
        </p:txBody>
      </p:sp>
    </p:spTree>
    <p:extLst>
      <p:ext uri="{BB962C8B-B14F-4D97-AF65-F5344CB8AC3E}">
        <p14:creationId xmlns:p14="http://schemas.microsoft.com/office/powerpoint/2010/main" val="113242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Try doing it !!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Now, try to move the </a:t>
            </a:r>
            <a:r>
              <a:rPr lang="en-US" dirty="0" err="1"/>
              <a:t>mBot</a:t>
            </a:r>
            <a:r>
              <a:rPr lang="en-US" dirty="0"/>
              <a:t> backward and sideways by changing the direction in the “run forwards” command</a:t>
            </a:r>
          </a:p>
        </p:txBody>
      </p:sp>
    </p:spTree>
    <p:extLst>
      <p:ext uri="{BB962C8B-B14F-4D97-AF65-F5344CB8AC3E}">
        <p14:creationId xmlns:p14="http://schemas.microsoft.com/office/powerpoint/2010/main" val="695288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165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HOW TO MOVE YOUR MBOT ?</vt:lpstr>
      <vt:lpstr>STEP 1.a: Connect your mBot in 2.4G serial mode</vt:lpstr>
      <vt:lpstr>STEP 2a Move your mBot </vt:lpstr>
      <vt:lpstr>STEP 2a Is your mBot running endlessly ?</vt:lpstr>
      <vt:lpstr>STEP 3 Try doing it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MOVE YOUR MBOT ?</dc:title>
  <dc:creator>Muthukumar Kandasamy</dc:creator>
  <cp:lastModifiedBy>Muthukumar Kandasamy</cp:lastModifiedBy>
  <cp:revision>4</cp:revision>
  <dcterms:created xsi:type="dcterms:W3CDTF">2017-01-27T14:38:52Z</dcterms:created>
  <dcterms:modified xsi:type="dcterms:W3CDTF">2017-01-27T16:16:50Z</dcterms:modified>
</cp:coreProperties>
</file>