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00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0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8A56-95B7-46F8-A169-4797088C358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07AE-F2D1-4C56-B7E1-758EEF378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7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OBSTACLE AVOIDER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launch your </a:t>
            </a:r>
            <a:r>
              <a:rPr lang="en-US" dirty="0" err="1"/>
              <a:t>Mblock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your </a:t>
            </a:r>
            <a:r>
              <a:rPr lang="en-US" dirty="0" err="1"/>
              <a:t>mBlock</a:t>
            </a:r>
            <a:r>
              <a:rPr lang="en-US" dirty="0"/>
              <a:t> application in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Connect your </a:t>
            </a:r>
            <a:r>
              <a:rPr lang="en-US" dirty="0" err="1"/>
              <a:t>mBlock</a:t>
            </a:r>
            <a:r>
              <a:rPr lang="en-US" dirty="0"/>
              <a:t> to your computer using the USB cable.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 &gt; Serial Port &gt; COM4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5" y="2336873"/>
            <a:ext cx="4754562" cy="3194183"/>
          </a:xfrm>
        </p:spPr>
      </p:pic>
    </p:spTree>
    <p:extLst>
      <p:ext uri="{BB962C8B-B14F-4D97-AF65-F5344CB8AC3E}">
        <p14:creationId xmlns:p14="http://schemas.microsoft.com/office/powerpoint/2010/main" val="81736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Write the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program uses the ultrasonic sensors that attached to your </a:t>
            </a:r>
            <a:r>
              <a:rPr lang="en-US" dirty="0" err="1"/>
              <a:t>mBot</a:t>
            </a:r>
            <a:r>
              <a:rPr lang="en-US" dirty="0"/>
              <a:t>. More about that 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tools from the Events, Controls and Robot section, write the following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program should look like this !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0135"/>
            <a:ext cx="4697412" cy="3492792"/>
          </a:xfrm>
        </p:spPr>
      </p:pic>
    </p:spTree>
    <p:extLst>
      <p:ext uri="{BB962C8B-B14F-4D97-AF65-F5344CB8AC3E}">
        <p14:creationId xmlns:p14="http://schemas.microsoft.com/office/powerpoint/2010/main" val="11549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Upload the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6" y="1625601"/>
            <a:ext cx="3786914" cy="4630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Press anywhere on the program, a new screen will open from the right side of the application</a:t>
            </a:r>
          </a:p>
          <a:p>
            <a:r>
              <a:rPr lang="en-US" dirty="0"/>
              <a:t>Now, press Upload to Arduino</a:t>
            </a:r>
          </a:p>
          <a:p>
            <a:r>
              <a:rPr lang="en-US" dirty="0"/>
              <a:t>When the uploading is done, press finish</a:t>
            </a:r>
          </a:p>
          <a:p>
            <a:r>
              <a:rPr lang="en-US" dirty="0"/>
              <a:t>Disconnect the USB cable and switch off the lights to see your </a:t>
            </a:r>
            <a:r>
              <a:rPr lang="en-US" dirty="0" err="1"/>
              <a:t>mBot</a:t>
            </a:r>
            <a:r>
              <a:rPr lang="en-US" dirty="0"/>
              <a:t> dancing 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2056092"/>
            <a:ext cx="203200" cy="290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740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133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OBSTACLE AVOIDER</vt:lpstr>
      <vt:lpstr>STEP 1. launch your Mblock</vt:lpstr>
      <vt:lpstr>STEP 2. Write the Program</vt:lpstr>
      <vt:lpstr>STEP 3: Upload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AVOIDER</dc:title>
  <dc:creator>Muthukumar Kandasamy</dc:creator>
  <cp:lastModifiedBy>Muthukumar Kandasamy</cp:lastModifiedBy>
  <cp:revision>1</cp:revision>
  <dcterms:created xsi:type="dcterms:W3CDTF">2017-01-27T16:09:22Z</dcterms:created>
  <dcterms:modified xsi:type="dcterms:W3CDTF">2017-01-27T16:12:20Z</dcterms:modified>
</cp:coreProperties>
</file>