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1E6-014E-4414-A721-989C523E92E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308D6FE-BEEA-4CF5-B878-0E74C877C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82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1E6-014E-4414-A721-989C523E92E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D6FE-BEEA-4CF5-B878-0E74C877C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76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1E6-014E-4414-A721-989C523E92E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D6FE-BEEA-4CF5-B878-0E74C877C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62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1E6-014E-4414-A721-989C523E92E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D6FE-BEEA-4CF5-B878-0E74C877C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55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B6D11E6-014E-4414-A721-989C523E92E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308D6FE-BEEA-4CF5-B878-0E74C877C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4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1E6-014E-4414-A721-989C523E92E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D6FE-BEEA-4CF5-B878-0E74C877C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70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1E6-014E-4414-A721-989C523E92E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D6FE-BEEA-4CF5-B878-0E74C877C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91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1E6-014E-4414-A721-989C523E92E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D6FE-BEEA-4CF5-B878-0E74C877C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8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1E6-014E-4414-A721-989C523E92E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D6FE-BEEA-4CF5-B878-0E74C877C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23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1E6-014E-4414-A721-989C523E92E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D6FE-BEEA-4CF5-B878-0E74C877C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82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1E6-014E-4414-A721-989C523E92E3}" type="datetimeFigureOut">
              <a:rPr lang="en-US" smtClean="0"/>
              <a:t>1/27/2017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D6FE-BEEA-4CF5-B878-0E74C877C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35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B6D11E6-014E-4414-A721-989C523E92E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308D6FE-BEEA-4CF5-B878-0E74C877C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9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block.cc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keblock-official/Makeblock-USB-Driver/raw/master/CH34x_Install.zip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raw.githubusercontent.com/Makeblock-official/Makeblock-USB-Driver/master/CH34x_Install.zi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setup your </a:t>
            </a:r>
            <a:r>
              <a:rPr lang="en-US" dirty="0" err="1"/>
              <a:t>Mblock</a:t>
            </a:r>
            <a:r>
              <a:rPr lang="en-US" dirty="0"/>
              <a:t> 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79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1. INSTALL </a:t>
            </a:r>
            <a:r>
              <a:rPr lang="en-US" dirty="0" err="1"/>
              <a:t>MBLOCk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314" y="2193925"/>
            <a:ext cx="4408715" cy="3978275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Launch your browser and </a:t>
            </a:r>
            <a:r>
              <a:rPr lang="en-US" dirty="0" err="1"/>
              <a:t>goto</a:t>
            </a:r>
            <a:r>
              <a:rPr lang="en-US" dirty="0"/>
              <a:t> the following link to download latest version of </a:t>
            </a:r>
            <a:r>
              <a:rPr lang="en-US" dirty="0" err="1"/>
              <a:t>mBlock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http://www.mblock.cc/</a:t>
            </a:r>
            <a:endParaRPr lang="en-US" dirty="0"/>
          </a:p>
          <a:p>
            <a:r>
              <a:rPr lang="en-US" dirty="0"/>
              <a:t>Download the software and install it</a:t>
            </a:r>
          </a:p>
          <a:p>
            <a:r>
              <a:rPr lang="en-US" dirty="0"/>
              <a:t>Now, a small panda icon should appear on your desktop, find it !</a:t>
            </a:r>
          </a:p>
          <a:p>
            <a:endParaRPr lang="en-US" dirty="0"/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 flipH="1" flipV="1">
            <a:off x="1612980" y="5128591"/>
            <a:ext cx="454359" cy="3677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421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2. Install Arduino Driver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369" y="2093976"/>
            <a:ext cx="2771775" cy="222885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Now, go to Connect &gt; Install Arduino Driver</a:t>
            </a:r>
          </a:p>
          <a:p>
            <a:r>
              <a:rPr lang="en-US" dirty="0"/>
              <a:t>For Mac users, </a:t>
            </a:r>
            <a:r>
              <a:rPr lang="en-US" dirty="0">
                <a:hlinkClick r:id="rId3"/>
              </a:rPr>
              <a:t>dow</a:t>
            </a:r>
            <a:r>
              <a:rPr lang="en-US" dirty="0">
                <a:hlinkClick r:id="rId3"/>
              </a:rPr>
              <a:t>n</a:t>
            </a:r>
            <a:r>
              <a:rPr lang="en-US" dirty="0">
                <a:hlinkClick r:id="rId3"/>
              </a:rPr>
              <a:t>load</a:t>
            </a:r>
            <a:r>
              <a:rPr lang="en-US" dirty="0"/>
              <a:t> the driver. Unfortunately, the latest update for the Mac OSX introduced an issue with this driver</a:t>
            </a:r>
          </a:p>
          <a:p>
            <a:pPr marL="0" indent="0">
              <a:buNone/>
            </a:pPr>
            <a:r>
              <a:rPr lang="en-US" i="1" dirty="0">
                <a:hlinkClick r:id="rId4"/>
              </a:rPr>
              <a:t>https://raw.githubusercontent.com/Makeblock-official/Makeblock-USB-Driver/master/CH34x_Install.zip</a:t>
            </a:r>
            <a:endParaRPr lang="en-US" i="1" dirty="0"/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67312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3. Connect your </a:t>
            </a:r>
            <a:r>
              <a:rPr lang="en-US" dirty="0" err="1"/>
              <a:t>mbot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Connect your robot to your computer via USB cable, turn your robot on, and open </a:t>
            </a:r>
            <a:r>
              <a:rPr lang="en-US" dirty="0" err="1"/>
              <a:t>mBlock</a:t>
            </a:r>
            <a:endParaRPr lang="en-US" dirty="0"/>
          </a:p>
          <a:p>
            <a:r>
              <a:rPr lang="en-US" dirty="0"/>
              <a:t>Go to Connect-&gt; Serial Port -&gt; (port ID)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(TIP: If you don’t know the port ID you are connected to, make a note of the available ports, disconnect your robot, and see which port disappears.)  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566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3. Connect your </a:t>
            </a:r>
            <a:r>
              <a:rPr lang="en-US" dirty="0" err="1"/>
              <a:t>mbot</a:t>
            </a:r>
            <a:r>
              <a:rPr lang="en-US" dirty="0"/>
              <a:t> (continue)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735" y="2266696"/>
            <a:ext cx="4754563" cy="2501566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Once you have successfully connected, the title bar will say you are connected and the red dot in the “Robots” Scripts will turn green</a:t>
            </a:r>
          </a:p>
          <a:p>
            <a:r>
              <a:rPr lang="en-US" sz="1800" i="1" dirty="0">
                <a:solidFill>
                  <a:srgbClr val="FF0000"/>
                </a:solidFill>
              </a:rPr>
              <a:t>NOTE: To upgrade firmware, to reset the default program and to upload a program onto the robot board, you MUST be connected via USB</a:t>
            </a:r>
            <a:endParaRPr lang="en-US" sz="18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132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3. Connect your </a:t>
            </a:r>
            <a:r>
              <a:rPr lang="en-US" dirty="0" err="1"/>
              <a:t>mbot</a:t>
            </a:r>
            <a:r>
              <a:rPr lang="en-US" dirty="0"/>
              <a:t> (continue)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201" y="2289810"/>
            <a:ext cx="2343150" cy="2790825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Next, make sure you have the appropriate board selected in the Board menu: </a:t>
            </a:r>
          </a:p>
          <a:p>
            <a:pPr lvl="1"/>
            <a:r>
              <a:rPr lang="en-US" dirty="0"/>
              <a:t>Starter / Ultimate – Orion</a:t>
            </a:r>
          </a:p>
          <a:p>
            <a:pPr lvl="1"/>
            <a:r>
              <a:rPr lang="en-US" dirty="0" err="1"/>
              <a:t>mBot</a:t>
            </a:r>
            <a:r>
              <a:rPr lang="en-US" dirty="0"/>
              <a:t> – </a:t>
            </a:r>
            <a:r>
              <a:rPr lang="en-US" dirty="0" err="1"/>
              <a:t>mCore</a:t>
            </a:r>
            <a:endParaRPr lang="en-US" dirty="0"/>
          </a:p>
          <a:p>
            <a:pPr lvl="1"/>
            <a:r>
              <a:rPr lang="en-US" dirty="0" err="1"/>
              <a:t>mBot</a:t>
            </a:r>
            <a:r>
              <a:rPr lang="en-US" dirty="0"/>
              <a:t> Ranger – Auriga</a:t>
            </a:r>
          </a:p>
          <a:p>
            <a:pPr lvl="1"/>
            <a:r>
              <a:rPr lang="en-US" dirty="0"/>
              <a:t>Ultimate 2.0 – Mega Pi</a:t>
            </a:r>
          </a:p>
          <a:p>
            <a:r>
              <a:rPr lang="en-US" dirty="0"/>
              <a:t>Here, I am using </a:t>
            </a:r>
            <a:r>
              <a:rPr lang="en-US" dirty="0" err="1"/>
              <a:t>mBot</a:t>
            </a:r>
            <a:r>
              <a:rPr lang="en-US" dirty="0"/>
              <a:t>, so the </a:t>
            </a:r>
            <a:r>
              <a:rPr lang="en-US" dirty="0" err="1"/>
              <a:t>mCore</a:t>
            </a:r>
            <a:r>
              <a:rPr lang="en-US" dirty="0"/>
              <a:t> board is selected</a:t>
            </a:r>
          </a:p>
          <a:p>
            <a:r>
              <a:rPr lang="en-US" dirty="0"/>
              <a:t>That’s it ! Now, enjoy programming your </a:t>
            </a:r>
            <a:r>
              <a:rPr lang="en-US" dirty="0" err="1"/>
              <a:t>mBot</a:t>
            </a:r>
            <a:r>
              <a:rPr lang="en-US"/>
              <a:t> !!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1924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440</TotalTime>
  <Words>306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Rockwell</vt:lpstr>
      <vt:lpstr>Rockwell Condensed</vt:lpstr>
      <vt:lpstr>Wingdings</vt:lpstr>
      <vt:lpstr>Wood Type</vt:lpstr>
      <vt:lpstr>How to setup your Mblock ?</vt:lpstr>
      <vt:lpstr>STEP 1. INSTALL MBLOCk</vt:lpstr>
      <vt:lpstr>STEP 2. Install Arduino Driver</vt:lpstr>
      <vt:lpstr>Step 3. Connect your mbot</vt:lpstr>
      <vt:lpstr>Step 3. Connect your mbot (continue)</vt:lpstr>
      <vt:lpstr>Step 3. Connect your mbot (continue)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setup your Mblock ?</dc:title>
  <dc:creator>Muthukumar Kandasamy</dc:creator>
  <cp:lastModifiedBy>Muthukumar Kandasamy</cp:lastModifiedBy>
  <cp:revision>5</cp:revision>
  <dcterms:created xsi:type="dcterms:W3CDTF">2017-01-27T06:48:17Z</dcterms:created>
  <dcterms:modified xsi:type="dcterms:W3CDTF">2017-01-27T15:21:19Z</dcterms:modified>
</cp:coreProperties>
</file>