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4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B025A-7850-469A-8155-50AE78D72E3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928F2-3505-470D-996D-F474AEC3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87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01E5-8321-4C02-93B4-CA1D2CE4778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B60D-6237-44FF-94C2-98A5178A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439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B60D-6237-44FF-94C2-98A5178A8A39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Sukriti</a:t>
            </a:r>
            <a:r>
              <a:rPr lang="en-US" dirty="0" smtClean="0"/>
              <a:t> </a:t>
            </a:r>
            <a:r>
              <a:rPr lang="en-US" dirty="0" err="1" smtClean="0"/>
              <a:t>sharma</a:t>
            </a:r>
            <a:endParaRPr lang="en-US" dirty="0" smtClean="0"/>
          </a:p>
          <a:p>
            <a:r>
              <a:rPr lang="en-US" dirty="0" smtClean="0"/>
              <a:t>Elizabeth mathew</a:t>
            </a:r>
          </a:p>
          <a:p>
            <a:r>
              <a:rPr lang="en-US" dirty="0" err="1" smtClean="0"/>
              <a:t>Muthukumar</a:t>
            </a:r>
            <a:r>
              <a:rPr lang="en-US" dirty="0" smtClean="0"/>
              <a:t> </a:t>
            </a:r>
            <a:r>
              <a:rPr lang="en-US" dirty="0" err="1" smtClean="0"/>
              <a:t>kanadasamy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4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550840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most common problems that students face when they start college or university in a new country or in another province in Canada far away from their community are: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940256" y="1977026"/>
            <a:ext cx="657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Making new friends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Finding affordable accommodation inside or outside campus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Getting good deals on second-hand furniture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Buying used textbooks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Finding the best area to live in which has all the essential amenities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Finding part-time jobs</a:t>
            </a:r>
          </a:p>
          <a:p>
            <a:endParaRPr lang="en-US" sz="2400" dirty="0" smtClean="0"/>
          </a:p>
          <a:p>
            <a:r>
              <a:rPr lang="en-US" sz="2400" dirty="0" smtClean="0"/>
              <a:t>The list is overwhelmingly endless………………</a:t>
            </a:r>
          </a:p>
          <a:p>
            <a:endParaRPr lang="en-US" sz="2400" dirty="0" smtClean="0"/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53" y="2558916"/>
            <a:ext cx="3427237" cy="20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621" y="1746906"/>
            <a:ext cx="7756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Create a android mobile application-</a:t>
            </a:r>
            <a:r>
              <a:rPr lang="en-US" sz="2800" dirty="0" err="1" smtClean="0"/>
              <a:t>ConestogaBuy</a:t>
            </a:r>
            <a:endParaRPr lang="en-US" sz="2800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Create a user-friendly environment for Conestoga faculty/students where they can connect with one another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Build a system based on trust within the community where people can sell/buy stuff or find renting spaces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Save time and resources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Accessibility to information quicker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18" y="1819514"/>
            <a:ext cx="3727504" cy="35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2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3704" y="1842445"/>
            <a:ext cx="8952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Easy to navigate and user-friendly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Accessible to all faculty and students of </a:t>
            </a:r>
            <a:r>
              <a:rPr lang="en-US" sz="2800" dirty="0"/>
              <a:t>C</a:t>
            </a:r>
            <a:r>
              <a:rPr lang="en-US" sz="2800" dirty="0" smtClean="0"/>
              <a:t>onestoga college-Login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Will have a trust star rating from 1 to 5  for sellers-helps buyer make smart decisions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 will be able to view posts through his friends connections on his feed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224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8134"/>
            <a:ext cx="9905998" cy="1478570"/>
          </a:xfrm>
        </p:spPr>
        <p:txBody>
          <a:bodyPr/>
          <a:lstStyle/>
          <a:p>
            <a:r>
              <a:rPr lang="en-US" dirty="0" smtClean="0"/>
              <a:t>Our roles in the project: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1001" y="1119117"/>
            <a:ext cx="93760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Sukriti</a:t>
            </a:r>
            <a:r>
              <a:rPr lang="en-US" sz="2800" dirty="0"/>
              <a:t> </a:t>
            </a:r>
            <a:r>
              <a:rPr lang="en-US" sz="2800" dirty="0" smtClean="0"/>
              <a:t>Sharma- Front End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Building the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Coding</a:t>
            </a:r>
          </a:p>
          <a:p>
            <a:r>
              <a:rPr lang="en-US" sz="2800" dirty="0" err="1" smtClean="0"/>
              <a:t>MuthuKumar</a:t>
            </a:r>
            <a:r>
              <a:rPr lang="en-US" sz="2800" dirty="0" smtClean="0"/>
              <a:t> </a:t>
            </a:r>
            <a:r>
              <a:rPr lang="en-US" sz="2800" dirty="0" err="1" smtClean="0"/>
              <a:t>Kandasamy</a:t>
            </a:r>
            <a:r>
              <a:rPr lang="en-US" sz="2800" dirty="0" smtClean="0"/>
              <a:t>-Lead Programmer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 and Database design</a:t>
            </a:r>
          </a:p>
          <a:p>
            <a:r>
              <a:rPr lang="en-US" sz="2800" dirty="0" smtClean="0"/>
              <a:t>Elizabeth Mathew-Database Specialist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 and Database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289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3423" y="2260862"/>
            <a:ext cx="74566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Use Android Studio to develop app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Java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XML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SQLite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JavaScript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683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4966" y="2688608"/>
            <a:ext cx="6455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90973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297</TotalTime>
  <Words>223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Wingdings</vt:lpstr>
      <vt:lpstr>Circuit</vt:lpstr>
      <vt:lpstr>Capstone project</vt:lpstr>
      <vt:lpstr>PowerPoint Presentation</vt:lpstr>
      <vt:lpstr>Objectives</vt:lpstr>
      <vt:lpstr>KEY FEATURES</vt:lpstr>
      <vt:lpstr>Our roles in the project:</vt:lpstr>
      <vt:lpstr>Technical architecture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elizabeth mathew</dc:creator>
  <cp:lastModifiedBy>elizabeth mathew</cp:lastModifiedBy>
  <cp:revision>16</cp:revision>
  <dcterms:created xsi:type="dcterms:W3CDTF">2017-02-01T19:47:21Z</dcterms:created>
  <dcterms:modified xsi:type="dcterms:W3CDTF">2017-02-02T00:44:49Z</dcterms:modified>
</cp:coreProperties>
</file>