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66" r:id="rId3"/>
    <p:sldId id="267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505A48-89FB-5770-1197-9BB03E6C213D}" v="1204" dt="2024-06-10T13:55:39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tableStyles" Target="tableStyles.xml" Id="rId1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theme" Target="theme/theme1.xml" Id="rId17" /><Relationship Type="http://schemas.openxmlformats.org/officeDocument/2006/relationships/slide" Target="slides/slide1.xml" Id="rId2" /><Relationship Type="http://schemas.openxmlformats.org/officeDocument/2006/relationships/viewProps" Target="viewProps.xml" Id="rId16" /><Relationship Type="http://schemas.microsoft.com/office/2015/10/relationships/revisionInfo" Target="revisionInfo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presProps" Target="presProps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9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9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9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2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6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3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0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0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kansiMusa/PRACTICUM-EXA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A85303E-1D59-4477-A849-22C7FEACD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r>
              <a:rPr lang="en-US" sz="5100">
                <a:solidFill>
                  <a:srgbClr val="FFFFFF"/>
                </a:solidFill>
              </a:rPr>
              <a:t>Weather Application </a:t>
            </a:r>
          </a:p>
        </p:txBody>
      </p:sp>
      <p:pic>
        <p:nvPicPr>
          <p:cNvPr id="51" name="Picture 50" descr="An abstract burst of blue and pink">
            <a:extLst>
              <a:ext uri="{FF2B5EF4-FFF2-40B4-BE49-F238E27FC236}">
                <a16:creationId xmlns:a16="http://schemas.microsoft.com/office/drawing/2014/main" id="{0F8AE307-F4F8-5629-61CE-A3DF8115C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23" r="20323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0F2EF5-80AB-E83A-9DC4-72F6B7F37AFA}"/>
              </a:ext>
            </a:extLst>
          </p:cNvPr>
          <p:cNvSpPr txBox="1"/>
          <p:nvPr/>
        </p:nvSpPr>
        <p:spPr>
          <a:xfrm>
            <a:off x="616878" y="4090357"/>
            <a:ext cx="394703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/>
              <a:t>ST10460454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4E54-80C3-AABB-7B4E-78E6F4B1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Add button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5720C-E487-440F-4BAC-35B968BE8B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Add button is a button that will used to save the values the user entered </a:t>
            </a:r>
          </a:p>
        </p:txBody>
      </p:sp>
      <p:pic>
        <p:nvPicPr>
          <p:cNvPr id="7" name="Content Placeholder 6" descr="A screenshot of a phone&#10;&#10;Description automatically generated">
            <a:extLst>
              <a:ext uri="{FF2B5EF4-FFF2-40B4-BE49-F238E27FC236}">
                <a16:creationId xmlns:a16="http://schemas.microsoft.com/office/drawing/2014/main" id="{ACEBABFB-B655-57D5-7A3F-EE6FB77E75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967550" y="1365858"/>
            <a:ext cx="2577189" cy="5207479"/>
          </a:xfrm>
        </p:spPr>
      </p:pic>
    </p:spTree>
    <p:extLst>
      <p:ext uri="{BB962C8B-B14F-4D97-AF65-F5344CB8AC3E}">
        <p14:creationId xmlns:p14="http://schemas.microsoft.com/office/powerpoint/2010/main" val="68980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6D58-6652-AF56-19D4-6A744948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Clear button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D2DAD-FDD4-0FC9-43F0-0DC4EAE193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clear button is  a button that will be used to clear all the inputs the user has entered allowing them to enter new input</a:t>
            </a:r>
          </a:p>
        </p:txBody>
      </p:sp>
      <p:pic>
        <p:nvPicPr>
          <p:cNvPr id="7" name="Content Placeholder 6" descr="A screenshot of a phone&#10;&#10;Description automatically generated">
            <a:extLst>
              <a:ext uri="{FF2B5EF4-FFF2-40B4-BE49-F238E27FC236}">
                <a16:creationId xmlns:a16="http://schemas.microsoft.com/office/drawing/2014/main" id="{E3231299-CE51-F663-47F1-E33DEE5B76A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949038" y="1262987"/>
            <a:ext cx="2679904" cy="5310350"/>
          </a:xfrm>
        </p:spPr>
      </p:pic>
    </p:spTree>
    <p:extLst>
      <p:ext uri="{BB962C8B-B14F-4D97-AF65-F5344CB8AC3E}">
        <p14:creationId xmlns:p14="http://schemas.microsoft.com/office/powerpoint/2010/main" val="1336107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F5D90-A9A9-B88C-25A1-A1E1297B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Next button 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596D4-F7E7-3FA4-C321-96464025EC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It is a button that will be used to navigate to the next page and will also have the ability to display information in the next page</a:t>
            </a:r>
          </a:p>
        </p:txBody>
      </p:sp>
      <p:pic>
        <p:nvPicPr>
          <p:cNvPr id="7" name="Content Placeholder 6" descr="A screenshot of a phone&#10;&#10;Description automatically generated">
            <a:extLst>
              <a:ext uri="{FF2B5EF4-FFF2-40B4-BE49-F238E27FC236}">
                <a16:creationId xmlns:a16="http://schemas.microsoft.com/office/drawing/2014/main" id="{2A8E5D43-3EF2-8D80-9616-5D1B52F58F7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949038" y="1026502"/>
            <a:ext cx="3074042" cy="5546835"/>
          </a:xfrm>
        </p:spPr>
      </p:pic>
    </p:spTree>
    <p:extLst>
      <p:ext uri="{BB962C8B-B14F-4D97-AF65-F5344CB8AC3E}">
        <p14:creationId xmlns:p14="http://schemas.microsoft.com/office/powerpoint/2010/main" val="319851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8F8D-182B-FCA3-56AE-B2282079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Detailed View Screen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9FDC4-A4EC-983E-C7AD-BE0ED79EDE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detailed view screen is the screen that will show the user how temperature will be like on specific days and even display the minimum and maximum temperature</a:t>
            </a:r>
          </a:p>
        </p:txBody>
      </p:sp>
      <p:pic>
        <p:nvPicPr>
          <p:cNvPr id="7" name="Content Placeholder 6" descr="A screenshot of a phone&#10;&#10;Description automatically generated">
            <a:extLst>
              <a:ext uri="{FF2B5EF4-FFF2-40B4-BE49-F238E27FC236}">
                <a16:creationId xmlns:a16="http://schemas.microsoft.com/office/drawing/2014/main" id="{713DB231-A3B8-7532-2D3D-6C44D59EED8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947353" y="1279594"/>
            <a:ext cx="2588829" cy="5293743"/>
          </a:xfrm>
        </p:spPr>
      </p:pic>
    </p:spTree>
    <p:extLst>
      <p:ext uri="{BB962C8B-B14F-4D97-AF65-F5344CB8AC3E}">
        <p14:creationId xmlns:p14="http://schemas.microsoft.com/office/powerpoint/2010/main" val="202305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16F8-25D8-4CA8-C329-4B894769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Purpose of the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CC95-86B8-F843-1402-DC124091B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The purpose of this app is to provide users with the average temperature for the week and it will also allow users to view a detailed information of each days' temperature. This application will manage the weekly weather condition.</a:t>
            </a:r>
          </a:p>
        </p:txBody>
      </p:sp>
    </p:spTree>
    <p:extLst>
      <p:ext uri="{BB962C8B-B14F-4D97-AF65-F5344CB8AC3E}">
        <p14:creationId xmlns:p14="http://schemas.microsoft.com/office/powerpoint/2010/main" val="244530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A4752E-02AD-443D-A0BD-959B45C2E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27F688A-72E1-4C6E-8DA1-E5EFF5A83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564" y="0"/>
            <a:ext cx="5778237" cy="6858000"/>
          </a:xfrm>
          <a:custGeom>
            <a:avLst/>
            <a:gdLst>
              <a:gd name="connsiteX0" fmla="*/ 962670 w 5778237"/>
              <a:gd name="connsiteY0" fmla="*/ 4174607 h 6858000"/>
              <a:gd name="connsiteX1" fmla="*/ 1474181 w 5778237"/>
              <a:gd name="connsiteY1" fmla="*/ 4686119 h 6858000"/>
              <a:gd name="connsiteX2" fmla="*/ 962670 w 5778237"/>
              <a:gd name="connsiteY2" fmla="*/ 5197630 h 6858000"/>
              <a:gd name="connsiteX3" fmla="*/ 451158 w 5778237"/>
              <a:gd name="connsiteY3" fmla="*/ 4686119 h 6858000"/>
              <a:gd name="connsiteX4" fmla="*/ 962670 w 5778237"/>
              <a:gd name="connsiteY4" fmla="*/ 4174607 h 6858000"/>
              <a:gd name="connsiteX5" fmla="*/ 737090 w 5778237"/>
              <a:gd name="connsiteY5" fmla="*/ 194466 h 6858000"/>
              <a:gd name="connsiteX6" fmla="*/ 1474181 w 5778237"/>
              <a:gd name="connsiteY6" fmla="*/ 931557 h 6858000"/>
              <a:gd name="connsiteX7" fmla="*/ 737090 w 5778237"/>
              <a:gd name="connsiteY7" fmla="*/ 1668648 h 6858000"/>
              <a:gd name="connsiteX8" fmla="*/ 0 w 5778237"/>
              <a:gd name="connsiteY8" fmla="*/ 931557 h 6858000"/>
              <a:gd name="connsiteX9" fmla="*/ 737090 w 5778237"/>
              <a:gd name="connsiteY9" fmla="*/ 194466 h 6858000"/>
              <a:gd name="connsiteX10" fmla="*/ 1374646 w 5778237"/>
              <a:gd name="connsiteY10" fmla="*/ 0 h 6858000"/>
              <a:gd name="connsiteX11" fmla="*/ 4134163 w 5778237"/>
              <a:gd name="connsiteY11" fmla="*/ 0 h 6858000"/>
              <a:gd name="connsiteX12" fmla="*/ 4165561 w 5778237"/>
              <a:gd name="connsiteY12" fmla="*/ 7287 h 6858000"/>
              <a:gd name="connsiteX13" fmla="*/ 4275624 w 5778237"/>
              <a:gd name="connsiteY13" fmla="*/ 9505 h 6858000"/>
              <a:gd name="connsiteX14" fmla="*/ 4329201 w 5778237"/>
              <a:gd name="connsiteY14" fmla="*/ 0 h 6858000"/>
              <a:gd name="connsiteX15" fmla="*/ 5778237 w 5778237"/>
              <a:gd name="connsiteY15" fmla="*/ 0 h 6858000"/>
              <a:gd name="connsiteX16" fmla="*/ 5778237 w 5778237"/>
              <a:gd name="connsiteY16" fmla="*/ 6858000 h 6858000"/>
              <a:gd name="connsiteX17" fmla="*/ 4275784 w 5778237"/>
              <a:gd name="connsiteY17" fmla="*/ 6858000 h 6858000"/>
              <a:gd name="connsiteX18" fmla="*/ 4239021 w 5778237"/>
              <a:gd name="connsiteY18" fmla="*/ 6786833 h 6858000"/>
              <a:gd name="connsiteX19" fmla="*/ 3894102 w 5778237"/>
              <a:gd name="connsiteY19" fmla="*/ 6452886 h 6858000"/>
              <a:gd name="connsiteX20" fmla="*/ 2108475 w 5778237"/>
              <a:gd name="connsiteY20" fmla="*/ 6789034 h 6858000"/>
              <a:gd name="connsiteX21" fmla="*/ 1347913 w 5778237"/>
              <a:gd name="connsiteY21" fmla="*/ 5906062 h 6858000"/>
              <a:gd name="connsiteX22" fmla="*/ 1722239 w 5778237"/>
              <a:gd name="connsiteY22" fmla="*/ 4572446 h 6858000"/>
              <a:gd name="connsiteX23" fmla="*/ 788921 w 5778237"/>
              <a:gd name="connsiteY23" fmla="*/ 3529645 h 6858000"/>
              <a:gd name="connsiteX24" fmla="*/ 858141 w 5778237"/>
              <a:gd name="connsiteY24" fmla="*/ 2401163 h 6858000"/>
              <a:gd name="connsiteX25" fmla="*/ 1610359 w 5778237"/>
              <a:gd name="connsiteY25" fmla="*/ 1532485 h 6858000"/>
              <a:gd name="connsiteX26" fmla="*/ 1374668 w 5778237"/>
              <a:gd name="connsiteY26" fmla="*/ 2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78237" h="6858000">
                <a:moveTo>
                  <a:pt x="962670" y="4174607"/>
                </a:moveTo>
                <a:cubicBezTo>
                  <a:pt x="1245170" y="4174607"/>
                  <a:pt x="1474181" y="4403618"/>
                  <a:pt x="1474181" y="4686119"/>
                </a:cubicBezTo>
                <a:cubicBezTo>
                  <a:pt x="1474181" y="4968619"/>
                  <a:pt x="1245170" y="5197630"/>
                  <a:pt x="962670" y="5197630"/>
                </a:cubicBezTo>
                <a:cubicBezTo>
                  <a:pt x="680169" y="5197630"/>
                  <a:pt x="451158" y="4968619"/>
                  <a:pt x="451158" y="4686119"/>
                </a:cubicBezTo>
                <a:cubicBezTo>
                  <a:pt x="451158" y="4403618"/>
                  <a:pt x="680169" y="4174607"/>
                  <a:pt x="962670" y="4174607"/>
                </a:cubicBezTo>
                <a:close/>
                <a:moveTo>
                  <a:pt x="737090" y="194466"/>
                </a:moveTo>
                <a:cubicBezTo>
                  <a:pt x="1144174" y="194466"/>
                  <a:pt x="1474181" y="524473"/>
                  <a:pt x="1474181" y="931557"/>
                </a:cubicBezTo>
                <a:cubicBezTo>
                  <a:pt x="1474181" y="1338641"/>
                  <a:pt x="1144174" y="1668648"/>
                  <a:pt x="737090" y="1668648"/>
                </a:cubicBezTo>
                <a:cubicBezTo>
                  <a:pt x="330006" y="1668648"/>
                  <a:pt x="0" y="1338641"/>
                  <a:pt x="0" y="931557"/>
                </a:cubicBezTo>
                <a:cubicBezTo>
                  <a:pt x="0" y="524473"/>
                  <a:pt x="330006" y="194466"/>
                  <a:pt x="737090" y="194466"/>
                </a:cubicBezTo>
                <a:close/>
                <a:moveTo>
                  <a:pt x="1374646" y="0"/>
                </a:moveTo>
                <a:lnTo>
                  <a:pt x="4134163" y="0"/>
                </a:lnTo>
                <a:lnTo>
                  <a:pt x="4165561" y="7287"/>
                </a:lnTo>
                <a:cubicBezTo>
                  <a:pt x="4200796" y="11754"/>
                  <a:pt x="4237397" y="12651"/>
                  <a:pt x="4275624" y="9505"/>
                </a:cubicBezTo>
                <a:lnTo>
                  <a:pt x="4329201" y="0"/>
                </a:lnTo>
                <a:lnTo>
                  <a:pt x="5778237" y="0"/>
                </a:lnTo>
                <a:lnTo>
                  <a:pt x="5778237" y="6858000"/>
                </a:lnTo>
                <a:lnTo>
                  <a:pt x="4275784" y="6858000"/>
                </a:lnTo>
                <a:lnTo>
                  <a:pt x="4239021" y="6786833"/>
                </a:lnTo>
                <a:cubicBezTo>
                  <a:pt x="4155316" y="6643599"/>
                  <a:pt x="4041124" y="6520016"/>
                  <a:pt x="3894102" y="6452886"/>
                </a:cubicBezTo>
                <a:cubicBezTo>
                  <a:pt x="3331357" y="6196305"/>
                  <a:pt x="2812263" y="7007790"/>
                  <a:pt x="2108475" y="6789034"/>
                </a:cubicBezTo>
                <a:cubicBezTo>
                  <a:pt x="1726546" y="6669929"/>
                  <a:pt x="1404262" y="6283964"/>
                  <a:pt x="1347913" y="5906062"/>
                </a:cubicBezTo>
                <a:cubicBezTo>
                  <a:pt x="1261896" y="5326512"/>
                  <a:pt x="1845049" y="5069735"/>
                  <a:pt x="1722239" y="4572446"/>
                </a:cubicBezTo>
                <a:cubicBezTo>
                  <a:pt x="1620329" y="4159787"/>
                  <a:pt x="1066410" y="4066000"/>
                  <a:pt x="788921" y="3529645"/>
                </a:cubicBezTo>
                <a:cubicBezTo>
                  <a:pt x="581405" y="3128696"/>
                  <a:pt x="702777" y="2783251"/>
                  <a:pt x="858141" y="2401163"/>
                </a:cubicBezTo>
                <a:cubicBezTo>
                  <a:pt x="1068288" y="1884953"/>
                  <a:pt x="1415323" y="1966409"/>
                  <a:pt x="1610359" y="1532485"/>
                </a:cubicBezTo>
                <a:cubicBezTo>
                  <a:pt x="1860601" y="975968"/>
                  <a:pt x="1455053" y="478169"/>
                  <a:pt x="1374668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2EED5-2640-B152-14F7-20604E79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3960"/>
            <a:ext cx="6117203" cy="3310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FLOWCHART </a:t>
            </a:r>
            <a:endParaRPr lang="en-US" dirty="0"/>
          </a:p>
        </p:txBody>
      </p:sp>
      <p:pic>
        <p:nvPicPr>
          <p:cNvPr id="4" name="Content Placeholder 3" descr="A diagram of a flowchart&#10;&#10;Description automatically generated">
            <a:extLst>
              <a:ext uri="{FF2B5EF4-FFF2-40B4-BE49-F238E27FC236}">
                <a16:creationId xmlns:a16="http://schemas.microsoft.com/office/drawing/2014/main" id="{315E11CC-08EC-707F-DB24-3EEA90484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8872" y="663960"/>
            <a:ext cx="5998546" cy="54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3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678C-2310-182E-F73F-1562566A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GITHUB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DF96-6553-5D50-CBE2-A11004C9B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https://github.com/MkansiMusa/PRACTICUM-EXAM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1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A4752E-02AD-443D-A0BD-959B45C2E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27F688A-72E1-4C6E-8DA1-E5EFF5A83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564" y="0"/>
            <a:ext cx="5778237" cy="6858000"/>
          </a:xfrm>
          <a:custGeom>
            <a:avLst/>
            <a:gdLst>
              <a:gd name="connsiteX0" fmla="*/ 962670 w 5778237"/>
              <a:gd name="connsiteY0" fmla="*/ 4174607 h 6858000"/>
              <a:gd name="connsiteX1" fmla="*/ 1474181 w 5778237"/>
              <a:gd name="connsiteY1" fmla="*/ 4686119 h 6858000"/>
              <a:gd name="connsiteX2" fmla="*/ 962670 w 5778237"/>
              <a:gd name="connsiteY2" fmla="*/ 5197630 h 6858000"/>
              <a:gd name="connsiteX3" fmla="*/ 451158 w 5778237"/>
              <a:gd name="connsiteY3" fmla="*/ 4686119 h 6858000"/>
              <a:gd name="connsiteX4" fmla="*/ 962670 w 5778237"/>
              <a:gd name="connsiteY4" fmla="*/ 4174607 h 6858000"/>
              <a:gd name="connsiteX5" fmla="*/ 737090 w 5778237"/>
              <a:gd name="connsiteY5" fmla="*/ 194466 h 6858000"/>
              <a:gd name="connsiteX6" fmla="*/ 1474181 w 5778237"/>
              <a:gd name="connsiteY6" fmla="*/ 931557 h 6858000"/>
              <a:gd name="connsiteX7" fmla="*/ 737090 w 5778237"/>
              <a:gd name="connsiteY7" fmla="*/ 1668648 h 6858000"/>
              <a:gd name="connsiteX8" fmla="*/ 0 w 5778237"/>
              <a:gd name="connsiteY8" fmla="*/ 931557 h 6858000"/>
              <a:gd name="connsiteX9" fmla="*/ 737090 w 5778237"/>
              <a:gd name="connsiteY9" fmla="*/ 194466 h 6858000"/>
              <a:gd name="connsiteX10" fmla="*/ 1374646 w 5778237"/>
              <a:gd name="connsiteY10" fmla="*/ 0 h 6858000"/>
              <a:gd name="connsiteX11" fmla="*/ 4134163 w 5778237"/>
              <a:gd name="connsiteY11" fmla="*/ 0 h 6858000"/>
              <a:gd name="connsiteX12" fmla="*/ 4165561 w 5778237"/>
              <a:gd name="connsiteY12" fmla="*/ 7287 h 6858000"/>
              <a:gd name="connsiteX13" fmla="*/ 4275624 w 5778237"/>
              <a:gd name="connsiteY13" fmla="*/ 9505 h 6858000"/>
              <a:gd name="connsiteX14" fmla="*/ 4329201 w 5778237"/>
              <a:gd name="connsiteY14" fmla="*/ 0 h 6858000"/>
              <a:gd name="connsiteX15" fmla="*/ 5778237 w 5778237"/>
              <a:gd name="connsiteY15" fmla="*/ 0 h 6858000"/>
              <a:gd name="connsiteX16" fmla="*/ 5778237 w 5778237"/>
              <a:gd name="connsiteY16" fmla="*/ 6858000 h 6858000"/>
              <a:gd name="connsiteX17" fmla="*/ 4275784 w 5778237"/>
              <a:gd name="connsiteY17" fmla="*/ 6858000 h 6858000"/>
              <a:gd name="connsiteX18" fmla="*/ 4239021 w 5778237"/>
              <a:gd name="connsiteY18" fmla="*/ 6786833 h 6858000"/>
              <a:gd name="connsiteX19" fmla="*/ 3894102 w 5778237"/>
              <a:gd name="connsiteY19" fmla="*/ 6452886 h 6858000"/>
              <a:gd name="connsiteX20" fmla="*/ 2108475 w 5778237"/>
              <a:gd name="connsiteY20" fmla="*/ 6789034 h 6858000"/>
              <a:gd name="connsiteX21" fmla="*/ 1347913 w 5778237"/>
              <a:gd name="connsiteY21" fmla="*/ 5906062 h 6858000"/>
              <a:gd name="connsiteX22" fmla="*/ 1722239 w 5778237"/>
              <a:gd name="connsiteY22" fmla="*/ 4572446 h 6858000"/>
              <a:gd name="connsiteX23" fmla="*/ 788921 w 5778237"/>
              <a:gd name="connsiteY23" fmla="*/ 3529645 h 6858000"/>
              <a:gd name="connsiteX24" fmla="*/ 858141 w 5778237"/>
              <a:gd name="connsiteY24" fmla="*/ 2401163 h 6858000"/>
              <a:gd name="connsiteX25" fmla="*/ 1610359 w 5778237"/>
              <a:gd name="connsiteY25" fmla="*/ 1532485 h 6858000"/>
              <a:gd name="connsiteX26" fmla="*/ 1374668 w 5778237"/>
              <a:gd name="connsiteY26" fmla="*/ 2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78237" h="6858000">
                <a:moveTo>
                  <a:pt x="962670" y="4174607"/>
                </a:moveTo>
                <a:cubicBezTo>
                  <a:pt x="1245170" y="4174607"/>
                  <a:pt x="1474181" y="4403618"/>
                  <a:pt x="1474181" y="4686119"/>
                </a:cubicBezTo>
                <a:cubicBezTo>
                  <a:pt x="1474181" y="4968619"/>
                  <a:pt x="1245170" y="5197630"/>
                  <a:pt x="962670" y="5197630"/>
                </a:cubicBezTo>
                <a:cubicBezTo>
                  <a:pt x="680169" y="5197630"/>
                  <a:pt x="451158" y="4968619"/>
                  <a:pt x="451158" y="4686119"/>
                </a:cubicBezTo>
                <a:cubicBezTo>
                  <a:pt x="451158" y="4403618"/>
                  <a:pt x="680169" y="4174607"/>
                  <a:pt x="962670" y="4174607"/>
                </a:cubicBezTo>
                <a:close/>
                <a:moveTo>
                  <a:pt x="737090" y="194466"/>
                </a:moveTo>
                <a:cubicBezTo>
                  <a:pt x="1144174" y="194466"/>
                  <a:pt x="1474181" y="524473"/>
                  <a:pt x="1474181" y="931557"/>
                </a:cubicBezTo>
                <a:cubicBezTo>
                  <a:pt x="1474181" y="1338641"/>
                  <a:pt x="1144174" y="1668648"/>
                  <a:pt x="737090" y="1668648"/>
                </a:cubicBezTo>
                <a:cubicBezTo>
                  <a:pt x="330006" y="1668648"/>
                  <a:pt x="0" y="1338641"/>
                  <a:pt x="0" y="931557"/>
                </a:cubicBezTo>
                <a:cubicBezTo>
                  <a:pt x="0" y="524473"/>
                  <a:pt x="330006" y="194466"/>
                  <a:pt x="737090" y="194466"/>
                </a:cubicBezTo>
                <a:close/>
                <a:moveTo>
                  <a:pt x="1374646" y="0"/>
                </a:moveTo>
                <a:lnTo>
                  <a:pt x="4134163" y="0"/>
                </a:lnTo>
                <a:lnTo>
                  <a:pt x="4165561" y="7287"/>
                </a:lnTo>
                <a:cubicBezTo>
                  <a:pt x="4200796" y="11754"/>
                  <a:pt x="4237397" y="12651"/>
                  <a:pt x="4275624" y="9505"/>
                </a:cubicBezTo>
                <a:lnTo>
                  <a:pt x="4329201" y="0"/>
                </a:lnTo>
                <a:lnTo>
                  <a:pt x="5778237" y="0"/>
                </a:lnTo>
                <a:lnTo>
                  <a:pt x="5778237" y="6858000"/>
                </a:lnTo>
                <a:lnTo>
                  <a:pt x="4275784" y="6858000"/>
                </a:lnTo>
                <a:lnTo>
                  <a:pt x="4239021" y="6786833"/>
                </a:lnTo>
                <a:cubicBezTo>
                  <a:pt x="4155316" y="6643599"/>
                  <a:pt x="4041124" y="6520016"/>
                  <a:pt x="3894102" y="6452886"/>
                </a:cubicBezTo>
                <a:cubicBezTo>
                  <a:pt x="3331357" y="6196305"/>
                  <a:pt x="2812263" y="7007790"/>
                  <a:pt x="2108475" y="6789034"/>
                </a:cubicBezTo>
                <a:cubicBezTo>
                  <a:pt x="1726546" y="6669929"/>
                  <a:pt x="1404262" y="6283964"/>
                  <a:pt x="1347913" y="5906062"/>
                </a:cubicBezTo>
                <a:cubicBezTo>
                  <a:pt x="1261896" y="5326512"/>
                  <a:pt x="1845049" y="5069735"/>
                  <a:pt x="1722239" y="4572446"/>
                </a:cubicBezTo>
                <a:cubicBezTo>
                  <a:pt x="1620329" y="4159787"/>
                  <a:pt x="1066410" y="4066000"/>
                  <a:pt x="788921" y="3529645"/>
                </a:cubicBezTo>
                <a:cubicBezTo>
                  <a:pt x="581405" y="3128696"/>
                  <a:pt x="702777" y="2783251"/>
                  <a:pt x="858141" y="2401163"/>
                </a:cubicBezTo>
                <a:cubicBezTo>
                  <a:pt x="1068288" y="1884953"/>
                  <a:pt x="1415323" y="1966409"/>
                  <a:pt x="1610359" y="1532485"/>
                </a:cubicBezTo>
                <a:cubicBezTo>
                  <a:pt x="1860601" y="975968"/>
                  <a:pt x="1455053" y="478169"/>
                  <a:pt x="1374668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0DE74-FC65-DEFA-F8D0-89278754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3960"/>
            <a:ext cx="6117203" cy="3310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Splash screen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34678-97B1-9D67-8443-995C078C0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4265235"/>
            <a:ext cx="6117208" cy="144727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800" dirty="0"/>
              <a:t>On the splash screen you will find the following name of the app, logo, and a exit and next button</a:t>
            </a:r>
            <a:r>
              <a:rPr lang="en-US" dirty="0"/>
              <a:t> </a:t>
            </a:r>
          </a:p>
        </p:txBody>
      </p:sp>
      <p:pic>
        <p:nvPicPr>
          <p:cNvPr id="7" name="Content Placeholder 6" descr="A screenshot of a phone&#10;&#10;Description automatically generated">
            <a:extLst>
              <a:ext uri="{FF2B5EF4-FFF2-40B4-BE49-F238E27FC236}">
                <a16:creationId xmlns:a16="http://schemas.microsoft.com/office/drawing/2014/main" id="{E4B8BEF5-F7EC-0C41-2835-FC72FBFF8DF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111610" y="433922"/>
            <a:ext cx="3391524" cy="598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4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6479-3A3A-35C3-5282-F82035E4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Next Button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C78D4-0143-A349-12D8-6B3B1FBC31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The next button is a button that a user will you to go the next screen </a:t>
            </a:r>
          </a:p>
        </p:txBody>
      </p:sp>
      <p:pic>
        <p:nvPicPr>
          <p:cNvPr id="7" name="Content Placeholder 6" descr="A screenshot of a phone&#10;&#10;Description automatically generated">
            <a:extLst>
              <a:ext uri="{FF2B5EF4-FFF2-40B4-BE49-F238E27FC236}">
                <a16:creationId xmlns:a16="http://schemas.microsoft.com/office/drawing/2014/main" id="{67E2F32F-EFD7-7176-5C9A-4F379C6C79C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946265" y="546350"/>
            <a:ext cx="3410513" cy="6026987"/>
          </a:xfrm>
        </p:spPr>
      </p:pic>
    </p:spTree>
    <p:extLst>
      <p:ext uri="{BB962C8B-B14F-4D97-AF65-F5344CB8AC3E}">
        <p14:creationId xmlns:p14="http://schemas.microsoft.com/office/powerpoint/2010/main" val="65586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4A43-C058-A604-DA59-6C7E8813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Close button 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27290-B7A4-AF17-B17D-574DEF1D62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The close button is a button that will be used to close the application</a:t>
            </a:r>
            <a:r>
              <a:rPr lang="en-US" dirty="0"/>
              <a:t> </a:t>
            </a:r>
          </a:p>
        </p:txBody>
      </p:sp>
      <p:pic>
        <p:nvPicPr>
          <p:cNvPr id="7" name="Content Placeholder 6" descr="A screenshot of a phone&#10;&#10;Description automatically generated">
            <a:extLst>
              <a:ext uri="{FF2B5EF4-FFF2-40B4-BE49-F238E27FC236}">
                <a16:creationId xmlns:a16="http://schemas.microsoft.com/office/drawing/2014/main" id="{E279CE6A-4AD9-A022-74E9-4DBB76BAC46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334454" y="747632"/>
            <a:ext cx="3036703" cy="5365630"/>
          </a:xfrm>
        </p:spPr>
      </p:pic>
    </p:spTree>
    <p:extLst>
      <p:ext uri="{BB962C8B-B14F-4D97-AF65-F5344CB8AC3E}">
        <p14:creationId xmlns:p14="http://schemas.microsoft.com/office/powerpoint/2010/main" val="100968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2080-B28F-9106-0740-B220277C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Main Screen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C1811-55BD-7622-8052-1828B4A3F9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dirty="0"/>
              <a:t>The main screen is the screen where the user will be asked to enter the minimum and maximum temperature, it has 3 different buttons namely, add button, Clear button and the next button</a:t>
            </a:r>
          </a:p>
        </p:txBody>
      </p:sp>
      <p:pic>
        <p:nvPicPr>
          <p:cNvPr id="7" name="Content Placeholder 6" descr="A screenshot of a phone&#10;&#10;Description automatically generated">
            <a:extLst>
              <a:ext uri="{FF2B5EF4-FFF2-40B4-BE49-F238E27FC236}">
                <a16:creationId xmlns:a16="http://schemas.microsoft.com/office/drawing/2014/main" id="{CB81A7FE-0C6E-D8B2-2043-DE781B73E78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921109" y="776387"/>
            <a:ext cx="3173280" cy="5796950"/>
          </a:xfrm>
        </p:spPr>
      </p:pic>
    </p:spTree>
    <p:extLst>
      <p:ext uri="{BB962C8B-B14F-4D97-AF65-F5344CB8AC3E}">
        <p14:creationId xmlns:p14="http://schemas.microsoft.com/office/powerpoint/2010/main" val="160214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99A5-30F8-C39F-6842-9D33C3B6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Input values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B4693-7D00-A07F-C93E-F588AA194A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 the </a:t>
            </a:r>
            <a:r>
              <a:rPr lang="en-US" dirty="0" err="1"/>
              <a:t>EditTexts</a:t>
            </a:r>
            <a:r>
              <a:rPr lang="en-US" dirty="0"/>
              <a:t> that where the user will enter the minimum and maximum temperature</a:t>
            </a:r>
          </a:p>
        </p:txBody>
      </p:sp>
      <p:pic>
        <p:nvPicPr>
          <p:cNvPr id="7" name="Content Placeholder 6" descr="A screenshot of a phone&#10;&#10;Description automatically generated">
            <a:extLst>
              <a:ext uri="{FF2B5EF4-FFF2-40B4-BE49-F238E27FC236}">
                <a16:creationId xmlns:a16="http://schemas.microsoft.com/office/drawing/2014/main" id="{5D560D30-3A6F-C397-6DC9-954871A3C6E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930765" y="1035180"/>
            <a:ext cx="2852043" cy="5538157"/>
          </a:xfrm>
        </p:spPr>
      </p:pic>
    </p:spTree>
    <p:extLst>
      <p:ext uri="{BB962C8B-B14F-4D97-AF65-F5344CB8AC3E}">
        <p14:creationId xmlns:p14="http://schemas.microsoft.com/office/powerpoint/2010/main" val="2768067658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SplashVTI</vt:lpstr>
      <vt:lpstr>Weather Application </vt:lpstr>
      <vt:lpstr>Purpose of the app</vt:lpstr>
      <vt:lpstr>FLOWCHART </vt:lpstr>
      <vt:lpstr>GITHUB LINK</vt:lpstr>
      <vt:lpstr>Splash screen</vt:lpstr>
      <vt:lpstr>Next Button</vt:lpstr>
      <vt:lpstr>Close button </vt:lpstr>
      <vt:lpstr>Main Screen</vt:lpstr>
      <vt:lpstr>Input values</vt:lpstr>
      <vt:lpstr>Add button</vt:lpstr>
      <vt:lpstr>Clear button</vt:lpstr>
      <vt:lpstr>Next button </vt:lpstr>
      <vt:lpstr>Detailed View Screen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226</cp:revision>
  <dcterms:created xsi:type="dcterms:W3CDTF">2024-06-10T12:52:17Z</dcterms:created>
  <dcterms:modified xsi:type="dcterms:W3CDTF">2024-06-10T13:55:39Z</dcterms:modified>
</cp:coreProperties>
</file>