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72" r:id="rId13"/>
    <p:sldId id="268" r:id="rId14"/>
    <p:sldId id="269" r:id="rId15"/>
    <p:sldId id="270"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14E6EE-C3AF-7FDB-59B0-ACF488243284}" v="441" dt="2024-10-29T13:20:14.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2B31F3-1FB9-4445-9A5D-79BBB609D2C3}"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8AA6CC5F-040F-4125-B23B-33AC59136FEA}">
      <dgm:prSet phldr="0"/>
      <dgm:spPr/>
      <dgm:t>
        <a:bodyPr/>
        <a:lstStyle/>
        <a:p>
          <a:pPr rtl="0"/>
          <a:r>
            <a:rPr lang="en-US" b="0"/>
            <a:t>•Planning</a:t>
          </a:r>
          <a:endParaRPr lang="en-US" b="0">
            <a:latin typeface="Aptos Display" panose="020F0302020204030204"/>
          </a:endParaRPr>
        </a:p>
      </dgm:t>
    </dgm:pt>
    <dgm:pt modelId="{33BD4B88-51B2-44D5-85C0-4F602F5047AD}" type="parTrans" cxnId="{44696670-D962-48FD-AACB-5F37A6855303}">
      <dgm:prSet/>
      <dgm:spPr/>
    </dgm:pt>
    <dgm:pt modelId="{4A75335A-0763-40D8-9FD0-F7FF1190FCCF}" type="sibTrans" cxnId="{44696670-D962-48FD-AACB-5F37A6855303}">
      <dgm:prSet/>
      <dgm:spPr/>
    </dgm:pt>
    <dgm:pt modelId="{914D9E59-EC25-4FE0-9E10-3AE4A2286760}">
      <dgm:prSet phldr="0"/>
      <dgm:spPr/>
      <dgm:t>
        <a:bodyPr/>
        <a:lstStyle/>
        <a:p>
          <a:r>
            <a:rPr lang="en-US" b="0"/>
            <a:t>1.2 Design and Planning1</a:t>
          </a:r>
        </a:p>
      </dgm:t>
    </dgm:pt>
    <dgm:pt modelId="{70911604-1A90-481A-BFBA-B0EE9C07F107}" type="parTrans" cxnId="{E15C87DE-34C6-4C35-B5B4-AFDFE5D6176B}">
      <dgm:prSet/>
      <dgm:spPr/>
    </dgm:pt>
    <dgm:pt modelId="{F7597D77-A2F3-4A5E-A56D-17AB82151B1E}" type="sibTrans" cxnId="{E15C87DE-34C6-4C35-B5B4-AFDFE5D6176B}">
      <dgm:prSet/>
      <dgm:spPr/>
    </dgm:pt>
    <dgm:pt modelId="{5BCACAEF-38EA-495D-9303-55193E6AE9ED}">
      <dgm:prSet phldr="0"/>
      <dgm:spPr/>
      <dgm:t>
        <a:bodyPr/>
        <a:lstStyle/>
        <a:p>
          <a:r>
            <a:rPr lang="en-US" b="0" dirty="0"/>
            <a:t>1.1 Requirements Analysis</a:t>
          </a:r>
        </a:p>
      </dgm:t>
    </dgm:pt>
    <dgm:pt modelId="{710162D1-C183-474A-A273-29AF26D6D7CA}" type="parTrans" cxnId="{9E7B2847-1014-4343-BD03-C64A2A6CE529}">
      <dgm:prSet/>
      <dgm:spPr/>
    </dgm:pt>
    <dgm:pt modelId="{56A2B347-38B3-481E-977E-801982461A31}" type="sibTrans" cxnId="{9E7B2847-1014-4343-BD03-C64A2A6CE529}">
      <dgm:prSet/>
      <dgm:spPr/>
    </dgm:pt>
    <dgm:pt modelId="{1C8C389C-8242-4741-B972-589B9312E2BE}">
      <dgm:prSet phldr="0"/>
      <dgm:spPr/>
      <dgm:t>
        <a:bodyPr/>
        <a:lstStyle/>
        <a:p>
          <a:pPr rtl="0"/>
          <a:r>
            <a:rPr lang="en-US" b="0"/>
            <a:t>2. Procurement </a:t>
          </a:r>
          <a:endParaRPr lang="en-US" b="0">
            <a:latin typeface="Aptos Display" panose="020F0302020204030204"/>
          </a:endParaRPr>
        </a:p>
      </dgm:t>
    </dgm:pt>
    <dgm:pt modelId="{C28616CE-E2E2-43D8-973D-010F603CD824}" type="parTrans" cxnId="{0E0A6F47-A0F7-4A6A-B995-7CF5027B682C}">
      <dgm:prSet/>
      <dgm:spPr/>
    </dgm:pt>
    <dgm:pt modelId="{28AD88F5-D77A-4BD4-9009-F3FE97CBF71F}" type="sibTrans" cxnId="{0E0A6F47-A0F7-4A6A-B995-7CF5027B682C}">
      <dgm:prSet/>
      <dgm:spPr/>
    </dgm:pt>
    <dgm:pt modelId="{2A851512-818E-4E49-AB6C-862E650DF060}">
      <dgm:prSet phldr="0"/>
      <dgm:spPr/>
      <dgm:t>
        <a:bodyPr/>
        <a:lstStyle/>
        <a:p>
          <a:r>
            <a:rPr lang="en-US" b="0"/>
            <a:t>2.1 Ordering and Receiving Equipment </a:t>
          </a:r>
        </a:p>
      </dgm:t>
    </dgm:pt>
    <dgm:pt modelId="{311663C3-886E-4181-9E0C-8AEBE03AA9DE}" type="parTrans" cxnId="{A5930397-4621-438C-8017-61DF17B7B9DF}">
      <dgm:prSet/>
      <dgm:spPr/>
    </dgm:pt>
    <dgm:pt modelId="{65301027-0BA7-4F96-8F03-CE02983642DD}" type="sibTrans" cxnId="{A5930397-4621-438C-8017-61DF17B7B9DF}">
      <dgm:prSet/>
      <dgm:spPr/>
    </dgm:pt>
    <dgm:pt modelId="{84935F32-195B-46C2-BD57-F31039217943}">
      <dgm:prSet phldr="0"/>
      <dgm:spPr/>
      <dgm:t>
        <a:bodyPr/>
        <a:lstStyle/>
        <a:p>
          <a:pPr rtl="0"/>
          <a:r>
            <a:rPr lang="en-US" b="0"/>
            <a:t>3.Installation </a:t>
          </a:r>
          <a:endParaRPr lang="en-US" b="0">
            <a:latin typeface="Aptos Display" panose="020F0302020204030204"/>
          </a:endParaRPr>
        </a:p>
      </dgm:t>
    </dgm:pt>
    <dgm:pt modelId="{1EF3A25A-C01C-46E9-A8B7-7E8ECCA8269D}" type="parTrans" cxnId="{1ACF6E87-711B-427B-9650-9C8FC5ECEF61}">
      <dgm:prSet/>
      <dgm:spPr/>
    </dgm:pt>
    <dgm:pt modelId="{0696F682-A300-4C96-BF9A-44A47D96C135}" type="sibTrans" cxnId="{1ACF6E87-711B-427B-9650-9C8FC5ECEF61}">
      <dgm:prSet/>
      <dgm:spPr/>
    </dgm:pt>
    <dgm:pt modelId="{83162AEB-B5DB-45C8-AAD3-544A5B5FD2E1}">
      <dgm:prSet phldr="0"/>
      <dgm:spPr/>
      <dgm:t>
        <a:bodyPr/>
        <a:lstStyle/>
        <a:p>
          <a:pPr rtl="0"/>
          <a:r>
            <a:rPr lang="en-US" b="0" dirty="0"/>
            <a:t>3.1 Physical Setup of Hardware </a:t>
          </a:r>
          <a:endParaRPr lang="en-US" b="0" dirty="0">
            <a:latin typeface="Aptos Display" panose="020F0302020204030204"/>
          </a:endParaRPr>
        </a:p>
      </dgm:t>
    </dgm:pt>
    <dgm:pt modelId="{DDC53D6A-00FF-48EE-9F2E-F2C634EAB148}" type="parTrans" cxnId="{64E7327F-6ED7-452D-8020-6882D11B1968}">
      <dgm:prSet/>
      <dgm:spPr/>
    </dgm:pt>
    <dgm:pt modelId="{797EAC32-D6B4-4C92-B81D-1434FEE80B59}" type="sibTrans" cxnId="{64E7327F-6ED7-452D-8020-6882D11B1968}">
      <dgm:prSet/>
      <dgm:spPr/>
    </dgm:pt>
    <dgm:pt modelId="{59CCB824-DCE9-4025-A9B2-06B27D76504F}">
      <dgm:prSet phldr="0"/>
      <dgm:spPr/>
      <dgm:t>
        <a:bodyPr/>
        <a:lstStyle/>
        <a:p>
          <a:r>
            <a:rPr lang="en-US" b="0" dirty="0"/>
            <a:t>3.2 Network Cabling and Connections</a:t>
          </a:r>
        </a:p>
      </dgm:t>
    </dgm:pt>
    <dgm:pt modelId="{10FAE58E-146A-4A38-8C87-2227C57D8205}" type="parTrans" cxnId="{06A477EB-CE34-47B3-8D6E-9639DB1ED631}">
      <dgm:prSet/>
      <dgm:spPr/>
    </dgm:pt>
    <dgm:pt modelId="{863F3DDB-AFFD-4503-9AA5-9C518D6B8B9D}" type="sibTrans" cxnId="{06A477EB-CE34-47B3-8D6E-9639DB1ED631}">
      <dgm:prSet/>
      <dgm:spPr/>
    </dgm:pt>
    <dgm:pt modelId="{CA34A2AF-ADBC-47BE-BCBD-B43F29D685A8}">
      <dgm:prSet phldr="0"/>
      <dgm:spPr/>
      <dgm:t>
        <a:bodyPr/>
        <a:lstStyle/>
        <a:p>
          <a:pPr rtl="0"/>
          <a:r>
            <a:rPr lang="en-US" b="0"/>
            <a:t>4. Configuration </a:t>
          </a:r>
          <a:endParaRPr lang="en-US" b="0">
            <a:latin typeface="Aptos Display" panose="020F0302020204030204"/>
          </a:endParaRPr>
        </a:p>
      </dgm:t>
    </dgm:pt>
    <dgm:pt modelId="{A2633E19-0243-4912-AFD5-6CF5EAEEE9FC}" type="parTrans" cxnId="{926D689D-BF48-4DFC-BE9E-BCAEBF618A98}">
      <dgm:prSet/>
      <dgm:spPr/>
    </dgm:pt>
    <dgm:pt modelId="{E95985EB-89E1-419C-B9B1-227C4111BC88}" type="sibTrans" cxnId="{926D689D-BF48-4DFC-BE9E-BCAEBF618A98}">
      <dgm:prSet/>
      <dgm:spPr/>
    </dgm:pt>
    <dgm:pt modelId="{1559374E-4AD0-461A-9593-4DE7B7CC091C}">
      <dgm:prSet phldr="0"/>
      <dgm:spPr/>
      <dgm:t>
        <a:bodyPr/>
        <a:lstStyle/>
        <a:p>
          <a:r>
            <a:rPr lang="en-US" b="0"/>
            <a:t>4.1 Setting Up Network Devices </a:t>
          </a:r>
        </a:p>
      </dgm:t>
    </dgm:pt>
    <dgm:pt modelId="{1F737B9D-27B6-4951-99A9-A415E8BCADA4}" type="parTrans" cxnId="{08123A4E-A4CA-49DA-889D-9A38E74B3904}">
      <dgm:prSet/>
      <dgm:spPr/>
    </dgm:pt>
    <dgm:pt modelId="{A4C2F32A-21C3-4521-A5FE-11C9DA9C6267}" type="sibTrans" cxnId="{08123A4E-A4CA-49DA-889D-9A38E74B3904}">
      <dgm:prSet/>
      <dgm:spPr/>
    </dgm:pt>
    <dgm:pt modelId="{747EE6EE-B589-47F4-B8CA-C0DABE82688A}">
      <dgm:prSet phldr="0"/>
      <dgm:spPr/>
      <dgm:t>
        <a:bodyPr/>
        <a:lstStyle/>
        <a:p>
          <a:r>
            <a:rPr lang="en-US" b="0"/>
            <a:t>4.2 Implementing Security Protocols</a:t>
          </a:r>
        </a:p>
      </dgm:t>
    </dgm:pt>
    <dgm:pt modelId="{0D0E4D3E-9C2B-462E-89B7-AE55C1B9CAA2}" type="parTrans" cxnId="{60046FE0-7064-4983-A217-10429B05C623}">
      <dgm:prSet/>
      <dgm:spPr/>
    </dgm:pt>
    <dgm:pt modelId="{BF8CF2F7-2716-4EBA-BDEF-E1AE42705632}" type="sibTrans" cxnId="{60046FE0-7064-4983-A217-10429B05C623}">
      <dgm:prSet/>
      <dgm:spPr/>
    </dgm:pt>
    <dgm:pt modelId="{9262E6BA-5505-4EC5-88CA-DC5F8623AD5C}">
      <dgm:prSet phldr="0"/>
      <dgm:spPr/>
      <dgm:t>
        <a:bodyPr/>
        <a:lstStyle/>
        <a:p>
          <a:r>
            <a:rPr lang="en-US" b="0"/>
            <a:t>5. Testing </a:t>
          </a:r>
        </a:p>
      </dgm:t>
    </dgm:pt>
    <dgm:pt modelId="{D9525BDB-4423-4BC1-902E-7434ED3F07F4}" type="parTrans" cxnId="{0503CB04-195A-4753-8569-DDE1FD45BA16}">
      <dgm:prSet/>
      <dgm:spPr/>
    </dgm:pt>
    <dgm:pt modelId="{9A793480-C96F-4FB1-9C0F-B4DA1385C392}" type="sibTrans" cxnId="{0503CB04-195A-4753-8569-DDE1FD45BA16}">
      <dgm:prSet/>
      <dgm:spPr/>
    </dgm:pt>
    <dgm:pt modelId="{F318E082-2753-4A96-9CFD-602A1A8C5CAA}">
      <dgm:prSet phldr="0"/>
      <dgm:spPr/>
      <dgm:t>
        <a:bodyPr/>
        <a:lstStyle/>
        <a:p>
          <a:r>
            <a:rPr lang="en-US" b="0"/>
            <a:t>5.1 Conducting Performance Tests </a:t>
          </a:r>
        </a:p>
      </dgm:t>
    </dgm:pt>
    <dgm:pt modelId="{213B1F3B-280D-4660-A621-1104263FEF8A}" type="parTrans" cxnId="{61170B31-5D66-4318-9361-1F65652F7402}">
      <dgm:prSet/>
      <dgm:spPr/>
    </dgm:pt>
    <dgm:pt modelId="{000556F5-FB64-41DD-90CB-77DD75D34CB1}" type="sibTrans" cxnId="{61170B31-5D66-4318-9361-1F65652F7402}">
      <dgm:prSet/>
      <dgm:spPr/>
    </dgm:pt>
    <dgm:pt modelId="{556326D0-9503-4673-9502-7B9484971831}">
      <dgm:prSet phldr="0"/>
      <dgm:spPr/>
      <dgm:t>
        <a:bodyPr/>
        <a:lstStyle/>
        <a:p>
          <a:r>
            <a:rPr lang="en-US" b="0"/>
            <a:t>5.2 Verifying Network Reliability </a:t>
          </a:r>
        </a:p>
      </dgm:t>
    </dgm:pt>
    <dgm:pt modelId="{D9112BC8-26CB-4B17-B566-F0EDDF77C225}" type="parTrans" cxnId="{27883218-7BFF-4AB6-857A-81C781A2DCEF}">
      <dgm:prSet/>
      <dgm:spPr/>
    </dgm:pt>
    <dgm:pt modelId="{F9D7EF85-3B95-49B7-836E-BDAF083E7AD9}" type="sibTrans" cxnId="{27883218-7BFF-4AB6-857A-81C781A2DCEF}">
      <dgm:prSet/>
      <dgm:spPr/>
    </dgm:pt>
    <dgm:pt modelId="{A8A56B90-0A8B-45A3-82F3-1A7BC697C033}">
      <dgm:prSet phldr="0"/>
      <dgm:spPr/>
      <dgm:t>
        <a:bodyPr/>
        <a:lstStyle/>
        <a:p>
          <a:r>
            <a:rPr lang="en-US" b="0"/>
            <a:t>6. Training </a:t>
          </a:r>
        </a:p>
      </dgm:t>
    </dgm:pt>
    <dgm:pt modelId="{DDCE7611-4B9A-4CC3-BCE1-1AC506354EB0}" type="parTrans" cxnId="{5E884494-834E-4F32-8E02-D7D358214393}">
      <dgm:prSet/>
      <dgm:spPr/>
    </dgm:pt>
    <dgm:pt modelId="{94F64F68-9DF1-4563-A6E6-CEF77F533557}" type="sibTrans" cxnId="{5E884494-834E-4F32-8E02-D7D358214393}">
      <dgm:prSet/>
      <dgm:spPr/>
    </dgm:pt>
    <dgm:pt modelId="{242196B8-19EE-4501-B0CE-132D0ADFFC7B}">
      <dgm:prSet phldr="0"/>
      <dgm:spPr/>
      <dgm:t>
        <a:bodyPr/>
        <a:lstStyle/>
        <a:p>
          <a:r>
            <a:rPr lang="en-US" b="0"/>
            <a:t>6.1 Preparing Training Materials </a:t>
          </a:r>
        </a:p>
      </dgm:t>
    </dgm:pt>
    <dgm:pt modelId="{85C4A667-69E0-45A3-8F75-3B9A23F8AA24}" type="parTrans" cxnId="{F9AA79A7-2E44-468B-8919-503AB7306612}">
      <dgm:prSet/>
      <dgm:spPr/>
    </dgm:pt>
    <dgm:pt modelId="{BEC3D5AA-A721-42D4-8201-82624E2ECF60}" type="sibTrans" cxnId="{F9AA79A7-2E44-468B-8919-503AB7306612}">
      <dgm:prSet/>
      <dgm:spPr/>
    </dgm:pt>
    <dgm:pt modelId="{EE008DAF-B020-457C-AB9F-733EFF15BF11}">
      <dgm:prSet phldr="0"/>
      <dgm:spPr/>
      <dgm:t>
        <a:bodyPr/>
        <a:lstStyle/>
        <a:p>
          <a:r>
            <a:rPr lang="en-US" b="0"/>
            <a:t>6.2 Conducting Training Sessions </a:t>
          </a:r>
        </a:p>
      </dgm:t>
    </dgm:pt>
    <dgm:pt modelId="{457C09AE-7196-47E1-B399-63288DEBF163}" type="parTrans" cxnId="{E66F077A-06F9-458E-899B-67C3A118CB15}">
      <dgm:prSet/>
      <dgm:spPr/>
    </dgm:pt>
    <dgm:pt modelId="{067028E3-C78A-465B-9E83-B286DF98B37C}" type="sibTrans" cxnId="{E66F077A-06F9-458E-899B-67C3A118CB15}">
      <dgm:prSet/>
      <dgm:spPr/>
    </dgm:pt>
    <dgm:pt modelId="{04920E5C-2BCB-40CE-AF55-2399C3A58C5C}">
      <dgm:prSet phldr="0"/>
      <dgm:spPr/>
      <dgm:t>
        <a:bodyPr/>
        <a:lstStyle/>
        <a:p>
          <a:pPr rtl="0"/>
          <a:r>
            <a:rPr lang="en-US" b="0"/>
            <a:t>7. Documentation </a:t>
          </a:r>
          <a:endParaRPr lang="en-US" b="0">
            <a:latin typeface="Aptos Display" panose="020F0302020204030204"/>
          </a:endParaRPr>
        </a:p>
      </dgm:t>
    </dgm:pt>
    <dgm:pt modelId="{41E2F94A-7559-4B39-9B6D-22CC60CE1553}" type="parTrans" cxnId="{AA9C2D8C-3C4D-4ED9-B4DE-E875E77EE396}">
      <dgm:prSet/>
      <dgm:spPr/>
    </dgm:pt>
    <dgm:pt modelId="{FAA0CAB0-346B-46DB-8475-7F5614E3952F}" type="sibTrans" cxnId="{AA9C2D8C-3C4D-4ED9-B4DE-E875E77EE396}">
      <dgm:prSet/>
      <dgm:spPr/>
    </dgm:pt>
    <dgm:pt modelId="{0BFBB8C3-D3EB-4119-9A39-53F5108544F2}">
      <dgm:prSet phldr="0"/>
      <dgm:spPr/>
      <dgm:t>
        <a:bodyPr/>
        <a:lstStyle/>
        <a:p>
          <a:r>
            <a:rPr lang="en-US" b="0"/>
            <a:t>7.1 Creating Technical Documentation </a:t>
          </a:r>
        </a:p>
      </dgm:t>
    </dgm:pt>
    <dgm:pt modelId="{BE748DFA-E21A-4760-8A21-07956C831F35}" type="parTrans" cxnId="{E987946E-B35C-4BF7-AAD0-9AB1BA2E3F03}">
      <dgm:prSet/>
      <dgm:spPr/>
    </dgm:pt>
    <dgm:pt modelId="{F892098D-2F98-4845-A961-43D37A1CA5BD}" type="sibTrans" cxnId="{E987946E-B35C-4BF7-AAD0-9AB1BA2E3F03}">
      <dgm:prSet/>
      <dgm:spPr/>
    </dgm:pt>
    <dgm:pt modelId="{FD95B3AE-6460-42A8-BC3A-5B8A6741050F}">
      <dgm:prSet phldr="0"/>
      <dgm:spPr/>
      <dgm:t>
        <a:bodyPr/>
        <a:lstStyle/>
        <a:p>
          <a:r>
            <a:rPr lang="en-US" b="0"/>
            <a:t>7.2 Creating User Manuals </a:t>
          </a:r>
        </a:p>
      </dgm:t>
    </dgm:pt>
    <dgm:pt modelId="{9DF4E255-3934-4359-96F6-6BCE5AD0950C}" type="parTrans" cxnId="{33BC1109-CA56-4817-9580-A7607F18BEFD}">
      <dgm:prSet/>
      <dgm:spPr/>
    </dgm:pt>
    <dgm:pt modelId="{A83BBCB8-8A42-472B-9386-A1EC40A8D0B0}" type="sibTrans" cxnId="{33BC1109-CA56-4817-9580-A7607F18BEFD}">
      <dgm:prSet/>
      <dgm:spPr/>
    </dgm:pt>
    <dgm:pt modelId="{BD84992B-87E2-4AAB-8AC3-E8130B99612B}" type="pres">
      <dgm:prSet presAssocID="{5E2B31F3-1FB9-4445-9A5D-79BBB609D2C3}" presName="hierChild1" presStyleCnt="0">
        <dgm:presLayoutVars>
          <dgm:chPref val="1"/>
          <dgm:dir/>
          <dgm:animOne val="branch"/>
          <dgm:animLvl val="lvl"/>
          <dgm:resizeHandles/>
        </dgm:presLayoutVars>
      </dgm:prSet>
      <dgm:spPr/>
    </dgm:pt>
    <dgm:pt modelId="{E143AD87-3254-4D29-BBC0-A3CA74CB908C}" type="pres">
      <dgm:prSet presAssocID="{8AA6CC5F-040F-4125-B23B-33AC59136FEA}" presName="hierRoot1" presStyleCnt="0"/>
      <dgm:spPr/>
    </dgm:pt>
    <dgm:pt modelId="{A7A55DAB-B243-4AD5-BFC5-39CB66E3356E}" type="pres">
      <dgm:prSet presAssocID="{8AA6CC5F-040F-4125-B23B-33AC59136FEA}" presName="composite" presStyleCnt="0"/>
      <dgm:spPr/>
    </dgm:pt>
    <dgm:pt modelId="{DD347E4F-BCCC-4FB4-A75D-9C62E2F52CF5}" type="pres">
      <dgm:prSet presAssocID="{8AA6CC5F-040F-4125-B23B-33AC59136FEA}" presName="background" presStyleLbl="node0" presStyleIdx="0" presStyleCnt="7"/>
      <dgm:spPr/>
    </dgm:pt>
    <dgm:pt modelId="{3E6CBA36-214D-4C13-8C9D-C200E7B7BA05}" type="pres">
      <dgm:prSet presAssocID="{8AA6CC5F-040F-4125-B23B-33AC59136FEA}" presName="text" presStyleLbl="fgAcc0" presStyleIdx="0" presStyleCnt="7">
        <dgm:presLayoutVars>
          <dgm:chPref val="3"/>
        </dgm:presLayoutVars>
      </dgm:prSet>
      <dgm:spPr/>
    </dgm:pt>
    <dgm:pt modelId="{D73F00EE-070E-49D8-89CE-14D230C18AE6}" type="pres">
      <dgm:prSet presAssocID="{8AA6CC5F-040F-4125-B23B-33AC59136FEA}" presName="hierChild2" presStyleCnt="0"/>
      <dgm:spPr/>
    </dgm:pt>
    <dgm:pt modelId="{DB3D4A65-B3CC-41A4-842D-9068FBC4BDA4}" type="pres">
      <dgm:prSet presAssocID="{710162D1-C183-474A-A273-29AF26D6D7CA}" presName="Name10" presStyleLbl="parChTrans1D2" presStyleIdx="0" presStyleCnt="13"/>
      <dgm:spPr/>
    </dgm:pt>
    <dgm:pt modelId="{4AC58D34-B5C0-49D3-9DDA-CC44C6D6D7E9}" type="pres">
      <dgm:prSet presAssocID="{5BCACAEF-38EA-495D-9303-55193E6AE9ED}" presName="hierRoot2" presStyleCnt="0"/>
      <dgm:spPr/>
    </dgm:pt>
    <dgm:pt modelId="{B4E972A8-A241-483C-A1FD-3EE93D11ADAA}" type="pres">
      <dgm:prSet presAssocID="{5BCACAEF-38EA-495D-9303-55193E6AE9ED}" presName="composite2" presStyleCnt="0"/>
      <dgm:spPr/>
    </dgm:pt>
    <dgm:pt modelId="{2BAAFABF-B177-4166-8236-229DAF7E4A31}" type="pres">
      <dgm:prSet presAssocID="{5BCACAEF-38EA-495D-9303-55193E6AE9ED}" presName="background2" presStyleLbl="node2" presStyleIdx="0" presStyleCnt="13"/>
      <dgm:spPr/>
    </dgm:pt>
    <dgm:pt modelId="{0DF7C7CF-C5D8-4D48-84EF-20627DC15355}" type="pres">
      <dgm:prSet presAssocID="{5BCACAEF-38EA-495D-9303-55193E6AE9ED}" presName="text2" presStyleLbl="fgAcc2" presStyleIdx="0" presStyleCnt="13">
        <dgm:presLayoutVars>
          <dgm:chPref val="3"/>
        </dgm:presLayoutVars>
      </dgm:prSet>
      <dgm:spPr/>
    </dgm:pt>
    <dgm:pt modelId="{B8A26BC2-8A23-4CB6-B568-3472ED3F4372}" type="pres">
      <dgm:prSet presAssocID="{5BCACAEF-38EA-495D-9303-55193E6AE9ED}" presName="hierChild3" presStyleCnt="0"/>
      <dgm:spPr/>
    </dgm:pt>
    <dgm:pt modelId="{36433BA6-3310-40FF-8F0E-0E289A6B9FA6}" type="pres">
      <dgm:prSet presAssocID="{70911604-1A90-481A-BFBA-B0EE9C07F107}" presName="Name10" presStyleLbl="parChTrans1D2" presStyleIdx="1" presStyleCnt="13"/>
      <dgm:spPr/>
    </dgm:pt>
    <dgm:pt modelId="{CB1F65F9-58BD-46CB-881C-6E4C97816CD0}" type="pres">
      <dgm:prSet presAssocID="{914D9E59-EC25-4FE0-9E10-3AE4A2286760}" presName="hierRoot2" presStyleCnt="0"/>
      <dgm:spPr/>
    </dgm:pt>
    <dgm:pt modelId="{28C1EFB2-0D68-4496-A8A9-08CF6DB32179}" type="pres">
      <dgm:prSet presAssocID="{914D9E59-EC25-4FE0-9E10-3AE4A2286760}" presName="composite2" presStyleCnt="0"/>
      <dgm:spPr/>
    </dgm:pt>
    <dgm:pt modelId="{3F7E7E47-641D-427B-86FE-FAEA96C1981F}" type="pres">
      <dgm:prSet presAssocID="{914D9E59-EC25-4FE0-9E10-3AE4A2286760}" presName="background2" presStyleLbl="node2" presStyleIdx="1" presStyleCnt="13"/>
      <dgm:spPr/>
    </dgm:pt>
    <dgm:pt modelId="{79A7543F-01DD-46AF-BB0C-1B28C9E4EFAF}" type="pres">
      <dgm:prSet presAssocID="{914D9E59-EC25-4FE0-9E10-3AE4A2286760}" presName="text2" presStyleLbl="fgAcc2" presStyleIdx="1" presStyleCnt="13">
        <dgm:presLayoutVars>
          <dgm:chPref val="3"/>
        </dgm:presLayoutVars>
      </dgm:prSet>
      <dgm:spPr/>
    </dgm:pt>
    <dgm:pt modelId="{57AFC21A-AE65-493D-A652-A0DEB781CFBA}" type="pres">
      <dgm:prSet presAssocID="{914D9E59-EC25-4FE0-9E10-3AE4A2286760}" presName="hierChild3" presStyleCnt="0"/>
      <dgm:spPr/>
    </dgm:pt>
    <dgm:pt modelId="{72FA6603-98E2-4FEB-9C71-B99B087276A0}" type="pres">
      <dgm:prSet presAssocID="{1C8C389C-8242-4741-B972-589B9312E2BE}" presName="hierRoot1" presStyleCnt="0"/>
      <dgm:spPr/>
    </dgm:pt>
    <dgm:pt modelId="{2BC4C8B9-DF33-42DA-9266-F5B8E1976F2D}" type="pres">
      <dgm:prSet presAssocID="{1C8C389C-8242-4741-B972-589B9312E2BE}" presName="composite" presStyleCnt="0"/>
      <dgm:spPr/>
    </dgm:pt>
    <dgm:pt modelId="{D614C5D7-CB88-4F91-BB74-BC16227198B8}" type="pres">
      <dgm:prSet presAssocID="{1C8C389C-8242-4741-B972-589B9312E2BE}" presName="background" presStyleLbl="node0" presStyleIdx="1" presStyleCnt="7"/>
      <dgm:spPr/>
    </dgm:pt>
    <dgm:pt modelId="{9977C2CB-5B9E-46BE-B347-AC6CAF03111A}" type="pres">
      <dgm:prSet presAssocID="{1C8C389C-8242-4741-B972-589B9312E2BE}" presName="text" presStyleLbl="fgAcc0" presStyleIdx="1" presStyleCnt="7">
        <dgm:presLayoutVars>
          <dgm:chPref val="3"/>
        </dgm:presLayoutVars>
      </dgm:prSet>
      <dgm:spPr/>
    </dgm:pt>
    <dgm:pt modelId="{E140D406-F1F9-4FD9-BDD9-87D660D7E98F}" type="pres">
      <dgm:prSet presAssocID="{1C8C389C-8242-4741-B972-589B9312E2BE}" presName="hierChild2" presStyleCnt="0"/>
      <dgm:spPr/>
    </dgm:pt>
    <dgm:pt modelId="{A78499CC-D71B-459D-AF71-FB2CDBA4B493}" type="pres">
      <dgm:prSet presAssocID="{311663C3-886E-4181-9E0C-8AEBE03AA9DE}" presName="Name10" presStyleLbl="parChTrans1D2" presStyleIdx="2" presStyleCnt="13"/>
      <dgm:spPr/>
    </dgm:pt>
    <dgm:pt modelId="{B0815309-82C4-47F8-B641-C0A1BB6E6EBB}" type="pres">
      <dgm:prSet presAssocID="{2A851512-818E-4E49-AB6C-862E650DF060}" presName="hierRoot2" presStyleCnt="0"/>
      <dgm:spPr/>
    </dgm:pt>
    <dgm:pt modelId="{0E2D06DE-548E-4100-BE4D-A4FEDD97691D}" type="pres">
      <dgm:prSet presAssocID="{2A851512-818E-4E49-AB6C-862E650DF060}" presName="composite2" presStyleCnt="0"/>
      <dgm:spPr/>
    </dgm:pt>
    <dgm:pt modelId="{3A18AF40-021F-4F5A-8296-102D56277DCC}" type="pres">
      <dgm:prSet presAssocID="{2A851512-818E-4E49-AB6C-862E650DF060}" presName="background2" presStyleLbl="node2" presStyleIdx="2" presStyleCnt="13"/>
      <dgm:spPr/>
    </dgm:pt>
    <dgm:pt modelId="{E948EA92-1E3E-40B7-9FDF-1EAD7FF9658E}" type="pres">
      <dgm:prSet presAssocID="{2A851512-818E-4E49-AB6C-862E650DF060}" presName="text2" presStyleLbl="fgAcc2" presStyleIdx="2" presStyleCnt="13">
        <dgm:presLayoutVars>
          <dgm:chPref val="3"/>
        </dgm:presLayoutVars>
      </dgm:prSet>
      <dgm:spPr/>
    </dgm:pt>
    <dgm:pt modelId="{15003B77-2AAE-4754-B0BF-D98DB0682E13}" type="pres">
      <dgm:prSet presAssocID="{2A851512-818E-4E49-AB6C-862E650DF060}" presName="hierChild3" presStyleCnt="0"/>
      <dgm:spPr/>
    </dgm:pt>
    <dgm:pt modelId="{2EBE0E9F-F837-4CC3-9958-F11900EB87CF}" type="pres">
      <dgm:prSet presAssocID="{84935F32-195B-46C2-BD57-F31039217943}" presName="hierRoot1" presStyleCnt="0"/>
      <dgm:spPr/>
    </dgm:pt>
    <dgm:pt modelId="{CF62EBAE-5300-4B51-B9D0-6B1AC1D9A76E}" type="pres">
      <dgm:prSet presAssocID="{84935F32-195B-46C2-BD57-F31039217943}" presName="composite" presStyleCnt="0"/>
      <dgm:spPr/>
    </dgm:pt>
    <dgm:pt modelId="{95212A46-6A3B-448D-95F7-66005E845322}" type="pres">
      <dgm:prSet presAssocID="{84935F32-195B-46C2-BD57-F31039217943}" presName="background" presStyleLbl="node0" presStyleIdx="2" presStyleCnt="7"/>
      <dgm:spPr/>
    </dgm:pt>
    <dgm:pt modelId="{3F92D202-9416-46D0-8768-50909FADD8D7}" type="pres">
      <dgm:prSet presAssocID="{84935F32-195B-46C2-BD57-F31039217943}" presName="text" presStyleLbl="fgAcc0" presStyleIdx="2" presStyleCnt="7">
        <dgm:presLayoutVars>
          <dgm:chPref val="3"/>
        </dgm:presLayoutVars>
      </dgm:prSet>
      <dgm:spPr/>
    </dgm:pt>
    <dgm:pt modelId="{874B36EA-72D0-42EC-9434-1DF38E48E5E2}" type="pres">
      <dgm:prSet presAssocID="{84935F32-195B-46C2-BD57-F31039217943}" presName="hierChild2" presStyleCnt="0"/>
      <dgm:spPr/>
    </dgm:pt>
    <dgm:pt modelId="{1F34B65C-29D0-45BD-B404-EB93DDD9A293}" type="pres">
      <dgm:prSet presAssocID="{DDC53D6A-00FF-48EE-9F2E-F2C634EAB148}" presName="Name10" presStyleLbl="parChTrans1D2" presStyleIdx="3" presStyleCnt="13"/>
      <dgm:spPr/>
    </dgm:pt>
    <dgm:pt modelId="{ACD6F382-E081-486E-873F-7CF6144F2832}" type="pres">
      <dgm:prSet presAssocID="{83162AEB-B5DB-45C8-AAD3-544A5B5FD2E1}" presName="hierRoot2" presStyleCnt="0"/>
      <dgm:spPr/>
    </dgm:pt>
    <dgm:pt modelId="{76E4658E-03EA-4AC7-98E9-C4BCB3B14280}" type="pres">
      <dgm:prSet presAssocID="{83162AEB-B5DB-45C8-AAD3-544A5B5FD2E1}" presName="composite2" presStyleCnt="0"/>
      <dgm:spPr/>
    </dgm:pt>
    <dgm:pt modelId="{360E098E-BEDA-4852-ADD3-FF817E44817E}" type="pres">
      <dgm:prSet presAssocID="{83162AEB-B5DB-45C8-AAD3-544A5B5FD2E1}" presName="background2" presStyleLbl="node2" presStyleIdx="3" presStyleCnt="13"/>
      <dgm:spPr/>
    </dgm:pt>
    <dgm:pt modelId="{72D5F34A-0B82-487D-A39E-851382D67A82}" type="pres">
      <dgm:prSet presAssocID="{83162AEB-B5DB-45C8-AAD3-544A5B5FD2E1}" presName="text2" presStyleLbl="fgAcc2" presStyleIdx="3" presStyleCnt="13">
        <dgm:presLayoutVars>
          <dgm:chPref val="3"/>
        </dgm:presLayoutVars>
      </dgm:prSet>
      <dgm:spPr/>
    </dgm:pt>
    <dgm:pt modelId="{156B683C-69CA-4D29-8B64-3178D9B6F753}" type="pres">
      <dgm:prSet presAssocID="{83162AEB-B5DB-45C8-AAD3-544A5B5FD2E1}" presName="hierChild3" presStyleCnt="0"/>
      <dgm:spPr/>
    </dgm:pt>
    <dgm:pt modelId="{3D69AFAC-24DE-4890-8DD4-A073FBE0D20C}" type="pres">
      <dgm:prSet presAssocID="{10FAE58E-146A-4A38-8C87-2227C57D8205}" presName="Name10" presStyleLbl="parChTrans1D2" presStyleIdx="4" presStyleCnt="13"/>
      <dgm:spPr/>
    </dgm:pt>
    <dgm:pt modelId="{6B48C8F7-B101-462D-B8B5-E7573310D8DE}" type="pres">
      <dgm:prSet presAssocID="{59CCB824-DCE9-4025-A9B2-06B27D76504F}" presName="hierRoot2" presStyleCnt="0"/>
      <dgm:spPr/>
    </dgm:pt>
    <dgm:pt modelId="{90400150-3710-412D-BBC9-4113BFB37507}" type="pres">
      <dgm:prSet presAssocID="{59CCB824-DCE9-4025-A9B2-06B27D76504F}" presName="composite2" presStyleCnt="0"/>
      <dgm:spPr/>
    </dgm:pt>
    <dgm:pt modelId="{73958C50-2DCD-4906-8F2B-8F10AE97523C}" type="pres">
      <dgm:prSet presAssocID="{59CCB824-DCE9-4025-A9B2-06B27D76504F}" presName="background2" presStyleLbl="node2" presStyleIdx="4" presStyleCnt="13"/>
      <dgm:spPr/>
    </dgm:pt>
    <dgm:pt modelId="{EDF57E0F-50CA-4BE3-A931-052A4153F5BA}" type="pres">
      <dgm:prSet presAssocID="{59CCB824-DCE9-4025-A9B2-06B27D76504F}" presName="text2" presStyleLbl="fgAcc2" presStyleIdx="4" presStyleCnt="13">
        <dgm:presLayoutVars>
          <dgm:chPref val="3"/>
        </dgm:presLayoutVars>
      </dgm:prSet>
      <dgm:spPr/>
    </dgm:pt>
    <dgm:pt modelId="{9F66D80A-3174-4E4E-9423-6B898701FEBE}" type="pres">
      <dgm:prSet presAssocID="{59CCB824-DCE9-4025-A9B2-06B27D76504F}" presName="hierChild3" presStyleCnt="0"/>
      <dgm:spPr/>
    </dgm:pt>
    <dgm:pt modelId="{8E77BAE3-BE08-4EC4-B887-E4CAD3709729}" type="pres">
      <dgm:prSet presAssocID="{CA34A2AF-ADBC-47BE-BCBD-B43F29D685A8}" presName="hierRoot1" presStyleCnt="0"/>
      <dgm:spPr/>
    </dgm:pt>
    <dgm:pt modelId="{854A7C76-4639-4753-80D9-D98C52249B28}" type="pres">
      <dgm:prSet presAssocID="{CA34A2AF-ADBC-47BE-BCBD-B43F29D685A8}" presName="composite" presStyleCnt="0"/>
      <dgm:spPr/>
    </dgm:pt>
    <dgm:pt modelId="{C4323766-65E6-45E0-B42D-859872BB7798}" type="pres">
      <dgm:prSet presAssocID="{CA34A2AF-ADBC-47BE-BCBD-B43F29D685A8}" presName="background" presStyleLbl="node0" presStyleIdx="3" presStyleCnt="7"/>
      <dgm:spPr/>
    </dgm:pt>
    <dgm:pt modelId="{13809328-E480-4FB6-893F-A3BBD2793A88}" type="pres">
      <dgm:prSet presAssocID="{CA34A2AF-ADBC-47BE-BCBD-B43F29D685A8}" presName="text" presStyleLbl="fgAcc0" presStyleIdx="3" presStyleCnt="7">
        <dgm:presLayoutVars>
          <dgm:chPref val="3"/>
        </dgm:presLayoutVars>
      </dgm:prSet>
      <dgm:spPr/>
    </dgm:pt>
    <dgm:pt modelId="{C1B16A67-5D3D-4178-A318-357E0BC4848A}" type="pres">
      <dgm:prSet presAssocID="{CA34A2AF-ADBC-47BE-BCBD-B43F29D685A8}" presName="hierChild2" presStyleCnt="0"/>
      <dgm:spPr/>
    </dgm:pt>
    <dgm:pt modelId="{620F2D90-730A-411E-A0DC-8243C3538A51}" type="pres">
      <dgm:prSet presAssocID="{1F737B9D-27B6-4951-99A9-A415E8BCADA4}" presName="Name10" presStyleLbl="parChTrans1D2" presStyleIdx="5" presStyleCnt="13"/>
      <dgm:spPr/>
    </dgm:pt>
    <dgm:pt modelId="{9BCF32D1-A947-4992-A3B7-B9470161DD12}" type="pres">
      <dgm:prSet presAssocID="{1559374E-4AD0-461A-9593-4DE7B7CC091C}" presName="hierRoot2" presStyleCnt="0"/>
      <dgm:spPr/>
    </dgm:pt>
    <dgm:pt modelId="{A6DD1F9B-5409-4066-AEF5-239778DD1D08}" type="pres">
      <dgm:prSet presAssocID="{1559374E-4AD0-461A-9593-4DE7B7CC091C}" presName="composite2" presStyleCnt="0"/>
      <dgm:spPr/>
    </dgm:pt>
    <dgm:pt modelId="{2FEB6B99-218C-4B1E-9CB7-C5C9456C53A5}" type="pres">
      <dgm:prSet presAssocID="{1559374E-4AD0-461A-9593-4DE7B7CC091C}" presName="background2" presStyleLbl="node2" presStyleIdx="5" presStyleCnt="13"/>
      <dgm:spPr/>
    </dgm:pt>
    <dgm:pt modelId="{F7A6F0BF-ECEE-4AFA-A83B-AC18E003C8E7}" type="pres">
      <dgm:prSet presAssocID="{1559374E-4AD0-461A-9593-4DE7B7CC091C}" presName="text2" presStyleLbl="fgAcc2" presStyleIdx="5" presStyleCnt="13">
        <dgm:presLayoutVars>
          <dgm:chPref val="3"/>
        </dgm:presLayoutVars>
      </dgm:prSet>
      <dgm:spPr/>
    </dgm:pt>
    <dgm:pt modelId="{72AFBCB2-AE18-4EA0-87D9-8C3C3DBDB7C1}" type="pres">
      <dgm:prSet presAssocID="{1559374E-4AD0-461A-9593-4DE7B7CC091C}" presName="hierChild3" presStyleCnt="0"/>
      <dgm:spPr/>
    </dgm:pt>
    <dgm:pt modelId="{8FC6364B-410D-44C8-9B87-881493FAF94D}" type="pres">
      <dgm:prSet presAssocID="{0D0E4D3E-9C2B-462E-89B7-AE55C1B9CAA2}" presName="Name10" presStyleLbl="parChTrans1D2" presStyleIdx="6" presStyleCnt="13"/>
      <dgm:spPr/>
    </dgm:pt>
    <dgm:pt modelId="{383F28D0-BF6F-479C-A1C8-1BA72BFF3614}" type="pres">
      <dgm:prSet presAssocID="{747EE6EE-B589-47F4-B8CA-C0DABE82688A}" presName="hierRoot2" presStyleCnt="0"/>
      <dgm:spPr/>
    </dgm:pt>
    <dgm:pt modelId="{305C4DA2-7820-4547-AFC9-C60DB98A194E}" type="pres">
      <dgm:prSet presAssocID="{747EE6EE-B589-47F4-B8CA-C0DABE82688A}" presName="composite2" presStyleCnt="0"/>
      <dgm:spPr/>
    </dgm:pt>
    <dgm:pt modelId="{1502C304-2FCF-4E15-AD89-850B5732D568}" type="pres">
      <dgm:prSet presAssocID="{747EE6EE-B589-47F4-B8CA-C0DABE82688A}" presName="background2" presStyleLbl="node2" presStyleIdx="6" presStyleCnt="13"/>
      <dgm:spPr/>
    </dgm:pt>
    <dgm:pt modelId="{6EC49A1A-AD6B-49A3-BFE8-3D7D972F98AE}" type="pres">
      <dgm:prSet presAssocID="{747EE6EE-B589-47F4-B8CA-C0DABE82688A}" presName="text2" presStyleLbl="fgAcc2" presStyleIdx="6" presStyleCnt="13">
        <dgm:presLayoutVars>
          <dgm:chPref val="3"/>
        </dgm:presLayoutVars>
      </dgm:prSet>
      <dgm:spPr/>
    </dgm:pt>
    <dgm:pt modelId="{8F2004A5-214E-42C3-9B8E-7687DEF9A444}" type="pres">
      <dgm:prSet presAssocID="{747EE6EE-B589-47F4-B8CA-C0DABE82688A}" presName="hierChild3" presStyleCnt="0"/>
      <dgm:spPr/>
    </dgm:pt>
    <dgm:pt modelId="{14A20CD6-FF52-44C0-B3E4-67E79248BC57}" type="pres">
      <dgm:prSet presAssocID="{9262E6BA-5505-4EC5-88CA-DC5F8623AD5C}" presName="hierRoot1" presStyleCnt="0"/>
      <dgm:spPr/>
    </dgm:pt>
    <dgm:pt modelId="{D6BE2965-0E5A-41B6-B073-96FF5E7B62EA}" type="pres">
      <dgm:prSet presAssocID="{9262E6BA-5505-4EC5-88CA-DC5F8623AD5C}" presName="composite" presStyleCnt="0"/>
      <dgm:spPr/>
    </dgm:pt>
    <dgm:pt modelId="{6F1A12DB-18BC-4942-A309-EF984996C57F}" type="pres">
      <dgm:prSet presAssocID="{9262E6BA-5505-4EC5-88CA-DC5F8623AD5C}" presName="background" presStyleLbl="node0" presStyleIdx="4" presStyleCnt="7"/>
      <dgm:spPr/>
    </dgm:pt>
    <dgm:pt modelId="{6E804CFD-473F-4BED-AFEB-04B110AA36FE}" type="pres">
      <dgm:prSet presAssocID="{9262E6BA-5505-4EC5-88CA-DC5F8623AD5C}" presName="text" presStyleLbl="fgAcc0" presStyleIdx="4" presStyleCnt="7">
        <dgm:presLayoutVars>
          <dgm:chPref val="3"/>
        </dgm:presLayoutVars>
      </dgm:prSet>
      <dgm:spPr/>
    </dgm:pt>
    <dgm:pt modelId="{EF67B7E8-CF3A-413C-9358-2E4A556407D0}" type="pres">
      <dgm:prSet presAssocID="{9262E6BA-5505-4EC5-88CA-DC5F8623AD5C}" presName="hierChild2" presStyleCnt="0"/>
      <dgm:spPr/>
    </dgm:pt>
    <dgm:pt modelId="{EAF930C6-ED42-4356-ADBF-9C29FF7ACC24}" type="pres">
      <dgm:prSet presAssocID="{213B1F3B-280D-4660-A621-1104263FEF8A}" presName="Name10" presStyleLbl="parChTrans1D2" presStyleIdx="7" presStyleCnt="13"/>
      <dgm:spPr/>
    </dgm:pt>
    <dgm:pt modelId="{95CB3B1D-9384-488B-8BA1-0F86B20C2E53}" type="pres">
      <dgm:prSet presAssocID="{F318E082-2753-4A96-9CFD-602A1A8C5CAA}" presName="hierRoot2" presStyleCnt="0"/>
      <dgm:spPr/>
    </dgm:pt>
    <dgm:pt modelId="{DEA33F57-968E-4591-A8F9-FBDBFF434396}" type="pres">
      <dgm:prSet presAssocID="{F318E082-2753-4A96-9CFD-602A1A8C5CAA}" presName="composite2" presStyleCnt="0"/>
      <dgm:spPr/>
    </dgm:pt>
    <dgm:pt modelId="{32209805-F2F5-4F49-94DE-6D2D0B73C82A}" type="pres">
      <dgm:prSet presAssocID="{F318E082-2753-4A96-9CFD-602A1A8C5CAA}" presName="background2" presStyleLbl="node2" presStyleIdx="7" presStyleCnt="13"/>
      <dgm:spPr/>
    </dgm:pt>
    <dgm:pt modelId="{51C5BEA8-A0CE-468F-9320-0DD2D8E51B88}" type="pres">
      <dgm:prSet presAssocID="{F318E082-2753-4A96-9CFD-602A1A8C5CAA}" presName="text2" presStyleLbl="fgAcc2" presStyleIdx="7" presStyleCnt="13">
        <dgm:presLayoutVars>
          <dgm:chPref val="3"/>
        </dgm:presLayoutVars>
      </dgm:prSet>
      <dgm:spPr/>
    </dgm:pt>
    <dgm:pt modelId="{97A675CE-927E-474C-B36E-D516B3856430}" type="pres">
      <dgm:prSet presAssocID="{F318E082-2753-4A96-9CFD-602A1A8C5CAA}" presName="hierChild3" presStyleCnt="0"/>
      <dgm:spPr/>
    </dgm:pt>
    <dgm:pt modelId="{14D872F2-461D-4A08-8A9E-C008408CF70E}" type="pres">
      <dgm:prSet presAssocID="{D9112BC8-26CB-4B17-B566-F0EDDF77C225}" presName="Name10" presStyleLbl="parChTrans1D2" presStyleIdx="8" presStyleCnt="13"/>
      <dgm:spPr/>
    </dgm:pt>
    <dgm:pt modelId="{89489A3B-2FFE-4F8B-B605-399949163F02}" type="pres">
      <dgm:prSet presAssocID="{556326D0-9503-4673-9502-7B9484971831}" presName="hierRoot2" presStyleCnt="0"/>
      <dgm:spPr/>
    </dgm:pt>
    <dgm:pt modelId="{6D2A6A79-F93C-4D7F-A104-3D24C8A086D8}" type="pres">
      <dgm:prSet presAssocID="{556326D0-9503-4673-9502-7B9484971831}" presName="composite2" presStyleCnt="0"/>
      <dgm:spPr/>
    </dgm:pt>
    <dgm:pt modelId="{6C9AAAA9-304D-4DE9-AD06-DEAF16CF6CB4}" type="pres">
      <dgm:prSet presAssocID="{556326D0-9503-4673-9502-7B9484971831}" presName="background2" presStyleLbl="node2" presStyleIdx="8" presStyleCnt="13"/>
      <dgm:spPr/>
    </dgm:pt>
    <dgm:pt modelId="{14A1B542-5800-416D-A267-A0A1CCC8251E}" type="pres">
      <dgm:prSet presAssocID="{556326D0-9503-4673-9502-7B9484971831}" presName="text2" presStyleLbl="fgAcc2" presStyleIdx="8" presStyleCnt="13">
        <dgm:presLayoutVars>
          <dgm:chPref val="3"/>
        </dgm:presLayoutVars>
      </dgm:prSet>
      <dgm:spPr/>
    </dgm:pt>
    <dgm:pt modelId="{71CC786E-58EC-4DF2-B309-1E31E3B8EF7E}" type="pres">
      <dgm:prSet presAssocID="{556326D0-9503-4673-9502-7B9484971831}" presName="hierChild3" presStyleCnt="0"/>
      <dgm:spPr/>
    </dgm:pt>
    <dgm:pt modelId="{B4857131-1FB1-42F2-9D34-5AB5905630FC}" type="pres">
      <dgm:prSet presAssocID="{A8A56B90-0A8B-45A3-82F3-1A7BC697C033}" presName="hierRoot1" presStyleCnt="0"/>
      <dgm:spPr/>
    </dgm:pt>
    <dgm:pt modelId="{F80D0DED-084B-4D40-8607-ECECFA68553F}" type="pres">
      <dgm:prSet presAssocID="{A8A56B90-0A8B-45A3-82F3-1A7BC697C033}" presName="composite" presStyleCnt="0"/>
      <dgm:spPr/>
    </dgm:pt>
    <dgm:pt modelId="{0D2BA436-EE53-4DA5-90B2-6E10AF98C48A}" type="pres">
      <dgm:prSet presAssocID="{A8A56B90-0A8B-45A3-82F3-1A7BC697C033}" presName="background" presStyleLbl="node0" presStyleIdx="5" presStyleCnt="7"/>
      <dgm:spPr/>
    </dgm:pt>
    <dgm:pt modelId="{2724ECC8-D7DE-466C-A702-4ECE8C940A9E}" type="pres">
      <dgm:prSet presAssocID="{A8A56B90-0A8B-45A3-82F3-1A7BC697C033}" presName="text" presStyleLbl="fgAcc0" presStyleIdx="5" presStyleCnt="7">
        <dgm:presLayoutVars>
          <dgm:chPref val="3"/>
        </dgm:presLayoutVars>
      </dgm:prSet>
      <dgm:spPr/>
    </dgm:pt>
    <dgm:pt modelId="{7F3FAB63-3DAE-4E0E-9E6A-DD39D9557B04}" type="pres">
      <dgm:prSet presAssocID="{A8A56B90-0A8B-45A3-82F3-1A7BC697C033}" presName="hierChild2" presStyleCnt="0"/>
      <dgm:spPr/>
    </dgm:pt>
    <dgm:pt modelId="{B1135B60-BACA-4926-BA5B-C222175FFDA1}" type="pres">
      <dgm:prSet presAssocID="{85C4A667-69E0-45A3-8F75-3B9A23F8AA24}" presName="Name10" presStyleLbl="parChTrans1D2" presStyleIdx="9" presStyleCnt="13"/>
      <dgm:spPr/>
    </dgm:pt>
    <dgm:pt modelId="{4C851AD8-1395-43B6-84C5-F4A06E70B74E}" type="pres">
      <dgm:prSet presAssocID="{242196B8-19EE-4501-B0CE-132D0ADFFC7B}" presName="hierRoot2" presStyleCnt="0"/>
      <dgm:spPr/>
    </dgm:pt>
    <dgm:pt modelId="{EAEA15AC-CB49-405D-8B19-2ECEC3E838E8}" type="pres">
      <dgm:prSet presAssocID="{242196B8-19EE-4501-B0CE-132D0ADFFC7B}" presName="composite2" presStyleCnt="0"/>
      <dgm:spPr/>
    </dgm:pt>
    <dgm:pt modelId="{69AC5D8F-CE46-4A2E-B874-987F9FFE6082}" type="pres">
      <dgm:prSet presAssocID="{242196B8-19EE-4501-B0CE-132D0ADFFC7B}" presName="background2" presStyleLbl="node2" presStyleIdx="9" presStyleCnt="13"/>
      <dgm:spPr/>
    </dgm:pt>
    <dgm:pt modelId="{695D688D-584A-4675-A4DD-B611311E5AE6}" type="pres">
      <dgm:prSet presAssocID="{242196B8-19EE-4501-B0CE-132D0ADFFC7B}" presName="text2" presStyleLbl="fgAcc2" presStyleIdx="9" presStyleCnt="13">
        <dgm:presLayoutVars>
          <dgm:chPref val="3"/>
        </dgm:presLayoutVars>
      </dgm:prSet>
      <dgm:spPr/>
    </dgm:pt>
    <dgm:pt modelId="{CE1DCB7B-7EEB-46C7-BFDC-C83C7E0ABF0B}" type="pres">
      <dgm:prSet presAssocID="{242196B8-19EE-4501-B0CE-132D0ADFFC7B}" presName="hierChild3" presStyleCnt="0"/>
      <dgm:spPr/>
    </dgm:pt>
    <dgm:pt modelId="{1552DDDD-B4A6-47B0-A336-55B3C85037EE}" type="pres">
      <dgm:prSet presAssocID="{457C09AE-7196-47E1-B399-63288DEBF163}" presName="Name10" presStyleLbl="parChTrans1D2" presStyleIdx="10" presStyleCnt="13"/>
      <dgm:spPr/>
    </dgm:pt>
    <dgm:pt modelId="{9DF4EEC2-A6F7-4404-B9F4-DACC9171BDBF}" type="pres">
      <dgm:prSet presAssocID="{EE008DAF-B020-457C-AB9F-733EFF15BF11}" presName="hierRoot2" presStyleCnt="0"/>
      <dgm:spPr/>
    </dgm:pt>
    <dgm:pt modelId="{8EABBBD8-42C4-44F7-A17D-E1B9DA5CC721}" type="pres">
      <dgm:prSet presAssocID="{EE008DAF-B020-457C-AB9F-733EFF15BF11}" presName="composite2" presStyleCnt="0"/>
      <dgm:spPr/>
    </dgm:pt>
    <dgm:pt modelId="{E3DCB856-D874-4FB6-8CEA-6F659D44AA29}" type="pres">
      <dgm:prSet presAssocID="{EE008DAF-B020-457C-AB9F-733EFF15BF11}" presName="background2" presStyleLbl="node2" presStyleIdx="10" presStyleCnt="13"/>
      <dgm:spPr/>
    </dgm:pt>
    <dgm:pt modelId="{1BEE25C6-2145-43E5-9ACB-827893C1416A}" type="pres">
      <dgm:prSet presAssocID="{EE008DAF-B020-457C-AB9F-733EFF15BF11}" presName="text2" presStyleLbl="fgAcc2" presStyleIdx="10" presStyleCnt="13">
        <dgm:presLayoutVars>
          <dgm:chPref val="3"/>
        </dgm:presLayoutVars>
      </dgm:prSet>
      <dgm:spPr/>
    </dgm:pt>
    <dgm:pt modelId="{A4F2639E-92DA-48F2-9371-73C4638D1EAE}" type="pres">
      <dgm:prSet presAssocID="{EE008DAF-B020-457C-AB9F-733EFF15BF11}" presName="hierChild3" presStyleCnt="0"/>
      <dgm:spPr/>
    </dgm:pt>
    <dgm:pt modelId="{3E42939F-8F74-4C24-B5BA-8E73F0F54974}" type="pres">
      <dgm:prSet presAssocID="{04920E5C-2BCB-40CE-AF55-2399C3A58C5C}" presName="hierRoot1" presStyleCnt="0"/>
      <dgm:spPr/>
    </dgm:pt>
    <dgm:pt modelId="{4928496B-F0FB-44F7-9AE4-77D2DF7CF452}" type="pres">
      <dgm:prSet presAssocID="{04920E5C-2BCB-40CE-AF55-2399C3A58C5C}" presName="composite" presStyleCnt="0"/>
      <dgm:spPr/>
    </dgm:pt>
    <dgm:pt modelId="{E560A0A2-6065-46A3-AEC7-11CE88E1B73E}" type="pres">
      <dgm:prSet presAssocID="{04920E5C-2BCB-40CE-AF55-2399C3A58C5C}" presName="background" presStyleLbl="node0" presStyleIdx="6" presStyleCnt="7"/>
      <dgm:spPr/>
    </dgm:pt>
    <dgm:pt modelId="{BE7ABE90-5246-42B1-806A-680D1990DA68}" type="pres">
      <dgm:prSet presAssocID="{04920E5C-2BCB-40CE-AF55-2399C3A58C5C}" presName="text" presStyleLbl="fgAcc0" presStyleIdx="6" presStyleCnt="7">
        <dgm:presLayoutVars>
          <dgm:chPref val="3"/>
        </dgm:presLayoutVars>
      </dgm:prSet>
      <dgm:spPr/>
    </dgm:pt>
    <dgm:pt modelId="{5AC9333F-75CC-4E80-B6B7-BE371668074C}" type="pres">
      <dgm:prSet presAssocID="{04920E5C-2BCB-40CE-AF55-2399C3A58C5C}" presName="hierChild2" presStyleCnt="0"/>
      <dgm:spPr/>
    </dgm:pt>
    <dgm:pt modelId="{39A56038-D23E-47E7-A4FB-4B846BC26541}" type="pres">
      <dgm:prSet presAssocID="{BE748DFA-E21A-4760-8A21-07956C831F35}" presName="Name10" presStyleLbl="parChTrans1D2" presStyleIdx="11" presStyleCnt="13"/>
      <dgm:spPr/>
    </dgm:pt>
    <dgm:pt modelId="{6A5F4E6D-87C4-4B7A-9A27-DE24390CEB52}" type="pres">
      <dgm:prSet presAssocID="{0BFBB8C3-D3EB-4119-9A39-53F5108544F2}" presName="hierRoot2" presStyleCnt="0"/>
      <dgm:spPr/>
    </dgm:pt>
    <dgm:pt modelId="{E61C8DB2-2AC1-441F-9500-620BF7D32791}" type="pres">
      <dgm:prSet presAssocID="{0BFBB8C3-D3EB-4119-9A39-53F5108544F2}" presName="composite2" presStyleCnt="0"/>
      <dgm:spPr/>
    </dgm:pt>
    <dgm:pt modelId="{F4DCFEF3-EAEA-4284-96B4-95698A440046}" type="pres">
      <dgm:prSet presAssocID="{0BFBB8C3-D3EB-4119-9A39-53F5108544F2}" presName="background2" presStyleLbl="node2" presStyleIdx="11" presStyleCnt="13"/>
      <dgm:spPr/>
    </dgm:pt>
    <dgm:pt modelId="{571EE110-C537-4DDC-B8B0-2526A5329B47}" type="pres">
      <dgm:prSet presAssocID="{0BFBB8C3-D3EB-4119-9A39-53F5108544F2}" presName="text2" presStyleLbl="fgAcc2" presStyleIdx="11" presStyleCnt="13">
        <dgm:presLayoutVars>
          <dgm:chPref val="3"/>
        </dgm:presLayoutVars>
      </dgm:prSet>
      <dgm:spPr/>
    </dgm:pt>
    <dgm:pt modelId="{9560DF16-0F9D-47DD-BEDC-A4085CE8EDC7}" type="pres">
      <dgm:prSet presAssocID="{0BFBB8C3-D3EB-4119-9A39-53F5108544F2}" presName="hierChild3" presStyleCnt="0"/>
      <dgm:spPr/>
    </dgm:pt>
    <dgm:pt modelId="{15E5C704-F83B-4A2D-B91C-044B217DD147}" type="pres">
      <dgm:prSet presAssocID="{9DF4E255-3934-4359-96F6-6BCE5AD0950C}" presName="Name10" presStyleLbl="parChTrans1D2" presStyleIdx="12" presStyleCnt="13"/>
      <dgm:spPr/>
    </dgm:pt>
    <dgm:pt modelId="{B740E608-4DD8-4223-BCC5-1FCC307A02A8}" type="pres">
      <dgm:prSet presAssocID="{FD95B3AE-6460-42A8-BC3A-5B8A6741050F}" presName="hierRoot2" presStyleCnt="0"/>
      <dgm:spPr/>
    </dgm:pt>
    <dgm:pt modelId="{13700833-2098-4282-9292-E05DD154AF24}" type="pres">
      <dgm:prSet presAssocID="{FD95B3AE-6460-42A8-BC3A-5B8A6741050F}" presName="composite2" presStyleCnt="0"/>
      <dgm:spPr/>
    </dgm:pt>
    <dgm:pt modelId="{E5DE013F-2209-42DA-BA35-654F5FA6C7E9}" type="pres">
      <dgm:prSet presAssocID="{FD95B3AE-6460-42A8-BC3A-5B8A6741050F}" presName="background2" presStyleLbl="node2" presStyleIdx="12" presStyleCnt="13"/>
      <dgm:spPr/>
    </dgm:pt>
    <dgm:pt modelId="{7DEEFB59-CB8D-4F01-9D34-837D91EBD109}" type="pres">
      <dgm:prSet presAssocID="{FD95B3AE-6460-42A8-BC3A-5B8A6741050F}" presName="text2" presStyleLbl="fgAcc2" presStyleIdx="12" presStyleCnt="13">
        <dgm:presLayoutVars>
          <dgm:chPref val="3"/>
        </dgm:presLayoutVars>
      </dgm:prSet>
      <dgm:spPr/>
    </dgm:pt>
    <dgm:pt modelId="{4B9DE522-32A0-42D6-81F7-F8097ACCA598}" type="pres">
      <dgm:prSet presAssocID="{FD95B3AE-6460-42A8-BC3A-5B8A6741050F}" presName="hierChild3" presStyleCnt="0"/>
      <dgm:spPr/>
    </dgm:pt>
  </dgm:ptLst>
  <dgm:cxnLst>
    <dgm:cxn modelId="{0503CB04-195A-4753-8569-DDE1FD45BA16}" srcId="{5E2B31F3-1FB9-4445-9A5D-79BBB609D2C3}" destId="{9262E6BA-5505-4EC5-88CA-DC5F8623AD5C}" srcOrd="4" destOrd="0" parTransId="{D9525BDB-4423-4BC1-902E-7434ED3F07F4}" sibTransId="{9A793480-C96F-4FB1-9C0F-B4DA1385C392}"/>
    <dgm:cxn modelId="{33BC1109-CA56-4817-9580-A7607F18BEFD}" srcId="{04920E5C-2BCB-40CE-AF55-2399C3A58C5C}" destId="{FD95B3AE-6460-42A8-BC3A-5B8A6741050F}" srcOrd="1" destOrd="0" parTransId="{9DF4E255-3934-4359-96F6-6BCE5AD0950C}" sibTransId="{A83BBCB8-8A42-472B-9386-A1EC40A8D0B0}"/>
    <dgm:cxn modelId="{A4AFED0E-FC71-482F-9725-75988E323D55}" type="presOf" srcId="{A8A56B90-0A8B-45A3-82F3-1A7BC697C033}" destId="{2724ECC8-D7DE-466C-A702-4ECE8C940A9E}" srcOrd="0" destOrd="0" presId="urn:microsoft.com/office/officeart/2005/8/layout/hierarchy1"/>
    <dgm:cxn modelId="{BD62080F-B259-4B2B-9A0C-7CE48C59EB2B}" type="presOf" srcId="{BE748DFA-E21A-4760-8A21-07956C831F35}" destId="{39A56038-D23E-47E7-A4FB-4B846BC26541}" srcOrd="0" destOrd="0" presId="urn:microsoft.com/office/officeart/2005/8/layout/hierarchy1"/>
    <dgm:cxn modelId="{D3A9AF15-623D-482E-B91F-33867E91A538}" type="presOf" srcId="{9262E6BA-5505-4EC5-88CA-DC5F8623AD5C}" destId="{6E804CFD-473F-4BED-AFEB-04B110AA36FE}" srcOrd="0" destOrd="0" presId="urn:microsoft.com/office/officeart/2005/8/layout/hierarchy1"/>
    <dgm:cxn modelId="{27883218-7BFF-4AB6-857A-81C781A2DCEF}" srcId="{9262E6BA-5505-4EC5-88CA-DC5F8623AD5C}" destId="{556326D0-9503-4673-9502-7B9484971831}" srcOrd="1" destOrd="0" parTransId="{D9112BC8-26CB-4B17-B566-F0EDDF77C225}" sibTransId="{F9D7EF85-3B95-49B7-836E-BDAF083E7AD9}"/>
    <dgm:cxn modelId="{1ED2F518-CE78-469D-BCA7-628A2F76B690}" type="presOf" srcId="{710162D1-C183-474A-A273-29AF26D6D7CA}" destId="{DB3D4A65-B3CC-41A4-842D-9068FBC4BDA4}" srcOrd="0" destOrd="0" presId="urn:microsoft.com/office/officeart/2005/8/layout/hierarchy1"/>
    <dgm:cxn modelId="{12647530-D25A-4D6F-826A-439E0F8585EB}" type="presOf" srcId="{747EE6EE-B589-47F4-B8CA-C0DABE82688A}" destId="{6EC49A1A-AD6B-49A3-BFE8-3D7D972F98AE}" srcOrd="0" destOrd="0" presId="urn:microsoft.com/office/officeart/2005/8/layout/hierarchy1"/>
    <dgm:cxn modelId="{61170B31-5D66-4318-9361-1F65652F7402}" srcId="{9262E6BA-5505-4EC5-88CA-DC5F8623AD5C}" destId="{F318E082-2753-4A96-9CFD-602A1A8C5CAA}" srcOrd="0" destOrd="0" parTransId="{213B1F3B-280D-4660-A621-1104263FEF8A}" sibTransId="{000556F5-FB64-41DD-90CB-77DD75D34CB1}"/>
    <dgm:cxn modelId="{C450A842-C48F-4F3E-973F-BCCADEA95B7A}" type="presOf" srcId="{F318E082-2753-4A96-9CFD-602A1A8C5CAA}" destId="{51C5BEA8-A0CE-468F-9320-0DD2D8E51B88}" srcOrd="0" destOrd="0" presId="urn:microsoft.com/office/officeart/2005/8/layout/hierarchy1"/>
    <dgm:cxn modelId="{EC77F545-4419-4156-B6BE-FD1E3B5DFEC7}" type="presOf" srcId="{70911604-1A90-481A-BFBA-B0EE9C07F107}" destId="{36433BA6-3310-40FF-8F0E-0E289A6B9FA6}" srcOrd="0" destOrd="0" presId="urn:microsoft.com/office/officeart/2005/8/layout/hierarchy1"/>
    <dgm:cxn modelId="{9E7B2847-1014-4343-BD03-C64A2A6CE529}" srcId="{8AA6CC5F-040F-4125-B23B-33AC59136FEA}" destId="{5BCACAEF-38EA-495D-9303-55193E6AE9ED}" srcOrd="0" destOrd="0" parTransId="{710162D1-C183-474A-A273-29AF26D6D7CA}" sibTransId="{56A2B347-38B3-481E-977E-801982461A31}"/>
    <dgm:cxn modelId="{0E0A6F47-A0F7-4A6A-B995-7CF5027B682C}" srcId="{5E2B31F3-1FB9-4445-9A5D-79BBB609D2C3}" destId="{1C8C389C-8242-4741-B972-589B9312E2BE}" srcOrd="1" destOrd="0" parTransId="{C28616CE-E2E2-43D8-973D-010F603CD824}" sibTransId="{28AD88F5-D77A-4BD4-9009-F3FE97CBF71F}"/>
    <dgm:cxn modelId="{E9FD3068-927B-48EE-9D58-BF0B5FEB5AF5}" type="presOf" srcId="{1559374E-4AD0-461A-9593-4DE7B7CC091C}" destId="{F7A6F0BF-ECEE-4AFA-A83B-AC18E003C8E7}" srcOrd="0" destOrd="0" presId="urn:microsoft.com/office/officeart/2005/8/layout/hierarchy1"/>
    <dgm:cxn modelId="{05D4366E-9561-4425-9125-F06A3E8B8DBC}" type="presOf" srcId="{8AA6CC5F-040F-4125-B23B-33AC59136FEA}" destId="{3E6CBA36-214D-4C13-8C9D-C200E7B7BA05}" srcOrd="0" destOrd="0" presId="urn:microsoft.com/office/officeart/2005/8/layout/hierarchy1"/>
    <dgm:cxn modelId="{08123A4E-A4CA-49DA-889D-9A38E74B3904}" srcId="{CA34A2AF-ADBC-47BE-BCBD-B43F29D685A8}" destId="{1559374E-4AD0-461A-9593-4DE7B7CC091C}" srcOrd="0" destOrd="0" parTransId="{1F737B9D-27B6-4951-99A9-A415E8BCADA4}" sibTransId="{A4C2F32A-21C3-4521-A5FE-11C9DA9C6267}"/>
    <dgm:cxn modelId="{E987946E-B35C-4BF7-AAD0-9AB1BA2E3F03}" srcId="{04920E5C-2BCB-40CE-AF55-2399C3A58C5C}" destId="{0BFBB8C3-D3EB-4119-9A39-53F5108544F2}" srcOrd="0" destOrd="0" parTransId="{BE748DFA-E21A-4760-8A21-07956C831F35}" sibTransId="{F892098D-2F98-4845-A961-43D37A1CA5BD}"/>
    <dgm:cxn modelId="{0765286F-BBD4-4E0D-B6E7-D13D06CDC015}" type="presOf" srcId="{DDC53D6A-00FF-48EE-9F2E-F2C634EAB148}" destId="{1F34B65C-29D0-45BD-B404-EB93DDD9A293}" srcOrd="0" destOrd="0" presId="urn:microsoft.com/office/officeart/2005/8/layout/hierarchy1"/>
    <dgm:cxn modelId="{44696670-D962-48FD-AACB-5F37A6855303}" srcId="{5E2B31F3-1FB9-4445-9A5D-79BBB609D2C3}" destId="{8AA6CC5F-040F-4125-B23B-33AC59136FEA}" srcOrd="0" destOrd="0" parTransId="{33BD4B88-51B2-44D5-85C0-4F602F5047AD}" sibTransId="{4A75335A-0763-40D8-9FD0-F7FF1190FCCF}"/>
    <dgm:cxn modelId="{E66F077A-06F9-458E-899B-67C3A118CB15}" srcId="{A8A56B90-0A8B-45A3-82F3-1A7BC697C033}" destId="{EE008DAF-B020-457C-AB9F-733EFF15BF11}" srcOrd="1" destOrd="0" parTransId="{457C09AE-7196-47E1-B399-63288DEBF163}" sibTransId="{067028E3-C78A-465B-9E83-B286DF98B37C}"/>
    <dgm:cxn modelId="{0C187D7E-A1BE-45CE-98AB-6B4FAC72958D}" type="presOf" srcId="{9DF4E255-3934-4359-96F6-6BCE5AD0950C}" destId="{15E5C704-F83B-4A2D-B91C-044B217DD147}" srcOrd="0" destOrd="0" presId="urn:microsoft.com/office/officeart/2005/8/layout/hierarchy1"/>
    <dgm:cxn modelId="{64E7327F-6ED7-452D-8020-6882D11B1968}" srcId="{84935F32-195B-46C2-BD57-F31039217943}" destId="{83162AEB-B5DB-45C8-AAD3-544A5B5FD2E1}" srcOrd="0" destOrd="0" parTransId="{DDC53D6A-00FF-48EE-9F2E-F2C634EAB148}" sibTransId="{797EAC32-D6B4-4C92-B81D-1434FEE80B59}"/>
    <dgm:cxn modelId="{E879DC80-13FF-4AC9-B222-83DC242789CD}" type="presOf" srcId="{5E2B31F3-1FB9-4445-9A5D-79BBB609D2C3}" destId="{BD84992B-87E2-4AAB-8AC3-E8130B99612B}" srcOrd="0" destOrd="0" presId="urn:microsoft.com/office/officeart/2005/8/layout/hierarchy1"/>
    <dgm:cxn modelId="{FDD6E283-ED96-4716-99EA-1FF19C2C5B15}" type="presOf" srcId="{FD95B3AE-6460-42A8-BC3A-5B8A6741050F}" destId="{7DEEFB59-CB8D-4F01-9D34-837D91EBD109}" srcOrd="0" destOrd="0" presId="urn:microsoft.com/office/officeart/2005/8/layout/hierarchy1"/>
    <dgm:cxn modelId="{1ACF6E87-711B-427B-9650-9C8FC5ECEF61}" srcId="{5E2B31F3-1FB9-4445-9A5D-79BBB609D2C3}" destId="{84935F32-195B-46C2-BD57-F31039217943}" srcOrd="2" destOrd="0" parTransId="{1EF3A25A-C01C-46E9-A8B7-7E8ECCA8269D}" sibTransId="{0696F682-A300-4C96-BF9A-44A47D96C135}"/>
    <dgm:cxn modelId="{AA9C2D8C-3C4D-4ED9-B4DE-E875E77EE396}" srcId="{5E2B31F3-1FB9-4445-9A5D-79BBB609D2C3}" destId="{04920E5C-2BCB-40CE-AF55-2399C3A58C5C}" srcOrd="6" destOrd="0" parTransId="{41E2F94A-7559-4B39-9B6D-22CC60CE1553}" sibTransId="{FAA0CAB0-346B-46DB-8475-7F5614E3952F}"/>
    <dgm:cxn modelId="{0194718E-5E9A-411C-9494-72427A9FF45C}" type="presOf" srcId="{556326D0-9503-4673-9502-7B9484971831}" destId="{14A1B542-5800-416D-A267-A0A1CCC8251E}" srcOrd="0" destOrd="0" presId="urn:microsoft.com/office/officeart/2005/8/layout/hierarchy1"/>
    <dgm:cxn modelId="{5E884494-834E-4F32-8E02-D7D358214393}" srcId="{5E2B31F3-1FB9-4445-9A5D-79BBB609D2C3}" destId="{A8A56B90-0A8B-45A3-82F3-1A7BC697C033}" srcOrd="5" destOrd="0" parTransId="{DDCE7611-4B9A-4CC3-BCE1-1AC506354EB0}" sibTransId="{94F64F68-9DF1-4563-A6E6-CEF77F533557}"/>
    <dgm:cxn modelId="{A5930397-4621-438C-8017-61DF17B7B9DF}" srcId="{1C8C389C-8242-4741-B972-589B9312E2BE}" destId="{2A851512-818E-4E49-AB6C-862E650DF060}" srcOrd="0" destOrd="0" parTransId="{311663C3-886E-4181-9E0C-8AEBE03AA9DE}" sibTransId="{65301027-0BA7-4F96-8F03-CE02983642DD}"/>
    <dgm:cxn modelId="{247C8C9C-7B07-4045-851B-BDBB4FFDADF0}" type="presOf" srcId="{1C8C389C-8242-4741-B972-589B9312E2BE}" destId="{9977C2CB-5B9E-46BE-B347-AC6CAF03111A}" srcOrd="0" destOrd="0" presId="urn:microsoft.com/office/officeart/2005/8/layout/hierarchy1"/>
    <dgm:cxn modelId="{926D689D-BF48-4DFC-BE9E-BCAEBF618A98}" srcId="{5E2B31F3-1FB9-4445-9A5D-79BBB609D2C3}" destId="{CA34A2AF-ADBC-47BE-BCBD-B43F29D685A8}" srcOrd="3" destOrd="0" parTransId="{A2633E19-0243-4912-AFD5-6CF5EAEEE9FC}" sibTransId="{E95985EB-89E1-419C-B9B1-227C4111BC88}"/>
    <dgm:cxn modelId="{C235C7A5-B42B-435B-AC53-0535BB121ECC}" type="presOf" srcId="{85C4A667-69E0-45A3-8F75-3B9A23F8AA24}" destId="{B1135B60-BACA-4926-BA5B-C222175FFDA1}" srcOrd="0" destOrd="0" presId="urn:microsoft.com/office/officeart/2005/8/layout/hierarchy1"/>
    <dgm:cxn modelId="{F9AA79A7-2E44-468B-8919-503AB7306612}" srcId="{A8A56B90-0A8B-45A3-82F3-1A7BC697C033}" destId="{242196B8-19EE-4501-B0CE-132D0ADFFC7B}" srcOrd="0" destOrd="0" parTransId="{85C4A667-69E0-45A3-8F75-3B9A23F8AA24}" sibTransId="{BEC3D5AA-A721-42D4-8201-82624E2ECF60}"/>
    <dgm:cxn modelId="{833C78A9-E4AD-422E-9517-4D1F5BF9086F}" type="presOf" srcId="{83162AEB-B5DB-45C8-AAD3-544A5B5FD2E1}" destId="{72D5F34A-0B82-487D-A39E-851382D67A82}" srcOrd="0" destOrd="0" presId="urn:microsoft.com/office/officeart/2005/8/layout/hierarchy1"/>
    <dgm:cxn modelId="{632745AA-2A06-4D90-B11A-36895BDCC2A6}" type="presOf" srcId="{59CCB824-DCE9-4025-A9B2-06B27D76504F}" destId="{EDF57E0F-50CA-4BE3-A931-052A4153F5BA}" srcOrd="0" destOrd="0" presId="urn:microsoft.com/office/officeart/2005/8/layout/hierarchy1"/>
    <dgm:cxn modelId="{5A88ABBB-73F4-44D3-B86B-8B3B51482F6B}" type="presOf" srcId="{311663C3-886E-4181-9E0C-8AEBE03AA9DE}" destId="{A78499CC-D71B-459D-AF71-FB2CDBA4B493}" srcOrd="0" destOrd="0" presId="urn:microsoft.com/office/officeart/2005/8/layout/hierarchy1"/>
    <dgm:cxn modelId="{C82AF6BB-080D-4F71-B626-EE7284D60F5C}" type="presOf" srcId="{1F737B9D-27B6-4951-99A9-A415E8BCADA4}" destId="{620F2D90-730A-411E-A0DC-8243C3538A51}" srcOrd="0" destOrd="0" presId="urn:microsoft.com/office/officeart/2005/8/layout/hierarchy1"/>
    <dgm:cxn modelId="{03153ABD-C184-4E18-B836-0053FB252C53}" type="presOf" srcId="{84935F32-195B-46C2-BD57-F31039217943}" destId="{3F92D202-9416-46D0-8768-50909FADD8D7}" srcOrd="0" destOrd="0" presId="urn:microsoft.com/office/officeart/2005/8/layout/hierarchy1"/>
    <dgm:cxn modelId="{378998C3-DE66-4DD1-9F20-C1279CE405ED}" type="presOf" srcId="{CA34A2AF-ADBC-47BE-BCBD-B43F29D685A8}" destId="{13809328-E480-4FB6-893F-A3BBD2793A88}" srcOrd="0" destOrd="0" presId="urn:microsoft.com/office/officeart/2005/8/layout/hierarchy1"/>
    <dgm:cxn modelId="{DC1B61C8-2A62-4396-87A6-B2E5013F1865}" type="presOf" srcId="{242196B8-19EE-4501-B0CE-132D0ADFFC7B}" destId="{695D688D-584A-4675-A4DD-B611311E5AE6}" srcOrd="0" destOrd="0" presId="urn:microsoft.com/office/officeart/2005/8/layout/hierarchy1"/>
    <dgm:cxn modelId="{EE4F21CA-7FB4-4B3A-9670-02EF80888963}" type="presOf" srcId="{213B1F3B-280D-4660-A621-1104263FEF8A}" destId="{EAF930C6-ED42-4356-ADBF-9C29FF7ACC24}" srcOrd="0" destOrd="0" presId="urn:microsoft.com/office/officeart/2005/8/layout/hierarchy1"/>
    <dgm:cxn modelId="{049AD4CC-6863-476C-8D8E-DB475076E856}" type="presOf" srcId="{10FAE58E-146A-4A38-8C87-2227C57D8205}" destId="{3D69AFAC-24DE-4890-8DD4-A073FBE0D20C}" srcOrd="0" destOrd="0" presId="urn:microsoft.com/office/officeart/2005/8/layout/hierarchy1"/>
    <dgm:cxn modelId="{B32EECCE-5C4E-4028-B4BD-C90A04BC03F0}" type="presOf" srcId="{0D0E4D3E-9C2B-462E-89B7-AE55C1B9CAA2}" destId="{8FC6364B-410D-44C8-9B87-881493FAF94D}" srcOrd="0" destOrd="0" presId="urn:microsoft.com/office/officeart/2005/8/layout/hierarchy1"/>
    <dgm:cxn modelId="{C23CCFD4-7C9E-4CE9-BDA8-22F4BA5EBB42}" type="presOf" srcId="{EE008DAF-B020-457C-AB9F-733EFF15BF11}" destId="{1BEE25C6-2145-43E5-9ACB-827893C1416A}" srcOrd="0" destOrd="0" presId="urn:microsoft.com/office/officeart/2005/8/layout/hierarchy1"/>
    <dgm:cxn modelId="{07EBE5DC-64AD-4EFC-A345-83BBA13AC319}" type="presOf" srcId="{914D9E59-EC25-4FE0-9E10-3AE4A2286760}" destId="{79A7543F-01DD-46AF-BB0C-1B28C9E4EFAF}" srcOrd="0" destOrd="0" presId="urn:microsoft.com/office/officeart/2005/8/layout/hierarchy1"/>
    <dgm:cxn modelId="{E15C87DE-34C6-4C35-B5B4-AFDFE5D6176B}" srcId="{8AA6CC5F-040F-4125-B23B-33AC59136FEA}" destId="{914D9E59-EC25-4FE0-9E10-3AE4A2286760}" srcOrd="1" destOrd="0" parTransId="{70911604-1A90-481A-BFBA-B0EE9C07F107}" sibTransId="{F7597D77-A2F3-4A5E-A56D-17AB82151B1E}"/>
    <dgm:cxn modelId="{60046FE0-7064-4983-A217-10429B05C623}" srcId="{CA34A2AF-ADBC-47BE-BCBD-B43F29D685A8}" destId="{747EE6EE-B589-47F4-B8CA-C0DABE82688A}" srcOrd="1" destOrd="0" parTransId="{0D0E4D3E-9C2B-462E-89B7-AE55C1B9CAA2}" sibTransId="{BF8CF2F7-2716-4EBA-BDEF-E1AE42705632}"/>
    <dgm:cxn modelId="{305DEDE1-3C0D-4C1E-A007-D5EE9778D60D}" type="presOf" srcId="{D9112BC8-26CB-4B17-B566-F0EDDF77C225}" destId="{14D872F2-461D-4A08-8A9E-C008408CF70E}" srcOrd="0" destOrd="0" presId="urn:microsoft.com/office/officeart/2005/8/layout/hierarchy1"/>
    <dgm:cxn modelId="{D18B7DE3-F0A6-49DA-918F-79F091521D52}" type="presOf" srcId="{5BCACAEF-38EA-495D-9303-55193E6AE9ED}" destId="{0DF7C7CF-C5D8-4D48-84EF-20627DC15355}" srcOrd="0" destOrd="0" presId="urn:microsoft.com/office/officeart/2005/8/layout/hierarchy1"/>
    <dgm:cxn modelId="{5ED054E4-36AE-4521-AC39-36FDE31FA715}" type="presOf" srcId="{2A851512-818E-4E49-AB6C-862E650DF060}" destId="{E948EA92-1E3E-40B7-9FDF-1EAD7FF9658E}" srcOrd="0" destOrd="0" presId="urn:microsoft.com/office/officeart/2005/8/layout/hierarchy1"/>
    <dgm:cxn modelId="{06A477EB-CE34-47B3-8D6E-9639DB1ED631}" srcId="{84935F32-195B-46C2-BD57-F31039217943}" destId="{59CCB824-DCE9-4025-A9B2-06B27D76504F}" srcOrd="1" destOrd="0" parTransId="{10FAE58E-146A-4A38-8C87-2227C57D8205}" sibTransId="{863F3DDB-AFFD-4503-9AA5-9C518D6B8B9D}"/>
    <dgm:cxn modelId="{7D09F4F7-8B98-4C9D-A328-86B9D762BB15}" type="presOf" srcId="{457C09AE-7196-47E1-B399-63288DEBF163}" destId="{1552DDDD-B4A6-47B0-A336-55B3C85037EE}" srcOrd="0" destOrd="0" presId="urn:microsoft.com/office/officeart/2005/8/layout/hierarchy1"/>
    <dgm:cxn modelId="{2C9BD9F8-590C-468B-B44A-F2B1D4571AEE}" type="presOf" srcId="{0BFBB8C3-D3EB-4119-9A39-53F5108544F2}" destId="{571EE110-C537-4DDC-B8B0-2526A5329B47}" srcOrd="0" destOrd="0" presId="urn:microsoft.com/office/officeart/2005/8/layout/hierarchy1"/>
    <dgm:cxn modelId="{CD2A3DFC-7DAA-4B5D-A24A-C531EBE03048}" type="presOf" srcId="{04920E5C-2BCB-40CE-AF55-2399C3A58C5C}" destId="{BE7ABE90-5246-42B1-806A-680D1990DA68}" srcOrd="0" destOrd="0" presId="urn:microsoft.com/office/officeart/2005/8/layout/hierarchy1"/>
    <dgm:cxn modelId="{7941294A-12BB-43D4-A2D9-FB351D621A1B}" type="presParOf" srcId="{BD84992B-87E2-4AAB-8AC3-E8130B99612B}" destId="{E143AD87-3254-4D29-BBC0-A3CA74CB908C}" srcOrd="0" destOrd="0" presId="urn:microsoft.com/office/officeart/2005/8/layout/hierarchy1"/>
    <dgm:cxn modelId="{3F7C50C6-B997-47B4-AF84-0B0F6512FA2D}" type="presParOf" srcId="{E143AD87-3254-4D29-BBC0-A3CA74CB908C}" destId="{A7A55DAB-B243-4AD5-BFC5-39CB66E3356E}" srcOrd="0" destOrd="0" presId="urn:microsoft.com/office/officeart/2005/8/layout/hierarchy1"/>
    <dgm:cxn modelId="{66D5C881-0D51-4413-BA71-C89B6A078498}" type="presParOf" srcId="{A7A55DAB-B243-4AD5-BFC5-39CB66E3356E}" destId="{DD347E4F-BCCC-4FB4-A75D-9C62E2F52CF5}" srcOrd="0" destOrd="0" presId="urn:microsoft.com/office/officeart/2005/8/layout/hierarchy1"/>
    <dgm:cxn modelId="{6CCD78C6-10D1-4AC9-8AE1-64957DDFC433}" type="presParOf" srcId="{A7A55DAB-B243-4AD5-BFC5-39CB66E3356E}" destId="{3E6CBA36-214D-4C13-8C9D-C200E7B7BA05}" srcOrd="1" destOrd="0" presId="urn:microsoft.com/office/officeart/2005/8/layout/hierarchy1"/>
    <dgm:cxn modelId="{F9A72723-A24D-418F-AD55-4A1BFBA8AB7C}" type="presParOf" srcId="{E143AD87-3254-4D29-BBC0-A3CA74CB908C}" destId="{D73F00EE-070E-49D8-89CE-14D230C18AE6}" srcOrd="1" destOrd="0" presId="urn:microsoft.com/office/officeart/2005/8/layout/hierarchy1"/>
    <dgm:cxn modelId="{EB6C9886-E4A0-4637-A05B-5EAF75BE3888}" type="presParOf" srcId="{D73F00EE-070E-49D8-89CE-14D230C18AE6}" destId="{DB3D4A65-B3CC-41A4-842D-9068FBC4BDA4}" srcOrd="0" destOrd="0" presId="urn:microsoft.com/office/officeart/2005/8/layout/hierarchy1"/>
    <dgm:cxn modelId="{33E5C511-B5E1-4669-B693-8AE30716AD6F}" type="presParOf" srcId="{D73F00EE-070E-49D8-89CE-14D230C18AE6}" destId="{4AC58D34-B5C0-49D3-9DDA-CC44C6D6D7E9}" srcOrd="1" destOrd="0" presId="urn:microsoft.com/office/officeart/2005/8/layout/hierarchy1"/>
    <dgm:cxn modelId="{AA85CF94-E77D-4FE1-A13C-49E4AA9B537D}" type="presParOf" srcId="{4AC58D34-B5C0-49D3-9DDA-CC44C6D6D7E9}" destId="{B4E972A8-A241-483C-A1FD-3EE93D11ADAA}" srcOrd="0" destOrd="0" presId="urn:microsoft.com/office/officeart/2005/8/layout/hierarchy1"/>
    <dgm:cxn modelId="{D8F4EF1A-1728-4B74-A471-75A4151E63D1}" type="presParOf" srcId="{B4E972A8-A241-483C-A1FD-3EE93D11ADAA}" destId="{2BAAFABF-B177-4166-8236-229DAF7E4A31}" srcOrd="0" destOrd="0" presId="urn:microsoft.com/office/officeart/2005/8/layout/hierarchy1"/>
    <dgm:cxn modelId="{60543ECD-3C21-4F00-8305-BBC55A9165A4}" type="presParOf" srcId="{B4E972A8-A241-483C-A1FD-3EE93D11ADAA}" destId="{0DF7C7CF-C5D8-4D48-84EF-20627DC15355}" srcOrd="1" destOrd="0" presId="urn:microsoft.com/office/officeart/2005/8/layout/hierarchy1"/>
    <dgm:cxn modelId="{6D1977FA-CDE6-45F0-9A0F-F434A638B14A}" type="presParOf" srcId="{4AC58D34-B5C0-49D3-9DDA-CC44C6D6D7E9}" destId="{B8A26BC2-8A23-4CB6-B568-3472ED3F4372}" srcOrd="1" destOrd="0" presId="urn:microsoft.com/office/officeart/2005/8/layout/hierarchy1"/>
    <dgm:cxn modelId="{39BA8D41-0BA5-45D8-8E26-1EB4E5648416}" type="presParOf" srcId="{D73F00EE-070E-49D8-89CE-14D230C18AE6}" destId="{36433BA6-3310-40FF-8F0E-0E289A6B9FA6}" srcOrd="2" destOrd="0" presId="urn:microsoft.com/office/officeart/2005/8/layout/hierarchy1"/>
    <dgm:cxn modelId="{6FAA2756-C21A-41ED-A593-DAF3951084F4}" type="presParOf" srcId="{D73F00EE-070E-49D8-89CE-14D230C18AE6}" destId="{CB1F65F9-58BD-46CB-881C-6E4C97816CD0}" srcOrd="3" destOrd="0" presId="urn:microsoft.com/office/officeart/2005/8/layout/hierarchy1"/>
    <dgm:cxn modelId="{BB4C6958-9551-4702-9338-62DCF4C67902}" type="presParOf" srcId="{CB1F65F9-58BD-46CB-881C-6E4C97816CD0}" destId="{28C1EFB2-0D68-4496-A8A9-08CF6DB32179}" srcOrd="0" destOrd="0" presId="urn:microsoft.com/office/officeart/2005/8/layout/hierarchy1"/>
    <dgm:cxn modelId="{EA121F23-E947-4109-8273-D88DAC144328}" type="presParOf" srcId="{28C1EFB2-0D68-4496-A8A9-08CF6DB32179}" destId="{3F7E7E47-641D-427B-86FE-FAEA96C1981F}" srcOrd="0" destOrd="0" presId="urn:microsoft.com/office/officeart/2005/8/layout/hierarchy1"/>
    <dgm:cxn modelId="{3DA51576-62FD-4082-8556-AA7932221B52}" type="presParOf" srcId="{28C1EFB2-0D68-4496-A8A9-08CF6DB32179}" destId="{79A7543F-01DD-46AF-BB0C-1B28C9E4EFAF}" srcOrd="1" destOrd="0" presId="urn:microsoft.com/office/officeart/2005/8/layout/hierarchy1"/>
    <dgm:cxn modelId="{3E649D9A-5E94-4038-A66B-1A314EAF9BA9}" type="presParOf" srcId="{CB1F65F9-58BD-46CB-881C-6E4C97816CD0}" destId="{57AFC21A-AE65-493D-A652-A0DEB781CFBA}" srcOrd="1" destOrd="0" presId="urn:microsoft.com/office/officeart/2005/8/layout/hierarchy1"/>
    <dgm:cxn modelId="{832DE419-2E35-4686-AA89-080D323978E4}" type="presParOf" srcId="{BD84992B-87E2-4AAB-8AC3-E8130B99612B}" destId="{72FA6603-98E2-4FEB-9C71-B99B087276A0}" srcOrd="1" destOrd="0" presId="urn:microsoft.com/office/officeart/2005/8/layout/hierarchy1"/>
    <dgm:cxn modelId="{78AD7D52-277A-45D9-A070-1E7E466B9124}" type="presParOf" srcId="{72FA6603-98E2-4FEB-9C71-B99B087276A0}" destId="{2BC4C8B9-DF33-42DA-9266-F5B8E1976F2D}" srcOrd="0" destOrd="0" presId="urn:microsoft.com/office/officeart/2005/8/layout/hierarchy1"/>
    <dgm:cxn modelId="{304D3027-9682-40C2-A17E-EEC7BB88E223}" type="presParOf" srcId="{2BC4C8B9-DF33-42DA-9266-F5B8E1976F2D}" destId="{D614C5D7-CB88-4F91-BB74-BC16227198B8}" srcOrd="0" destOrd="0" presId="urn:microsoft.com/office/officeart/2005/8/layout/hierarchy1"/>
    <dgm:cxn modelId="{610F6236-B2A3-4749-BAE7-DEB1A72CCE1F}" type="presParOf" srcId="{2BC4C8B9-DF33-42DA-9266-F5B8E1976F2D}" destId="{9977C2CB-5B9E-46BE-B347-AC6CAF03111A}" srcOrd="1" destOrd="0" presId="urn:microsoft.com/office/officeart/2005/8/layout/hierarchy1"/>
    <dgm:cxn modelId="{1F2791B6-A525-417E-803E-005C56D40389}" type="presParOf" srcId="{72FA6603-98E2-4FEB-9C71-B99B087276A0}" destId="{E140D406-F1F9-4FD9-BDD9-87D660D7E98F}" srcOrd="1" destOrd="0" presId="urn:microsoft.com/office/officeart/2005/8/layout/hierarchy1"/>
    <dgm:cxn modelId="{1D211B63-860D-41D4-B6C9-8A8F41DBFD4D}" type="presParOf" srcId="{E140D406-F1F9-4FD9-BDD9-87D660D7E98F}" destId="{A78499CC-D71B-459D-AF71-FB2CDBA4B493}" srcOrd="0" destOrd="0" presId="urn:microsoft.com/office/officeart/2005/8/layout/hierarchy1"/>
    <dgm:cxn modelId="{B25FC6C4-EFD3-4D08-8C4C-86CE0BCA8E43}" type="presParOf" srcId="{E140D406-F1F9-4FD9-BDD9-87D660D7E98F}" destId="{B0815309-82C4-47F8-B641-C0A1BB6E6EBB}" srcOrd="1" destOrd="0" presId="urn:microsoft.com/office/officeart/2005/8/layout/hierarchy1"/>
    <dgm:cxn modelId="{D9DF4CC4-FE31-4E01-893A-9A972B2D6564}" type="presParOf" srcId="{B0815309-82C4-47F8-B641-C0A1BB6E6EBB}" destId="{0E2D06DE-548E-4100-BE4D-A4FEDD97691D}" srcOrd="0" destOrd="0" presId="urn:microsoft.com/office/officeart/2005/8/layout/hierarchy1"/>
    <dgm:cxn modelId="{F66AC3F3-A91E-4E66-9929-98D64C8D842A}" type="presParOf" srcId="{0E2D06DE-548E-4100-BE4D-A4FEDD97691D}" destId="{3A18AF40-021F-4F5A-8296-102D56277DCC}" srcOrd="0" destOrd="0" presId="urn:microsoft.com/office/officeart/2005/8/layout/hierarchy1"/>
    <dgm:cxn modelId="{C2A0F31D-6C5C-4056-9D11-21D27897F6F1}" type="presParOf" srcId="{0E2D06DE-548E-4100-BE4D-A4FEDD97691D}" destId="{E948EA92-1E3E-40B7-9FDF-1EAD7FF9658E}" srcOrd="1" destOrd="0" presId="urn:microsoft.com/office/officeart/2005/8/layout/hierarchy1"/>
    <dgm:cxn modelId="{2107B028-F505-43AA-9E49-F51F0BF88241}" type="presParOf" srcId="{B0815309-82C4-47F8-B641-C0A1BB6E6EBB}" destId="{15003B77-2AAE-4754-B0BF-D98DB0682E13}" srcOrd="1" destOrd="0" presId="urn:microsoft.com/office/officeart/2005/8/layout/hierarchy1"/>
    <dgm:cxn modelId="{B1D5BC8E-CBEE-46B7-BE32-AE0316DE3825}" type="presParOf" srcId="{BD84992B-87E2-4AAB-8AC3-E8130B99612B}" destId="{2EBE0E9F-F837-4CC3-9958-F11900EB87CF}" srcOrd="2" destOrd="0" presId="urn:microsoft.com/office/officeart/2005/8/layout/hierarchy1"/>
    <dgm:cxn modelId="{9BAADF17-BD96-4606-88AD-7CEC6A911978}" type="presParOf" srcId="{2EBE0E9F-F837-4CC3-9958-F11900EB87CF}" destId="{CF62EBAE-5300-4B51-B9D0-6B1AC1D9A76E}" srcOrd="0" destOrd="0" presId="urn:microsoft.com/office/officeart/2005/8/layout/hierarchy1"/>
    <dgm:cxn modelId="{17EE7788-CC51-4C99-969A-B2BBAC9C2B55}" type="presParOf" srcId="{CF62EBAE-5300-4B51-B9D0-6B1AC1D9A76E}" destId="{95212A46-6A3B-448D-95F7-66005E845322}" srcOrd="0" destOrd="0" presId="urn:microsoft.com/office/officeart/2005/8/layout/hierarchy1"/>
    <dgm:cxn modelId="{BF011875-E88F-4942-8A7E-0933E3533335}" type="presParOf" srcId="{CF62EBAE-5300-4B51-B9D0-6B1AC1D9A76E}" destId="{3F92D202-9416-46D0-8768-50909FADD8D7}" srcOrd="1" destOrd="0" presId="urn:microsoft.com/office/officeart/2005/8/layout/hierarchy1"/>
    <dgm:cxn modelId="{9BAE41F3-EB24-4B26-ABF3-B05BA770A610}" type="presParOf" srcId="{2EBE0E9F-F837-4CC3-9958-F11900EB87CF}" destId="{874B36EA-72D0-42EC-9434-1DF38E48E5E2}" srcOrd="1" destOrd="0" presId="urn:microsoft.com/office/officeart/2005/8/layout/hierarchy1"/>
    <dgm:cxn modelId="{25B9B3B8-2028-4957-A6A1-B96A26DB5989}" type="presParOf" srcId="{874B36EA-72D0-42EC-9434-1DF38E48E5E2}" destId="{1F34B65C-29D0-45BD-B404-EB93DDD9A293}" srcOrd="0" destOrd="0" presId="urn:microsoft.com/office/officeart/2005/8/layout/hierarchy1"/>
    <dgm:cxn modelId="{F55CB77D-1CC1-470F-988B-05BFC792CF07}" type="presParOf" srcId="{874B36EA-72D0-42EC-9434-1DF38E48E5E2}" destId="{ACD6F382-E081-486E-873F-7CF6144F2832}" srcOrd="1" destOrd="0" presId="urn:microsoft.com/office/officeart/2005/8/layout/hierarchy1"/>
    <dgm:cxn modelId="{497BB75D-267B-45F7-84BB-F49BCB96D995}" type="presParOf" srcId="{ACD6F382-E081-486E-873F-7CF6144F2832}" destId="{76E4658E-03EA-4AC7-98E9-C4BCB3B14280}" srcOrd="0" destOrd="0" presId="urn:microsoft.com/office/officeart/2005/8/layout/hierarchy1"/>
    <dgm:cxn modelId="{04E9787E-6D10-4D50-B8CF-03055107C796}" type="presParOf" srcId="{76E4658E-03EA-4AC7-98E9-C4BCB3B14280}" destId="{360E098E-BEDA-4852-ADD3-FF817E44817E}" srcOrd="0" destOrd="0" presId="urn:microsoft.com/office/officeart/2005/8/layout/hierarchy1"/>
    <dgm:cxn modelId="{06CD2CE5-DFC5-4C83-AD79-D861F663BC7A}" type="presParOf" srcId="{76E4658E-03EA-4AC7-98E9-C4BCB3B14280}" destId="{72D5F34A-0B82-487D-A39E-851382D67A82}" srcOrd="1" destOrd="0" presId="urn:microsoft.com/office/officeart/2005/8/layout/hierarchy1"/>
    <dgm:cxn modelId="{CBD2CB90-F549-45D7-AA61-693E3CE632B0}" type="presParOf" srcId="{ACD6F382-E081-486E-873F-7CF6144F2832}" destId="{156B683C-69CA-4D29-8B64-3178D9B6F753}" srcOrd="1" destOrd="0" presId="urn:microsoft.com/office/officeart/2005/8/layout/hierarchy1"/>
    <dgm:cxn modelId="{C520CDE7-AC41-498D-B5C2-49AA16CAEF27}" type="presParOf" srcId="{874B36EA-72D0-42EC-9434-1DF38E48E5E2}" destId="{3D69AFAC-24DE-4890-8DD4-A073FBE0D20C}" srcOrd="2" destOrd="0" presId="urn:microsoft.com/office/officeart/2005/8/layout/hierarchy1"/>
    <dgm:cxn modelId="{D41EEBFD-DE46-4F2C-830B-B9981AA7D180}" type="presParOf" srcId="{874B36EA-72D0-42EC-9434-1DF38E48E5E2}" destId="{6B48C8F7-B101-462D-B8B5-E7573310D8DE}" srcOrd="3" destOrd="0" presId="urn:microsoft.com/office/officeart/2005/8/layout/hierarchy1"/>
    <dgm:cxn modelId="{A73230C7-7BA1-4FA8-BBCF-1BA850CBC6C3}" type="presParOf" srcId="{6B48C8F7-B101-462D-B8B5-E7573310D8DE}" destId="{90400150-3710-412D-BBC9-4113BFB37507}" srcOrd="0" destOrd="0" presId="urn:microsoft.com/office/officeart/2005/8/layout/hierarchy1"/>
    <dgm:cxn modelId="{46235B98-7EF8-4965-91BB-FFE5A0D177C0}" type="presParOf" srcId="{90400150-3710-412D-BBC9-4113BFB37507}" destId="{73958C50-2DCD-4906-8F2B-8F10AE97523C}" srcOrd="0" destOrd="0" presId="urn:microsoft.com/office/officeart/2005/8/layout/hierarchy1"/>
    <dgm:cxn modelId="{6248990A-9C65-419D-AB3E-D7EC86E92B13}" type="presParOf" srcId="{90400150-3710-412D-BBC9-4113BFB37507}" destId="{EDF57E0F-50CA-4BE3-A931-052A4153F5BA}" srcOrd="1" destOrd="0" presId="urn:microsoft.com/office/officeart/2005/8/layout/hierarchy1"/>
    <dgm:cxn modelId="{C714AF6A-EC9B-4A72-BB12-830287158441}" type="presParOf" srcId="{6B48C8F7-B101-462D-B8B5-E7573310D8DE}" destId="{9F66D80A-3174-4E4E-9423-6B898701FEBE}" srcOrd="1" destOrd="0" presId="urn:microsoft.com/office/officeart/2005/8/layout/hierarchy1"/>
    <dgm:cxn modelId="{E731108D-8925-4F12-81CD-C2D13F8F5E47}" type="presParOf" srcId="{BD84992B-87E2-4AAB-8AC3-E8130B99612B}" destId="{8E77BAE3-BE08-4EC4-B887-E4CAD3709729}" srcOrd="3" destOrd="0" presId="urn:microsoft.com/office/officeart/2005/8/layout/hierarchy1"/>
    <dgm:cxn modelId="{D5255C0C-88D2-418A-8FD1-E3C3F15CC0E1}" type="presParOf" srcId="{8E77BAE3-BE08-4EC4-B887-E4CAD3709729}" destId="{854A7C76-4639-4753-80D9-D98C52249B28}" srcOrd="0" destOrd="0" presId="urn:microsoft.com/office/officeart/2005/8/layout/hierarchy1"/>
    <dgm:cxn modelId="{2D67C3F6-C96E-49C8-B5CF-70AA8556429B}" type="presParOf" srcId="{854A7C76-4639-4753-80D9-D98C52249B28}" destId="{C4323766-65E6-45E0-B42D-859872BB7798}" srcOrd="0" destOrd="0" presId="urn:microsoft.com/office/officeart/2005/8/layout/hierarchy1"/>
    <dgm:cxn modelId="{36888B45-9DE1-42E7-8A7B-97DFCB5FC8C2}" type="presParOf" srcId="{854A7C76-4639-4753-80D9-D98C52249B28}" destId="{13809328-E480-4FB6-893F-A3BBD2793A88}" srcOrd="1" destOrd="0" presId="urn:microsoft.com/office/officeart/2005/8/layout/hierarchy1"/>
    <dgm:cxn modelId="{4C34A4D2-B9B8-4C2E-BCF1-F91DD7C010D2}" type="presParOf" srcId="{8E77BAE3-BE08-4EC4-B887-E4CAD3709729}" destId="{C1B16A67-5D3D-4178-A318-357E0BC4848A}" srcOrd="1" destOrd="0" presId="urn:microsoft.com/office/officeart/2005/8/layout/hierarchy1"/>
    <dgm:cxn modelId="{60ED7189-1C4B-4AD4-BD77-57524B20712B}" type="presParOf" srcId="{C1B16A67-5D3D-4178-A318-357E0BC4848A}" destId="{620F2D90-730A-411E-A0DC-8243C3538A51}" srcOrd="0" destOrd="0" presId="urn:microsoft.com/office/officeart/2005/8/layout/hierarchy1"/>
    <dgm:cxn modelId="{9789EB32-E28C-400C-BC52-3653F3229EDD}" type="presParOf" srcId="{C1B16A67-5D3D-4178-A318-357E0BC4848A}" destId="{9BCF32D1-A947-4992-A3B7-B9470161DD12}" srcOrd="1" destOrd="0" presId="urn:microsoft.com/office/officeart/2005/8/layout/hierarchy1"/>
    <dgm:cxn modelId="{2097974E-A36E-4217-A8A5-A04C5FC780A5}" type="presParOf" srcId="{9BCF32D1-A947-4992-A3B7-B9470161DD12}" destId="{A6DD1F9B-5409-4066-AEF5-239778DD1D08}" srcOrd="0" destOrd="0" presId="urn:microsoft.com/office/officeart/2005/8/layout/hierarchy1"/>
    <dgm:cxn modelId="{4165E8A1-C7F7-4B37-9DCE-DD1F9E5508D4}" type="presParOf" srcId="{A6DD1F9B-5409-4066-AEF5-239778DD1D08}" destId="{2FEB6B99-218C-4B1E-9CB7-C5C9456C53A5}" srcOrd="0" destOrd="0" presId="urn:microsoft.com/office/officeart/2005/8/layout/hierarchy1"/>
    <dgm:cxn modelId="{FB2C1CF1-E7E3-4F9E-BF43-C5B887DD6F61}" type="presParOf" srcId="{A6DD1F9B-5409-4066-AEF5-239778DD1D08}" destId="{F7A6F0BF-ECEE-4AFA-A83B-AC18E003C8E7}" srcOrd="1" destOrd="0" presId="urn:microsoft.com/office/officeart/2005/8/layout/hierarchy1"/>
    <dgm:cxn modelId="{F44C7A91-D531-4361-9688-4B41F8A4DCB2}" type="presParOf" srcId="{9BCF32D1-A947-4992-A3B7-B9470161DD12}" destId="{72AFBCB2-AE18-4EA0-87D9-8C3C3DBDB7C1}" srcOrd="1" destOrd="0" presId="urn:microsoft.com/office/officeart/2005/8/layout/hierarchy1"/>
    <dgm:cxn modelId="{A1D5137B-8B3F-47D1-925A-9C1ECE523B57}" type="presParOf" srcId="{C1B16A67-5D3D-4178-A318-357E0BC4848A}" destId="{8FC6364B-410D-44C8-9B87-881493FAF94D}" srcOrd="2" destOrd="0" presId="urn:microsoft.com/office/officeart/2005/8/layout/hierarchy1"/>
    <dgm:cxn modelId="{FD3946C7-2978-4A35-B543-4DACECC8EC12}" type="presParOf" srcId="{C1B16A67-5D3D-4178-A318-357E0BC4848A}" destId="{383F28D0-BF6F-479C-A1C8-1BA72BFF3614}" srcOrd="3" destOrd="0" presId="urn:microsoft.com/office/officeart/2005/8/layout/hierarchy1"/>
    <dgm:cxn modelId="{B3BBBCF2-9E66-4A16-A8BE-0CE46148D811}" type="presParOf" srcId="{383F28D0-BF6F-479C-A1C8-1BA72BFF3614}" destId="{305C4DA2-7820-4547-AFC9-C60DB98A194E}" srcOrd="0" destOrd="0" presId="urn:microsoft.com/office/officeart/2005/8/layout/hierarchy1"/>
    <dgm:cxn modelId="{970C5EC5-7830-4189-9238-523E35472028}" type="presParOf" srcId="{305C4DA2-7820-4547-AFC9-C60DB98A194E}" destId="{1502C304-2FCF-4E15-AD89-850B5732D568}" srcOrd="0" destOrd="0" presId="urn:microsoft.com/office/officeart/2005/8/layout/hierarchy1"/>
    <dgm:cxn modelId="{6E40FCED-109A-4D3B-B15A-2FB7D99B408B}" type="presParOf" srcId="{305C4DA2-7820-4547-AFC9-C60DB98A194E}" destId="{6EC49A1A-AD6B-49A3-BFE8-3D7D972F98AE}" srcOrd="1" destOrd="0" presId="urn:microsoft.com/office/officeart/2005/8/layout/hierarchy1"/>
    <dgm:cxn modelId="{91B78189-8D39-41C8-B621-27A7CACF25C9}" type="presParOf" srcId="{383F28D0-BF6F-479C-A1C8-1BA72BFF3614}" destId="{8F2004A5-214E-42C3-9B8E-7687DEF9A444}" srcOrd="1" destOrd="0" presId="urn:microsoft.com/office/officeart/2005/8/layout/hierarchy1"/>
    <dgm:cxn modelId="{2FF0FB7C-174D-41C1-8A86-648AD1B62FD6}" type="presParOf" srcId="{BD84992B-87E2-4AAB-8AC3-E8130B99612B}" destId="{14A20CD6-FF52-44C0-B3E4-67E79248BC57}" srcOrd="4" destOrd="0" presId="urn:microsoft.com/office/officeart/2005/8/layout/hierarchy1"/>
    <dgm:cxn modelId="{22387822-6969-41F2-9768-EB8DE3E277E8}" type="presParOf" srcId="{14A20CD6-FF52-44C0-B3E4-67E79248BC57}" destId="{D6BE2965-0E5A-41B6-B073-96FF5E7B62EA}" srcOrd="0" destOrd="0" presId="urn:microsoft.com/office/officeart/2005/8/layout/hierarchy1"/>
    <dgm:cxn modelId="{B524CDE3-F717-4F65-B2B7-BBEBD0D4E589}" type="presParOf" srcId="{D6BE2965-0E5A-41B6-B073-96FF5E7B62EA}" destId="{6F1A12DB-18BC-4942-A309-EF984996C57F}" srcOrd="0" destOrd="0" presId="urn:microsoft.com/office/officeart/2005/8/layout/hierarchy1"/>
    <dgm:cxn modelId="{756C9BA6-0586-4848-9C8D-A696FB708BE2}" type="presParOf" srcId="{D6BE2965-0E5A-41B6-B073-96FF5E7B62EA}" destId="{6E804CFD-473F-4BED-AFEB-04B110AA36FE}" srcOrd="1" destOrd="0" presId="urn:microsoft.com/office/officeart/2005/8/layout/hierarchy1"/>
    <dgm:cxn modelId="{58CDE483-300A-48D5-B130-79322D608CE3}" type="presParOf" srcId="{14A20CD6-FF52-44C0-B3E4-67E79248BC57}" destId="{EF67B7E8-CF3A-413C-9358-2E4A556407D0}" srcOrd="1" destOrd="0" presId="urn:microsoft.com/office/officeart/2005/8/layout/hierarchy1"/>
    <dgm:cxn modelId="{5832C879-0A3F-418D-B66C-0D542F68DD25}" type="presParOf" srcId="{EF67B7E8-CF3A-413C-9358-2E4A556407D0}" destId="{EAF930C6-ED42-4356-ADBF-9C29FF7ACC24}" srcOrd="0" destOrd="0" presId="urn:microsoft.com/office/officeart/2005/8/layout/hierarchy1"/>
    <dgm:cxn modelId="{7CF6A924-DF2C-46A2-87B8-93CD610CDB3B}" type="presParOf" srcId="{EF67B7E8-CF3A-413C-9358-2E4A556407D0}" destId="{95CB3B1D-9384-488B-8BA1-0F86B20C2E53}" srcOrd="1" destOrd="0" presId="urn:microsoft.com/office/officeart/2005/8/layout/hierarchy1"/>
    <dgm:cxn modelId="{906FFF37-A920-4C76-9B41-38FCF42194AD}" type="presParOf" srcId="{95CB3B1D-9384-488B-8BA1-0F86B20C2E53}" destId="{DEA33F57-968E-4591-A8F9-FBDBFF434396}" srcOrd="0" destOrd="0" presId="urn:microsoft.com/office/officeart/2005/8/layout/hierarchy1"/>
    <dgm:cxn modelId="{289FC8EC-E880-450F-8226-C8BD6AAD41D5}" type="presParOf" srcId="{DEA33F57-968E-4591-A8F9-FBDBFF434396}" destId="{32209805-F2F5-4F49-94DE-6D2D0B73C82A}" srcOrd="0" destOrd="0" presId="urn:microsoft.com/office/officeart/2005/8/layout/hierarchy1"/>
    <dgm:cxn modelId="{C16360C7-97AC-43CF-99AE-1F909147AEBF}" type="presParOf" srcId="{DEA33F57-968E-4591-A8F9-FBDBFF434396}" destId="{51C5BEA8-A0CE-468F-9320-0DD2D8E51B88}" srcOrd="1" destOrd="0" presId="urn:microsoft.com/office/officeart/2005/8/layout/hierarchy1"/>
    <dgm:cxn modelId="{A56719F1-E1F4-4A3D-B471-6E055F11F7A9}" type="presParOf" srcId="{95CB3B1D-9384-488B-8BA1-0F86B20C2E53}" destId="{97A675CE-927E-474C-B36E-D516B3856430}" srcOrd="1" destOrd="0" presId="urn:microsoft.com/office/officeart/2005/8/layout/hierarchy1"/>
    <dgm:cxn modelId="{63B42A9A-1E06-4900-B9AA-89B605C78048}" type="presParOf" srcId="{EF67B7E8-CF3A-413C-9358-2E4A556407D0}" destId="{14D872F2-461D-4A08-8A9E-C008408CF70E}" srcOrd="2" destOrd="0" presId="urn:microsoft.com/office/officeart/2005/8/layout/hierarchy1"/>
    <dgm:cxn modelId="{15C27F0B-64E4-499C-8FC3-69E90A92B645}" type="presParOf" srcId="{EF67B7E8-CF3A-413C-9358-2E4A556407D0}" destId="{89489A3B-2FFE-4F8B-B605-399949163F02}" srcOrd="3" destOrd="0" presId="urn:microsoft.com/office/officeart/2005/8/layout/hierarchy1"/>
    <dgm:cxn modelId="{9A872656-939C-449D-B0F1-EC9AE0DA9B48}" type="presParOf" srcId="{89489A3B-2FFE-4F8B-B605-399949163F02}" destId="{6D2A6A79-F93C-4D7F-A104-3D24C8A086D8}" srcOrd="0" destOrd="0" presId="urn:microsoft.com/office/officeart/2005/8/layout/hierarchy1"/>
    <dgm:cxn modelId="{3EEC5228-21C8-423C-851E-557C228B3F2F}" type="presParOf" srcId="{6D2A6A79-F93C-4D7F-A104-3D24C8A086D8}" destId="{6C9AAAA9-304D-4DE9-AD06-DEAF16CF6CB4}" srcOrd="0" destOrd="0" presId="urn:microsoft.com/office/officeart/2005/8/layout/hierarchy1"/>
    <dgm:cxn modelId="{766F7515-B9D2-454E-8A49-40852FB1B065}" type="presParOf" srcId="{6D2A6A79-F93C-4D7F-A104-3D24C8A086D8}" destId="{14A1B542-5800-416D-A267-A0A1CCC8251E}" srcOrd="1" destOrd="0" presId="urn:microsoft.com/office/officeart/2005/8/layout/hierarchy1"/>
    <dgm:cxn modelId="{2AB2C658-A10C-43BA-8DD5-ECCC89EFE507}" type="presParOf" srcId="{89489A3B-2FFE-4F8B-B605-399949163F02}" destId="{71CC786E-58EC-4DF2-B309-1E31E3B8EF7E}" srcOrd="1" destOrd="0" presId="urn:microsoft.com/office/officeart/2005/8/layout/hierarchy1"/>
    <dgm:cxn modelId="{2896748E-1E06-4674-A2C8-628055A68099}" type="presParOf" srcId="{BD84992B-87E2-4AAB-8AC3-E8130B99612B}" destId="{B4857131-1FB1-42F2-9D34-5AB5905630FC}" srcOrd="5" destOrd="0" presId="urn:microsoft.com/office/officeart/2005/8/layout/hierarchy1"/>
    <dgm:cxn modelId="{86FC2DDC-5A10-4D03-A517-7B3E9307F8E3}" type="presParOf" srcId="{B4857131-1FB1-42F2-9D34-5AB5905630FC}" destId="{F80D0DED-084B-4D40-8607-ECECFA68553F}" srcOrd="0" destOrd="0" presId="urn:microsoft.com/office/officeart/2005/8/layout/hierarchy1"/>
    <dgm:cxn modelId="{6CCDF21D-0AB1-45C0-ACAB-661A512C3196}" type="presParOf" srcId="{F80D0DED-084B-4D40-8607-ECECFA68553F}" destId="{0D2BA436-EE53-4DA5-90B2-6E10AF98C48A}" srcOrd="0" destOrd="0" presId="urn:microsoft.com/office/officeart/2005/8/layout/hierarchy1"/>
    <dgm:cxn modelId="{F8F5A796-DBDD-4CA2-96F8-013EB4AC0104}" type="presParOf" srcId="{F80D0DED-084B-4D40-8607-ECECFA68553F}" destId="{2724ECC8-D7DE-466C-A702-4ECE8C940A9E}" srcOrd="1" destOrd="0" presId="urn:microsoft.com/office/officeart/2005/8/layout/hierarchy1"/>
    <dgm:cxn modelId="{3E333A32-F1EF-4953-B489-B47D26E9AB18}" type="presParOf" srcId="{B4857131-1FB1-42F2-9D34-5AB5905630FC}" destId="{7F3FAB63-3DAE-4E0E-9E6A-DD39D9557B04}" srcOrd="1" destOrd="0" presId="urn:microsoft.com/office/officeart/2005/8/layout/hierarchy1"/>
    <dgm:cxn modelId="{117C51D1-CB4F-4341-A9F0-616EC5F0ADB0}" type="presParOf" srcId="{7F3FAB63-3DAE-4E0E-9E6A-DD39D9557B04}" destId="{B1135B60-BACA-4926-BA5B-C222175FFDA1}" srcOrd="0" destOrd="0" presId="urn:microsoft.com/office/officeart/2005/8/layout/hierarchy1"/>
    <dgm:cxn modelId="{C1B664FE-1C83-4690-A885-16EBF533C0AC}" type="presParOf" srcId="{7F3FAB63-3DAE-4E0E-9E6A-DD39D9557B04}" destId="{4C851AD8-1395-43B6-84C5-F4A06E70B74E}" srcOrd="1" destOrd="0" presId="urn:microsoft.com/office/officeart/2005/8/layout/hierarchy1"/>
    <dgm:cxn modelId="{7AEF29E7-9011-4FA4-AA0F-7A1F2BDDC539}" type="presParOf" srcId="{4C851AD8-1395-43B6-84C5-F4A06E70B74E}" destId="{EAEA15AC-CB49-405D-8B19-2ECEC3E838E8}" srcOrd="0" destOrd="0" presId="urn:microsoft.com/office/officeart/2005/8/layout/hierarchy1"/>
    <dgm:cxn modelId="{C8BD7F2E-68D5-41A7-AC0A-97C6BDA891F7}" type="presParOf" srcId="{EAEA15AC-CB49-405D-8B19-2ECEC3E838E8}" destId="{69AC5D8F-CE46-4A2E-B874-987F9FFE6082}" srcOrd="0" destOrd="0" presId="urn:microsoft.com/office/officeart/2005/8/layout/hierarchy1"/>
    <dgm:cxn modelId="{63B39333-8D8D-4B43-8A3F-34B55BD252DC}" type="presParOf" srcId="{EAEA15AC-CB49-405D-8B19-2ECEC3E838E8}" destId="{695D688D-584A-4675-A4DD-B611311E5AE6}" srcOrd="1" destOrd="0" presId="urn:microsoft.com/office/officeart/2005/8/layout/hierarchy1"/>
    <dgm:cxn modelId="{A4E0BA6B-3450-4F23-8380-6AA00F96A08A}" type="presParOf" srcId="{4C851AD8-1395-43B6-84C5-F4A06E70B74E}" destId="{CE1DCB7B-7EEB-46C7-BFDC-C83C7E0ABF0B}" srcOrd="1" destOrd="0" presId="urn:microsoft.com/office/officeart/2005/8/layout/hierarchy1"/>
    <dgm:cxn modelId="{5652E9F0-A57B-4BD0-8489-1041BFA339D8}" type="presParOf" srcId="{7F3FAB63-3DAE-4E0E-9E6A-DD39D9557B04}" destId="{1552DDDD-B4A6-47B0-A336-55B3C85037EE}" srcOrd="2" destOrd="0" presId="urn:microsoft.com/office/officeart/2005/8/layout/hierarchy1"/>
    <dgm:cxn modelId="{E52246F2-324D-46BD-BCA7-98E1E4AD0EA7}" type="presParOf" srcId="{7F3FAB63-3DAE-4E0E-9E6A-DD39D9557B04}" destId="{9DF4EEC2-A6F7-4404-B9F4-DACC9171BDBF}" srcOrd="3" destOrd="0" presId="urn:microsoft.com/office/officeart/2005/8/layout/hierarchy1"/>
    <dgm:cxn modelId="{C4D4709D-D20E-40A3-97D0-2431AFA3E12C}" type="presParOf" srcId="{9DF4EEC2-A6F7-4404-B9F4-DACC9171BDBF}" destId="{8EABBBD8-42C4-44F7-A17D-E1B9DA5CC721}" srcOrd="0" destOrd="0" presId="urn:microsoft.com/office/officeart/2005/8/layout/hierarchy1"/>
    <dgm:cxn modelId="{576EBC16-53BC-45BB-A612-37242357A79E}" type="presParOf" srcId="{8EABBBD8-42C4-44F7-A17D-E1B9DA5CC721}" destId="{E3DCB856-D874-4FB6-8CEA-6F659D44AA29}" srcOrd="0" destOrd="0" presId="urn:microsoft.com/office/officeart/2005/8/layout/hierarchy1"/>
    <dgm:cxn modelId="{5479A0D4-5C38-493B-AE5D-FB2824C29B0D}" type="presParOf" srcId="{8EABBBD8-42C4-44F7-A17D-E1B9DA5CC721}" destId="{1BEE25C6-2145-43E5-9ACB-827893C1416A}" srcOrd="1" destOrd="0" presId="urn:microsoft.com/office/officeart/2005/8/layout/hierarchy1"/>
    <dgm:cxn modelId="{D98DA1C6-421E-48DF-85CB-CCA5402E49BE}" type="presParOf" srcId="{9DF4EEC2-A6F7-4404-B9F4-DACC9171BDBF}" destId="{A4F2639E-92DA-48F2-9371-73C4638D1EAE}" srcOrd="1" destOrd="0" presId="urn:microsoft.com/office/officeart/2005/8/layout/hierarchy1"/>
    <dgm:cxn modelId="{4A07C062-349E-4022-80E4-B5B108D3EC8C}" type="presParOf" srcId="{BD84992B-87E2-4AAB-8AC3-E8130B99612B}" destId="{3E42939F-8F74-4C24-B5BA-8E73F0F54974}" srcOrd="6" destOrd="0" presId="urn:microsoft.com/office/officeart/2005/8/layout/hierarchy1"/>
    <dgm:cxn modelId="{26783357-26BD-4F37-B69D-1D3B15301140}" type="presParOf" srcId="{3E42939F-8F74-4C24-B5BA-8E73F0F54974}" destId="{4928496B-F0FB-44F7-9AE4-77D2DF7CF452}" srcOrd="0" destOrd="0" presId="urn:microsoft.com/office/officeart/2005/8/layout/hierarchy1"/>
    <dgm:cxn modelId="{9B039E44-1A6C-441F-A5F1-74FE20BF93EE}" type="presParOf" srcId="{4928496B-F0FB-44F7-9AE4-77D2DF7CF452}" destId="{E560A0A2-6065-46A3-AEC7-11CE88E1B73E}" srcOrd="0" destOrd="0" presId="urn:microsoft.com/office/officeart/2005/8/layout/hierarchy1"/>
    <dgm:cxn modelId="{82FB3693-69CF-47E0-BB17-4DFC0F800686}" type="presParOf" srcId="{4928496B-F0FB-44F7-9AE4-77D2DF7CF452}" destId="{BE7ABE90-5246-42B1-806A-680D1990DA68}" srcOrd="1" destOrd="0" presId="urn:microsoft.com/office/officeart/2005/8/layout/hierarchy1"/>
    <dgm:cxn modelId="{F8702F22-BF6B-4D6C-B86E-1EA7770ECA04}" type="presParOf" srcId="{3E42939F-8F74-4C24-B5BA-8E73F0F54974}" destId="{5AC9333F-75CC-4E80-B6B7-BE371668074C}" srcOrd="1" destOrd="0" presId="urn:microsoft.com/office/officeart/2005/8/layout/hierarchy1"/>
    <dgm:cxn modelId="{06DFD360-6443-4D24-9B11-9EFF4B70F67B}" type="presParOf" srcId="{5AC9333F-75CC-4E80-B6B7-BE371668074C}" destId="{39A56038-D23E-47E7-A4FB-4B846BC26541}" srcOrd="0" destOrd="0" presId="urn:microsoft.com/office/officeart/2005/8/layout/hierarchy1"/>
    <dgm:cxn modelId="{DB0AF2F1-843F-485F-9BE3-ED0BF138FE7B}" type="presParOf" srcId="{5AC9333F-75CC-4E80-B6B7-BE371668074C}" destId="{6A5F4E6D-87C4-4B7A-9A27-DE24390CEB52}" srcOrd="1" destOrd="0" presId="urn:microsoft.com/office/officeart/2005/8/layout/hierarchy1"/>
    <dgm:cxn modelId="{2D1A595A-6E9B-4CFE-8595-F79A16967EA1}" type="presParOf" srcId="{6A5F4E6D-87C4-4B7A-9A27-DE24390CEB52}" destId="{E61C8DB2-2AC1-441F-9500-620BF7D32791}" srcOrd="0" destOrd="0" presId="urn:microsoft.com/office/officeart/2005/8/layout/hierarchy1"/>
    <dgm:cxn modelId="{3F52CBAD-8AF7-4B41-B87C-EAA9F2BBACCF}" type="presParOf" srcId="{E61C8DB2-2AC1-441F-9500-620BF7D32791}" destId="{F4DCFEF3-EAEA-4284-96B4-95698A440046}" srcOrd="0" destOrd="0" presId="urn:microsoft.com/office/officeart/2005/8/layout/hierarchy1"/>
    <dgm:cxn modelId="{C63F754A-E61B-4A93-92B2-E34DF724F7CA}" type="presParOf" srcId="{E61C8DB2-2AC1-441F-9500-620BF7D32791}" destId="{571EE110-C537-4DDC-B8B0-2526A5329B47}" srcOrd="1" destOrd="0" presId="urn:microsoft.com/office/officeart/2005/8/layout/hierarchy1"/>
    <dgm:cxn modelId="{1F2EEC2E-FE00-4D11-B960-5B2CAA84504A}" type="presParOf" srcId="{6A5F4E6D-87C4-4B7A-9A27-DE24390CEB52}" destId="{9560DF16-0F9D-47DD-BEDC-A4085CE8EDC7}" srcOrd="1" destOrd="0" presId="urn:microsoft.com/office/officeart/2005/8/layout/hierarchy1"/>
    <dgm:cxn modelId="{A2EAB259-91F1-49C7-A03D-514B9156BB4F}" type="presParOf" srcId="{5AC9333F-75CC-4E80-B6B7-BE371668074C}" destId="{15E5C704-F83B-4A2D-B91C-044B217DD147}" srcOrd="2" destOrd="0" presId="urn:microsoft.com/office/officeart/2005/8/layout/hierarchy1"/>
    <dgm:cxn modelId="{A9359ABF-DCAF-41E4-AFA8-526419199756}" type="presParOf" srcId="{5AC9333F-75CC-4E80-B6B7-BE371668074C}" destId="{B740E608-4DD8-4223-BCC5-1FCC307A02A8}" srcOrd="3" destOrd="0" presId="urn:microsoft.com/office/officeart/2005/8/layout/hierarchy1"/>
    <dgm:cxn modelId="{B42484D8-ACC5-4D0A-9C2B-C72E648E9BCB}" type="presParOf" srcId="{B740E608-4DD8-4223-BCC5-1FCC307A02A8}" destId="{13700833-2098-4282-9292-E05DD154AF24}" srcOrd="0" destOrd="0" presId="urn:microsoft.com/office/officeart/2005/8/layout/hierarchy1"/>
    <dgm:cxn modelId="{42F219AE-A210-453D-9F39-1C10A64E9F3D}" type="presParOf" srcId="{13700833-2098-4282-9292-E05DD154AF24}" destId="{E5DE013F-2209-42DA-BA35-654F5FA6C7E9}" srcOrd="0" destOrd="0" presId="urn:microsoft.com/office/officeart/2005/8/layout/hierarchy1"/>
    <dgm:cxn modelId="{FC5E88BC-6854-4401-9B18-DD206E657113}" type="presParOf" srcId="{13700833-2098-4282-9292-E05DD154AF24}" destId="{7DEEFB59-CB8D-4F01-9D34-837D91EBD109}" srcOrd="1" destOrd="0" presId="urn:microsoft.com/office/officeart/2005/8/layout/hierarchy1"/>
    <dgm:cxn modelId="{800D1D32-CAB2-4598-B537-C7A886E4688A}" type="presParOf" srcId="{B740E608-4DD8-4223-BCC5-1FCC307A02A8}" destId="{4B9DE522-32A0-42D6-81F7-F8097ACCA59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5C704-F83B-4A2D-B91C-044B217DD147}">
      <dsp:nvSpPr>
        <dsp:cNvPr id="0" name=""/>
        <dsp:cNvSpPr/>
      </dsp:nvSpPr>
      <dsp:spPr>
        <a:xfrm>
          <a:off x="9694068" y="2044385"/>
          <a:ext cx="406657" cy="193532"/>
        </a:xfrm>
        <a:custGeom>
          <a:avLst/>
          <a:gdLst/>
          <a:ahLst/>
          <a:cxnLst/>
          <a:rect l="0" t="0" r="0" b="0"/>
          <a:pathLst>
            <a:path>
              <a:moveTo>
                <a:pt x="0" y="0"/>
              </a:moveTo>
              <a:lnTo>
                <a:pt x="0" y="131886"/>
              </a:lnTo>
              <a:lnTo>
                <a:pt x="406657" y="131886"/>
              </a:lnTo>
              <a:lnTo>
                <a:pt x="406657" y="193532"/>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A56038-D23E-47E7-A4FB-4B846BC26541}">
      <dsp:nvSpPr>
        <dsp:cNvPr id="0" name=""/>
        <dsp:cNvSpPr/>
      </dsp:nvSpPr>
      <dsp:spPr>
        <a:xfrm>
          <a:off x="9287410" y="2044385"/>
          <a:ext cx="406657" cy="193532"/>
        </a:xfrm>
        <a:custGeom>
          <a:avLst/>
          <a:gdLst/>
          <a:ahLst/>
          <a:cxnLst/>
          <a:rect l="0" t="0" r="0" b="0"/>
          <a:pathLst>
            <a:path>
              <a:moveTo>
                <a:pt x="406657" y="0"/>
              </a:moveTo>
              <a:lnTo>
                <a:pt x="406657" y="131886"/>
              </a:lnTo>
              <a:lnTo>
                <a:pt x="0" y="131886"/>
              </a:lnTo>
              <a:lnTo>
                <a:pt x="0" y="193532"/>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52DDDD-B4A6-47B0-A336-55B3C85037EE}">
      <dsp:nvSpPr>
        <dsp:cNvPr id="0" name=""/>
        <dsp:cNvSpPr/>
      </dsp:nvSpPr>
      <dsp:spPr>
        <a:xfrm>
          <a:off x="8067436" y="2044385"/>
          <a:ext cx="406657" cy="193532"/>
        </a:xfrm>
        <a:custGeom>
          <a:avLst/>
          <a:gdLst/>
          <a:ahLst/>
          <a:cxnLst/>
          <a:rect l="0" t="0" r="0" b="0"/>
          <a:pathLst>
            <a:path>
              <a:moveTo>
                <a:pt x="0" y="0"/>
              </a:moveTo>
              <a:lnTo>
                <a:pt x="0" y="131886"/>
              </a:lnTo>
              <a:lnTo>
                <a:pt x="406657" y="131886"/>
              </a:lnTo>
              <a:lnTo>
                <a:pt x="406657" y="193532"/>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135B60-BACA-4926-BA5B-C222175FFDA1}">
      <dsp:nvSpPr>
        <dsp:cNvPr id="0" name=""/>
        <dsp:cNvSpPr/>
      </dsp:nvSpPr>
      <dsp:spPr>
        <a:xfrm>
          <a:off x="7660778" y="2044385"/>
          <a:ext cx="406657" cy="193532"/>
        </a:xfrm>
        <a:custGeom>
          <a:avLst/>
          <a:gdLst/>
          <a:ahLst/>
          <a:cxnLst/>
          <a:rect l="0" t="0" r="0" b="0"/>
          <a:pathLst>
            <a:path>
              <a:moveTo>
                <a:pt x="406657" y="0"/>
              </a:moveTo>
              <a:lnTo>
                <a:pt x="406657" y="131886"/>
              </a:lnTo>
              <a:lnTo>
                <a:pt x="0" y="131886"/>
              </a:lnTo>
              <a:lnTo>
                <a:pt x="0" y="193532"/>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872F2-461D-4A08-8A9E-C008408CF70E}">
      <dsp:nvSpPr>
        <dsp:cNvPr id="0" name=""/>
        <dsp:cNvSpPr/>
      </dsp:nvSpPr>
      <dsp:spPr>
        <a:xfrm>
          <a:off x="6440804" y="2044385"/>
          <a:ext cx="406657" cy="193532"/>
        </a:xfrm>
        <a:custGeom>
          <a:avLst/>
          <a:gdLst/>
          <a:ahLst/>
          <a:cxnLst/>
          <a:rect l="0" t="0" r="0" b="0"/>
          <a:pathLst>
            <a:path>
              <a:moveTo>
                <a:pt x="0" y="0"/>
              </a:moveTo>
              <a:lnTo>
                <a:pt x="0" y="131886"/>
              </a:lnTo>
              <a:lnTo>
                <a:pt x="406657" y="131886"/>
              </a:lnTo>
              <a:lnTo>
                <a:pt x="406657" y="193532"/>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F930C6-ED42-4356-ADBF-9C29FF7ACC24}">
      <dsp:nvSpPr>
        <dsp:cNvPr id="0" name=""/>
        <dsp:cNvSpPr/>
      </dsp:nvSpPr>
      <dsp:spPr>
        <a:xfrm>
          <a:off x="6034147" y="2044385"/>
          <a:ext cx="406657" cy="193532"/>
        </a:xfrm>
        <a:custGeom>
          <a:avLst/>
          <a:gdLst/>
          <a:ahLst/>
          <a:cxnLst/>
          <a:rect l="0" t="0" r="0" b="0"/>
          <a:pathLst>
            <a:path>
              <a:moveTo>
                <a:pt x="406657" y="0"/>
              </a:moveTo>
              <a:lnTo>
                <a:pt x="406657" y="131886"/>
              </a:lnTo>
              <a:lnTo>
                <a:pt x="0" y="131886"/>
              </a:lnTo>
              <a:lnTo>
                <a:pt x="0" y="193532"/>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6364B-410D-44C8-9B87-881493FAF94D}">
      <dsp:nvSpPr>
        <dsp:cNvPr id="0" name=""/>
        <dsp:cNvSpPr/>
      </dsp:nvSpPr>
      <dsp:spPr>
        <a:xfrm>
          <a:off x="4814173" y="2044385"/>
          <a:ext cx="406657" cy="193532"/>
        </a:xfrm>
        <a:custGeom>
          <a:avLst/>
          <a:gdLst/>
          <a:ahLst/>
          <a:cxnLst/>
          <a:rect l="0" t="0" r="0" b="0"/>
          <a:pathLst>
            <a:path>
              <a:moveTo>
                <a:pt x="0" y="0"/>
              </a:moveTo>
              <a:lnTo>
                <a:pt x="0" y="131886"/>
              </a:lnTo>
              <a:lnTo>
                <a:pt x="406657" y="131886"/>
              </a:lnTo>
              <a:lnTo>
                <a:pt x="406657" y="193532"/>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0F2D90-730A-411E-A0DC-8243C3538A51}">
      <dsp:nvSpPr>
        <dsp:cNvPr id="0" name=""/>
        <dsp:cNvSpPr/>
      </dsp:nvSpPr>
      <dsp:spPr>
        <a:xfrm>
          <a:off x="4407515" y="2044385"/>
          <a:ext cx="406657" cy="193532"/>
        </a:xfrm>
        <a:custGeom>
          <a:avLst/>
          <a:gdLst/>
          <a:ahLst/>
          <a:cxnLst/>
          <a:rect l="0" t="0" r="0" b="0"/>
          <a:pathLst>
            <a:path>
              <a:moveTo>
                <a:pt x="406657" y="0"/>
              </a:moveTo>
              <a:lnTo>
                <a:pt x="406657" y="131886"/>
              </a:lnTo>
              <a:lnTo>
                <a:pt x="0" y="131886"/>
              </a:lnTo>
              <a:lnTo>
                <a:pt x="0" y="193532"/>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69AFAC-24DE-4890-8DD4-A073FBE0D20C}">
      <dsp:nvSpPr>
        <dsp:cNvPr id="0" name=""/>
        <dsp:cNvSpPr/>
      </dsp:nvSpPr>
      <dsp:spPr>
        <a:xfrm>
          <a:off x="3187541" y="2044385"/>
          <a:ext cx="406657" cy="193532"/>
        </a:xfrm>
        <a:custGeom>
          <a:avLst/>
          <a:gdLst/>
          <a:ahLst/>
          <a:cxnLst/>
          <a:rect l="0" t="0" r="0" b="0"/>
          <a:pathLst>
            <a:path>
              <a:moveTo>
                <a:pt x="0" y="0"/>
              </a:moveTo>
              <a:lnTo>
                <a:pt x="0" y="131886"/>
              </a:lnTo>
              <a:lnTo>
                <a:pt x="406657" y="131886"/>
              </a:lnTo>
              <a:lnTo>
                <a:pt x="406657" y="193532"/>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34B65C-29D0-45BD-B404-EB93DDD9A293}">
      <dsp:nvSpPr>
        <dsp:cNvPr id="0" name=""/>
        <dsp:cNvSpPr/>
      </dsp:nvSpPr>
      <dsp:spPr>
        <a:xfrm>
          <a:off x="2780883" y="2044385"/>
          <a:ext cx="406657" cy="193532"/>
        </a:xfrm>
        <a:custGeom>
          <a:avLst/>
          <a:gdLst/>
          <a:ahLst/>
          <a:cxnLst/>
          <a:rect l="0" t="0" r="0" b="0"/>
          <a:pathLst>
            <a:path>
              <a:moveTo>
                <a:pt x="406657" y="0"/>
              </a:moveTo>
              <a:lnTo>
                <a:pt x="406657" y="131886"/>
              </a:lnTo>
              <a:lnTo>
                <a:pt x="0" y="131886"/>
              </a:lnTo>
              <a:lnTo>
                <a:pt x="0" y="193532"/>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8499CC-D71B-459D-AF71-FB2CDBA4B493}">
      <dsp:nvSpPr>
        <dsp:cNvPr id="0" name=""/>
        <dsp:cNvSpPr/>
      </dsp:nvSpPr>
      <dsp:spPr>
        <a:xfrm>
          <a:off x="1921847" y="2044385"/>
          <a:ext cx="91440" cy="193532"/>
        </a:xfrm>
        <a:custGeom>
          <a:avLst/>
          <a:gdLst/>
          <a:ahLst/>
          <a:cxnLst/>
          <a:rect l="0" t="0" r="0" b="0"/>
          <a:pathLst>
            <a:path>
              <a:moveTo>
                <a:pt x="45720" y="0"/>
              </a:moveTo>
              <a:lnTo>
                <a:pt x="45720" y="193532"/>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433BA6-3310-40FF-8F0E-0E289A6B9FA6}">
      <dsp:nvSpPr>
        <dsp:cNvPr id="0" name=""/>
        <dsp:cNvSpPr/>
      </dsp:nvSpPr>
      <dsp:spPr>
        <a:xfrm>
          <a:off x="747593" y="2044385"/>
          <a:ext cx="406657" cy="193532"/>
        </a:xfrm>
        <a:custGeom>
          <a:avLst/>
          <a:gdLst/>
          <a:ahLst/>
          <a:cxnLst/>
          <a:rect l="0" t="0" r="0" b="0"/>
          <a:pathLst>
            <a:path>
              <a:moveTo>
                <a:pt x="0" y="0"/>
              </a:moveTo>
              <a:lnTo>
                <a:pt x="0" y="131886"/>
              </a:lnTo>
              <a:lnTo>
                <a:pt x="406657" y="131886"/>
              </a:lnTo>
              <a:lnTo>
                <a:pt x="406657" y="193532"/>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3D4A65-B3CC-41A4-842D-9068FBC4BDA4}">
      <dsp:nvSpPr>
        <dsp:cNvPr id="0" name=""/>
        <dsp:cNvSpPr/>
      </dsp:nvSpPr>
      <dsp:spPr>
        <a:xfrm>
          <a:off x="340935" y="2044385"/>
          <a:ext cx="406657" cy="193532"/>
        </a:xfrm>
        <a:custGeom>
          <a:avLst/>
          <a:gdLst/>
          <a:ahLst/>
          <a:cxnLst/>
          <a:rect l="0" t="0" r="0" b="0"/>
          <a:pathLst>
            <a:path>
              <a:moveTo>
                <a:pt x="406657" y="0"/>
              </a:moveTo>
              <a:lnTo>
                <a:pt x="406657" y="131886"/>
              </a:lnTo>
              <a:lnTo>
                <a:pt x="0" y="131886"/>
              </a:lnTo>
              <a:lnTo>
                <a:pt x="0" y="193532"/>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347E4F-BCCC-4FB4-A75D-9C62E2F52CF5}">
      <dsp:nvSpPr>
        <dsp:cNvPr id="0" name=""/>
        <dsp:cNvSpPr/>
      </dsp:nvSpPr>
      <dsp:spPr>
        <a:xfrm>
          <a:off x="414873" y="1621830"/>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6CBA36-214D-4C13-8C9D-C200E7B7BA05}">
      <dsp:nvSpPr>
        <dsp:cNvPr id="0" name=""/>
        <dsp:cNvSpPr/>
      </dsp:nvSpPr>
      <dsp:spPr>
        <a:xfrm>
          <a:off x="488811" y="1692071"/>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rtl="0">
            <a:lnSpc>
              <a:spcPct val="90000"/>
            </a:lnSpc>
            <a:spcBef>
              <a:spcPct val="0"/>
            </a:spcBef>
            <a:spcAft>
              <a:spcPct val="35000"/>
            </a:spcAft>
            <a:buNone/>
          </a:pPr>
          <a:r>
            <a:rPr lang="en-US" sz="600" b="0" kern="1200"/>
            <a:t>•Planning</a:t>
          </a:r>
          <a:endParaRPr lang="en-US" sz="600" b="0" kern="1200">
            <a:latin typeface="Aptos Display" panose="020F0302020204030204"/>
          </a:endParaRPr>
        </a:p>
      </dsp:txBody>
      <dsp:txXfrm>
        <a:off x="501187" y="1704447"/>
        <a:ext cx="640688" cy="397802"/>
      </dsp:txXfrm>
    </dsp:sp>
    <dsp:sp modelId="{2BAAFABF-B177-4166-8236-229DAF7E4A31}">
      <dsp:nvSpPr>
        <dsp:cNvPr id="0" name=""/>
        <dsp:cNvSpPr/>
      </dsp:nvSpPr>
      <dsp:spPr>
        <a:xfrm>
          <a:off x="8215" y="2237917"/>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7C7CF-C5D8-4D48-84EF-20627DC15355}">
      <dsp:nvSpPr>
        <dsp:cNvPr id="0" name=""/>
        <dsp:cNvSpPr/>
      </dsp:nvSpPr>
      <dsp:spPr>
        <a:xfrm>
          <a:off x="82153" y="2308158"/>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dirty="0"/>
            <a:t>1.1 Requirements Analysis</a:t>
          </a:r>
        </a:p>
      </dsp:txBody>
      <dsp:txXfrm>
        <a:off x="94529" y="2320534"/>
        <a:ext cx="640688" cy="397802"/>
      </dsp:txXfrm>
    </dsp:sp>
    <dsp:sp modelId="{3F7E7E47-641D-427B-86FE-FAEA96C1981F}">
      <dsp:nvSpPr>
        <dsp:cNvPr id="0" name=""/>
        <dsp:cNvSpPr/>
      </dsp:nvSpPr>
      <dsp:spPr>
        <a:xfrm>
          <a:off x="821531" y="2237917"/>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A7543F-01DD-46AF-BB0C-1B28C9E4EFAF}">
      <dsp:nvSpPr>
        <dsp:cNvPr id="0" name=""/>
        <dsp:cNvSpPr/>
      </dsp:nvSpPr>
      <dsp:spPr>
        <a:xfrm>
          <a:off x="895469" y="2308158"/>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a:t>1.2 Design and Planning1</a:t>
          </a:r>
        </a:p>
      </dsp:txBody>
      <dsp:txXfrm>
        <a:off x="907845" y="2320534"/>
        <a:ext cx="640688" cy="397802"/>
      </dsp:txXfrm>
    </dsp:sp>
    <dsp:sp modelId="{D614C5D7-CB88-4F91-BB74-BC16227198B8}">
      <dsp:nvSpPr>
        <dsp:cNvPr id="0" name=""/>
        <dsp:cNvSpPr/>
      </dsp:nvSpPr>
      <dsp:spPr>
        <a:xfrm>
          <a:off x="1634847" y="1621830"/>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7C2CB-5B9E-46BE-B347-AC6CAF03111A}">
      <dsp:nvSpPr>
        <dsp:cNvPr id="0" name=""/>
        <dsp:cNvSpPr/>
      </dsp:nvSpPr>
      <dsp:spPr>
        <a:xfrm>
          <a:off x="1708784" y="1692071"/>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rtl="0">
            <a:lnSpc>
              <a:spcPct val="90000"/>
            </a:lnSpc>
            <a:spcBef>
              <a:spcPct val="0"/>
            </a:spcBef>
            <a:spcAft>
              <a:spcPct val="35000"/>
            </a:spcAft>
            <a:buNone/>
          </a:pPr>
          <a:r>
            <a:rPr lang="en-US" sz="600" b="0" kern="1200"/>
            <a:t>2. Procurement </a:t>
          </a:r>
          <a:endParaRPr lang="en-US" sz="600" b="0" kern="1200">
            <a:latin typeface="Aptos Display" panose="020F0302020204030204"/>
          </a:endParaRPr>
        </a:p>
      </dsp:txBody>
      <dsp:txXfrm>
        <a:off x="1721160" y="1704447"/>
        <a:ext cx="640688" cy="397802"/>
      </dsp:txXfrm>
    </dsp:sp>
    <dsp:sp modelId="{3A18AF40-021F-4F5A-8296-102D56277DCC}">
      <dsp:nvSpPr>
        <dsp:cNvPr id="0" name=""/>
        <dsp:cNvSpPr/>
      </dsp:nvSpPr>
      <dsp:spPr>
        <a:xfrm>
          <a:off x="1634847" y="2237917"/>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8EA92-1E3E-40B7-9FDF-1EAD7FF9658E}">
      <dsp:nvSpPr>
        <dsp:cNvPr id="0" name=""/>
        <dsp:cNvSpPr/>
      </dsp:nvSpPr>
      <dsp:spPr>
        <a:xfrm>
          <a:off x="1708784" y="2308158"/>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a:t>2.1 Ordering and Receiving Equipment </a:t>
          </a:r>
        </a:p>
      </dsp:txBody>
      <dsp:txXfrm>
        <a:off x="1721160" y="2320534"/>
        <a:ext cx="640688" cy="397802"/>
      </dsp:txXfrm>
    </dsp:sp>
    <dsp:sp modelId="{95212A46-6A3B-448D-95F7-66005E845322}">
      <dsp:nvSpPr>
        <dsp:cNvPr id="0" name=""/>
        <dsp:cNvSpPr/>
      </dsp:nvSpPr>
      <dsp:spPr>
        <a:xfrm>
          <a:off x="2854821" y="1621830"/>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92D202-9416-46D0-8768-50909FADD8D7}">
      <dsp:nvSpPr>
        <dsp:cNvPr id="0" name=""/>
        <dsp:cNvSpPr/>
      </dsp:nvSpPr>
      <dsp:spPr>
        <a:xfrm>
          <a:off x="2928758" y="1692071"/>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rtl="0">
            <a:lnSpc>
              <a:spcPct val="90000"/>
            </a:lnSpc>
            <a:spcBef>
              <a:spcPct val="0"/>
            </a:spcBef>
            <a:spcAft>
              <a:spcPct val="35000"/>
            </a:spcAft>
            <a:buNone/>
          </a:pPr>
          <a:r>
            <a:rPr lang="en-US" sz="600" b="0" kern="1200"/>
            <a:t>3.Installation </a:t>
          </a:r>
          <a:endParaRPr lang="en-US" sz="600" b="0" kern="1200">
            <a:latin typeface="Aptos Display" panose="020F0302020204030204"/>
          </a:endParaRPr>
        </a:p>
      </dsp:txBody>
      <dsp:txXfrm>
        <a:off x="2941134" y="1704447"/>
        <a:ext cx="640688" cy="397802"/>
      </dsp:txXfrm>
    </dsp:sp>
    <dsp:sp modelId="{360E098E-BEDA-4852-ADD3-FF817E44817E}">
      <dsp:nvSpPr>
        <dsp:cNvPr id="0" name=""/>
        <dsp:cNvSpPr/>
      </dsp:nvSpPr>
      <dsp:spPr>
        <a:xfrm>
          <a:off x="2448163" y="2237917"/>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5F34A-0B82-487D-A39E-851382D67A82}">
      <dsp:nvSpPr>
        <dsp:cNvPr id="0" name=""/>
        <dsp:cNvSpPr/>
      </dsp:nvSpPr>
      <dsp:spPr>
        <a:xfrm>
          <a:off x="2522100" y="2308158"/>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rtl="0">
            <a:lnSpc>
              <a:spcPct val="90000"/>
            </a:lnSpc>
            <a:spcBef>
              <a:spcPct val="0"/>
            </a:spcBef>
            <a:spcAft>
              <a:spcPct val="35000"/>
            </a:spcAft>
            <a:buNone/>
          </a:pPr>
          <a:r>
            <a:rPr lang="en-US" sz="600" b="0" kern="1200" dirty="0"/>
            <a:t>3.1 Physical Setup of Hardware </a:t>
          </a:r>
          <a:endParaRPr lang="en-US" sz="600" b="0" kern="1200" dirty="0">
            <a:latin typeface="Aptos Display" panose="020F0302020204030204"/>
          </a:endParaRPr>
        </a:p>
      </dsp:txBody>
      <dsp:txXfrm>
        <a:off x="2534476" y="2320534"/>
        <a:ext cx="640688" cy="397802"/>
      </dsp:txXfrm>
    </dsp:sp>
    <dsp:sp modelId="{73958C50-2DCD-4906-8F2B-8F10AE97523C}">
      <dsp:nvSpPr>
        <dsp:cNvPr id="0" name=""/>
        <dsp:cNvSpPr/>
      </dsp:nvSpPr>
      <dsp:spPr>
        <a:xfrm>
          <a:off x="3261479" y="2237917"/>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57E0F-50CA-4BE3-A931-052A4153F5BA}">
      <dsp:nvSpPr>
        <dsp:cNvPr id="0" name=""/>
        <dsp:cNvSpPr/>
      </dsp:nvSpPr>
      <dsp:spPr>
        <a:xfrm>
          <a:off x="3335416" y="2308158"/>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dirty="0"/>
            <a:t>3.2 Network Cabling and Connections</a:t>
          </a:r>
        </a:p>
      </dsp:txBody>
      <dsp:txXfrm>
        <a:off x="3347792" y="2320534"/>
        <a:ext cx="640688" cy="397802"/>
      </dsp:txXfrm>
    </dsp:sp>
    <dsp:sp modelId="{C4323766-65E6-45E0-B42D-859872BB7798}">
      <dsp:nvSpPr>
        <dsp:cNvPr id="0" name=""/>
        <dsp:cNvSpPr/>
      </dsp:nvSpPr>
      <dsp:spPr>
        <a:xfrm>
          <a:off x="4481452" y="1621830"/>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809328-E480-4FB6-893F-A3BBD2793A88}">
      <dsp:nvSpPr>
        <dsp:cNvPr id="0" name=""/>
        <dsp:cNvSpPr/>
      </dsp:nvSpPr>
      <dsp:spPr>
        <a:xfrm>
          <a:off x="4555390" y="1692071"/>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rtl="0">
            <a:lnSpc>
              <a:spcPct val="90000"/>
            </a:lnSpc>
            <a:spcBef>
              <a:spcPct val="0"/>
            </a:spcBef>
            <a:spcAft>
              <a:spcPct val="35000"/>
            </a:spcAft>
            <a:buNone/>
          </a:pPr>
          <a:r>
            <a:rPr lang="en-US" sz="600" b="0" kern="1200"/>
            <a:t>4. Configuration </a:t>
          </a:r>
          <a:endParaRPr lang="en-US" sz="600" b="0" kern="1200">
            <a:latin typeface="Aptos Display" panose="020F0302020204030204"/>
          </a:endParaRPr>
        </a:p>
      </dsp:txBody>
      <dsp:txXfrm>
        <a:off x="4567766" y="1704447"/>
        <a:ext cx="640688" cy="397802"/>
      </dsp:txXfrm>
    </dsp:sp>
    <dsp:sp modelId="{2FEB6B99-218C-4B1E-9CB7-C5C9456C53A5}">
      <dsp:nvSpPr>
        <dsp:cNvPr id="0" name=""/>
        <dsp:cNvSpPr/>
      </dsp:nvSpPr>
      <dsp:spPr>
        <a:xfrm>
          <a:off x="4074794" y="2237917"/>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A6F0BF-ECEE-4AFA-A83B-AC18E003C8E7}">
      <dsp:nvSpPr>
        <dsp:cNvPr id="0" name=""/>
        <dsp:cNvSpPr/>
      </dsp:nvSpPr>
      <dsp:spPr>
        <a:xfrm>
          <a:off x="4148732" y="2308158"/>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a:t>4.1 Setting Up Network Devices </a:t>
          </a:r>
        </a:p>
      </dsp:txBody>
      <dsp:txXfrm>
        <a:off x="4161108" y="2320534"/>
        <a:ext cx="640688" cy="397802"/>
      </dsp:txXfrm>
    </dsp:sp>
    <dsp:sp modelId="{1502C304-2FCF-4E15-AD89-850B5732D568}">
      <dsp:nvSpPr>
        <dsp:cNvPr id="0" name=""/>
        <dsp:cNvSpPr/>
      </dsp:nvSpPr>
      <dsp:spPr>
        <a:xfrm>
          <a:off x="4888110" y="2237917"/>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C49A1A-AD6B-49A3-BFE8-3D7D972F98AE}">
      <dsp:nvSpPr>
        <dsp:cNvPr id="0" name=""/>
        <dsp:cNvSpPr/>
      </dsp:nvSpPr>
      <dsp:spPr>
        <a:xfrm>
          <a:off x="4962048" y="2308158"/>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a:t>4.2 Implementing Security Protocols</a:t>
          </a:r>
        </a:p>
      </dsp:txBody>
      <dsp:txXfrm>
        <a:off x="4974424" y="2320534"/>
        <a:ext cx="640688" cy="397802"/>
      </dsp:txXfrm>
    </dsp:sp>
    <dsp:sp modelId="{6F1A12DB-18BC-4942-A309-EF984996C57F}">
      <dsp:nvSpPr>
        <dsp:cNvPr id="0" name=""/>
        <dsp:cNvSpPr/>
      </dsp:nvSpPr>
      <dsp:spPr>
        <a:xfrm>
          <a:off x="6108084" y="1621830"/>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04CFD-473F-4BED-AFEB-04B110AA36FE}">
      <dsp:nvSpPr>
        <dsp:cNvPr id="0" name=""/>
        <dsp:cNvSpPr/>
      </dsp:nvSpPr>
      <dsp:spPr>
        <a:xfrm>
          <a:off x="6182022" y="1692071"/>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a:t>5. Testing </a:t>
          </a:r>
        </a:p>
      </dsp:txBody>
      <dsp:txXfrm>
        <a:off x="6194398" y="1704447"/>
        <a:ext cx="640688" cy="397802"/>
      </dsp:txXfrm>
    </dsp:sp>
    <dsp:sp modelId="{32209805-F2F5-4F49-94DE-6D2D0B73C82A}">
      <dsp:nvSpPr>
        <dsp:cNvPr id="0" name=""/>
        <dsp:cNvSpPr/>
      </dsp:nvSpPr>
      <dsp:spPr>
        <a:xfrm>
          <a:off x="5701426" y="2237917"/>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C5BEA8-A0CE-468F-9320-0DD2D8E51B88}">
      <dsp:nvSpPr>
        <dsp:cNvPr id="0" name=""/>
        <dsp:cNvSpPr/>
      </dsp:nvSpPr>
      <dsp:spPr>
        <a:xfrm>
          <a:off x="5775364" y="2308158"/>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a:t>5.1 Conducting Performance Tests </a:t>
          </a:r>
        </a:p>
      </dsp:txBody>
      <dsp:txXfrm>
        <a:off x="5787740" y="2320534"/>
        <a:ext cx="640688" cy="397802"/>
      </dsp:txXfrm>
    </dsp:sp>
    <dsp:sp modelId="{6C9AAAA9-304D-4DE9-AD06-DEAF16CF6CB4}">
      <dsp:nvSpPr>
        <dsp:cNvPr id="0" name=""/>
        <dsp:cNvSpPr/>
      </dsp:nvSpPr>
      <dsp:spPr>
        <a:xfrm>
          <a:off x="6514742" y="2237917"/>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A1B542-5800-416D-A267-A0A1CCC8251E}">
      <dsp:nvSpPr>
        <dsp:cNvPr id="0" name=""/>
        <dsp:cNvSpPr/>
      </dsp:nvSpPr>
      <dsp:spPr>
        <a:xfrm>
          <a:off x="6588680" y="2308158"/>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a:t>5.2 Verifying Network Reliability </a:t>
          </a:r>
        </a:p>
      </dsp:txBody>
      <dsp:txXfrm>
        <a:off x="6601056" y="2320534"/>
        <a:ext cx="640688" cy="397802"/>
      </dsp:txXfrm>
    </dsp:sp>
    <dsp:sp modelId="{0D2BA436-EE53-4DA5-90B2-6E10AF98C48A}">
      <dsp:nvSpPr>
        <dsp:cNvPr id="0" name=""/>
        <dsp:cNvSpPr/>
      </dsp:nvSpPr>
      <dsp:spPr>
        <a:xfrm>
          <a:off x="7734716" y="1621830"/>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4ECC8-D7DE-466C-A702-4ECE8C940A9E}">
      <dsp:nvSpPr>
        <dsp:cNvPr id="0" name=""/>
        <dsp:cNvSpPr/>
      </dsp:nvSpPr>
      <dsp:spPr>
        <a:xfrm>
          <a:off x="7808654" y="1692071"/>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a:t>6. Training </a:t>
          </a:r>
        </a:p>
      </dsp:txBody>
      <dsp:txXfrm>
        <a:off x="7821030" y="1704447"/>
        <a:ext cx="640688" cy="397802"/>
      </dsp:txXfrm>
    </dsp:sp>
    <dsp:sp modelId="{69AC5D8F-CE46-4A2E-B874-987F9FFE6082}">
      <dsp:nvSpPr>
        <dsp:cNvPr id="0" name=""/>
        <dsp:cNvSpPr/>
      </dsp:nvSpPr>
      <dsp:spPr>
        <a:xfrm>
          <a:off x="7328058" y="2237917"/>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5D688D-584A-4675-A4DD-B611311E5AE6}">
      <dsp:nvSpPr>
        <dsp:cNvPr id="0" name=""/>
        <dsp:cNvSpPr/>
      </dsp:nvSpPr>
      <dsp:spPr>
        <a:xfrm>
          <a:off x="7401996" y="2308158"/>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a:t>6.1 Preparing Training Materials </a:t>
          </a:r>
        </a:p>
      </dsp:txBody>
      <dsp:txXfrm>
        <a:off x="7414372" y="2320534"/>
        <a:ext cx="640688" cy="397802"/>
      </dsp:txXfrm>
    </dsp:sp>
    <dsp:sp modelId="{E3DCB856-D874-4FB6-8CEA-6F659D44AA29}">
      <dsp:nvSpPr>
        <dsp:cNvPr id="0" name=""/>
        <dsp:cNvSpPr/>
      </dsp:nvSpPr>
      <dsp:spPr>
        <a:xfrm>
          <a:off x="8141374" y="2237917"/>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E25C6-2145-43E5-9ACB-827893C1416A}">
      <dsp:nvSpPr>
        <dsp:cNvPr id="0" name=""/>
        <dsp:cNvSpPr/>
      </dsp:nvSpPr>
      <dsp:spPr>
        <a:xfrm>
          <a:off x="8215312" y="2308158"/>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a:t>6.2 Conducting Training Sessions </a:t>
          </a:r>
        </a:p>
      </dsp:txBody>
      <dsp:txXfrm>
        <a:off x="8227688" y="2320534"/>
        <a:ext cx="640688" cy="397802"/>
      </dsp:txXfrm>
    </dsp:sp>
    <dsp:sp modelId="{E560A0A2-6065-46A3-AEC7-11CE88E1B73E}">
      <dsp:nvSpPr>
        <dsp:cNvPr id="0" name=""/>
        <dsp:cNvSpPr/>
      </dsp:nvSpPr>
      <dsp:spPr>
        <a:xfrm>
          <a:off x="9361348" y="1621830"/>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7ABE90-5246-42B1-806A-680D1990DA68}">
      <dsp:nvSpPr>
        <dsp:cNvPr id="0" name=""/>
        <dsp:cNvSpPr/>
      </dsp:nvSpPr>
      <dsp:spPr>
        <a:xfrm>
          <a:off x="9435286" y="1692071"/>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rtl="0">
            <a:lnSpc>
              <a:spcPct val="90000"/>
            </a:lnSpc>
            <a:spcBef>
              <a:spcPct val="0"/>
            </a:spcBef>
            <a:spcAft>
              <a:spcPct val="35000"/>
            </a:spcAft>
            <a:buNone/>
          </a:pPr>
          <a:r>
            <a:rPr lang="en-US" sz="600" b="0" kern="1200"/>
            <a:t>7. Documentation </a:t>
          </a:r>
          <a:endParaRPr lang="en-US" sz="600" b="0" kern="1200">
            <a:latin typeface="Aptos Display" panose="020F0302020204030204"/>
          </a:endParaRPr>
        </a:p>
      </dsp:txBody>
      <dsp:txXfrm>
        <a:off x="9447662" y="1704447"/>
        <a:ext cx="640688" cy="397802"/>
      </dsp:txXfrm>
    </dsp:sp>
    <dsp:sp modelId="{F4DCFEF3-EAEA-4284-96B4-95698A440046}">
      <dsp:nvSpPr>
        <dsp:cNvPr id="0" name=""/>
        <dsp:cNvSpPr/>
      </dsp:nvSpPr>
      <dsp:spPr>
        <a:xfrm>
          <a:off x="8954690" y="2237917"/>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EE110-C537-4DDC-B8B0-2526A5329B47}">
      <dsp:nvSpPr>
        <dsp:cNvPr id="0" name=""/>
        <dsp:cNvSpPr/>
      </dsp:nvSpPr>
      <dsp:spPr>
        <a:xfrm>
          <a:off x="9028628" y="2308158"/>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a:t>7.1 Creating Technical Documentation </a:t>
          </a:r>
        </a:p>
      </dsp:txBody>
      <dsp:txXfrm>
        <a:off x="9041004" y="2320534"/>
        <a:ext cx="640688" cy="397802"/>
      </dsp:txXfrm>
    </dsp:sp>
    <dsp:sp modelId="{E5DE013F-2209-42DA-BA35-654F5FA6C7E9}">
      <dsp:nvSpPr>
        <dsp:cNvPr id="0" name=""/>
        <dsp:cNvSpPr/>
      </dsp:nvSpPr>
      <dsp:spPr>
        <a:xfrm>
          <a:off x="9768006" y="2237917"/>
          <a:ext cx="665440" cy="4225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EEFB59-CB8D-4F01-9D34-837D91EBD109}">
      <dsp:nvSpPr>
        <dsp:cNvPr id="0" name=""/>
        <dsp:cNvSpPr/>
      </dsp:nvSpPr>
      <dsp:spPr>
        <a:xfrm>
          <a:off x="9841944" y="2308158"/>
          <a:ext cx="665440" cy="42255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0" kern="1200"/>
            <a:t>7.2 Creating User Manuals </a:t>
          </a:r>
        </a:p>
      </dsp:txBody>
      <dsp:txXfrm>
        <a:off x="9854320" y="2320534"/>
        <a:ext cx="640688" cy="3978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838200" y="448721"/>
            <a:ext cx="4707671" cy="1225650"/>
          </a:xfrm>
        </p:spPr>
        <p:txBody>
          <a:bodyPr vert="horz" lIns="91440" tIns="45720" rIns="91440" bIns="45720" rtlCol="0" anchor="b">
            <a:normAutofit/>
          </a:bodyPr>
          <a:lstStyle/>
          <a:p>
            <a:r>
              <a:rPr lang="en-US" sz="2900">
                <a:solidFill>
                  <a:schemeClr val="bg1"/>
                </a:solidFill>
              </a:rPr>
              <a:t>Title: Central Karoo Community Network Project</a:t>
            </a:r>
          </a:p>
        </p:txBody>
      </p:sp>
      <p:cxnSp>
        <p:nvCxnSpPr>
          <p:cNvPr id="61" name="Straight Connector 6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body" sz="half" idx="2"/>
          </p:nvPr>
        </p:nvSpPr>
        <p:spPr>
          <a:xfrm>
            <a:off x="897769" y="1909192"/>
            <a:ext cx="4586513" cy="3647710"/>
          </a:xfrm>
        </p:spPr>
        <p:txBody>
          <a:bodyPr vert="horz" lIns="91440" tIns="45720" rIns="91440" bIns="45720" rtlCol="0" anchor="t">
            <a:normAutofit/>
          </a:bodyPr>
          <a:lstStyle/>
          <a:p>
            <a:r>
              <a:rPr lang="en-US" sz="2400" b="1" dirty="0">
                <a:solidFill>
                  <a:schemeClr val="bg1"/>
                </a:solidFill>
              </a:rPr>
              <a:t>Jake of All Trades</a:t>
            </a:r>
            <a:endParaRPr lang="en-US" sz="2000" b="1" dirty="0">
              <a:solidFill>
                <a:schemeClr val="bg1"/>
              </a:solidFill>
            </a:endParaRPr>
          </a:p>
          <a:p>
            <a:pPr indent="-228600">
              <a:buFont typeface="Arial" panose="020B0604020202020204" pitchFamily="34" charset="0"/>
              <a:buChar char="•"/>
            </a:pPr>
            <a:r>
              <a:rPr lang="en-US" sz="2000" b="1" dirty="0">
                <a:solidFill>
                  <a:schemeClr val="bg1"/>
                </a:solidFill>
              </a:rPr>
              <a:t>Main Group Members:</a:t>
            </a:r>
            <a:endParaRPr lang="en-US" sz="2000" dirty="0">
              <a:solidFill>
                <a:schemeClr val="bg1"/>
              </a:solidFill>
            </a:endParaRPr>
          </a:p>
          <a:p>
            <a:pPr marL="285750" indent="-228600">
              <a:buFont typeface="Arial" panose="020B0604020202020204" pitchFamily="34" charset="0"/>
              <a:buChar char="•"/>
            </a:pPr>
            <a:r>
              <a:rPr lang="en-US" sz="2000" dirty="0" err="1">
                <a:solidFill>
                  <a:schemeClr val="bg1"/>
                </a:solidFill>
              </a:rPr>
              <a:t>Bornwise</a:t>
            </a:r>
            <a:r>
              <a:rPr lang="en-US" sz="2000" dirty="0">
                <a:solidFill>
                  <a:schemeClr val="bg1"/>
                </a:solidFill>
              </a:rPr>
              <a:t> </a:t>
            </a:r>
            <a:r>
              <a:rPr lang="en-US" sz="2000" dirty="0" err="1">
                <a:solidFill>
                  <a:schemeClr val="bg1"/>
                </a:solidFill>
              </a:rPr>
              <a:t>Nkateko</a:t>
            </a:r>
            <a:r>
              <a:rPr lang="en-US" sz="2000" dirty="0">
                <a:solidFill>
                  <a:schemeClr val="bg1"/>
                </a:solidFill>
              </a:rPr>
              <a:t> Baloyi (Group Leader)</a:t>
            </a:r>
          </a:p>
          <a:p>
            <a:pPr marL="285750" indent="-228600">
              <a:buFont typeface="Arial" panose="020B0604020202020204" pitchFamily="34" charset="0"/>
              <a:buChar char="•"/>
            </a:pPr>
            <a:r>
              <a:rPr lang="en-US" sz="2000" dirty="0" err="1">
                <a:solidFill>
                  <a:schemeClr val="bg1"/>
                </a:solidFill>
              </a:rPr>
              <a:t>Moshokoa</a:t>
            </a:r>
            <a:r>
              <a:rPr lang="en-US" sz="2000" dirty="0">
                <a:solidFill>
                  <a:schemeClr val="bg1"/>
                </a:solidFill>
              </a:rPr>
              <a:t> Solomon </a:t>
            </a:r>
            <a:r>
              <a:rPr lang="en-US" sz="2000" dirty="0" err="1">
                <a:solidFill>
                  <a:schemeClr val="bg1"/>
                </a:solidFill>
              </a:rPr>
              <a:t>Morongwa</a:t>
            </a:r>
            <a:endParaRPr lang="en-US" sz="2000">
              <a:solidFill>
                <a:schemeClr val="bg1"/>
              </a:solidFill>
            </a:endParaRPr>
          </a:p>
          <a:p>
            <a:pPr marL="285750" indent="-228600">
              <a:buFont typeface="Arial" panose="020B0604020202020204" pitchFamily="34" charset="0"/>
              <a:buChar char="•"/>
            </a:pPr>
            <a:r>
              <a:rPr lang="en-US" sz="2000" dirty="0" err="1">
                <a:solidFill>
                  <a:schemeClr val="bg1"/>
                </a:solidFill>
              </a:rPr>
              <a:t>Ramabulana</a:t>
            </a:r>
            <a:r>
              <a:rPr lang="en-US" sz="2000" dirty="0">
                <a:solidFill>
                  <a:schemeClr val="bg1"/>
                </a:solidFill>
              </a:rPr>
              <a:t> Tshilidzi (Secretary) </a:t>
            </a:r>
          </a:p>
          <a:p>
            <a:pPr marL="285750" indent="-228600">
              <a:buFont typeface="Arial" panose="020B0604020202020204" pitchFamily="34" charset="0"/>
              <a:buChar char="•"/>
            </a:pPr>
            <a:r>
              <a:rPr lang="en-US" sz="2000" dirty="0">
                <a:solidFill>
                  <a:schemeClr val="bg1"/>
                </a:solidFill>
              </a:rPr>
              <a:t>Mokgadi Mamabolo</a:t>
            </a:r>
          </a:p>
          <a:p>
            <a:pPr marL="57150" indent="-228600">
              <a:buFont typeface="Arial" panose="020B0604020202020204" pitchFamily="34" charset="0"/>
              <a:buChar char="•"/>
            </a:pPr>
            <a:endParaRPr lang="en-US" sz="2000">
              <a:solidFill>
                <a:schemeClr val="bg1"/>
              </a:solidFill>
            </a:endParaRPr>
          </a:p>
        </p:txBody>
      </p:sp>
      <p:cxnSp>
        <p:nvCxnSpPr>
          <p:cNvPr id="62" name="Straight Connector 6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Placeholder 7" descr="A sunset over a body of water&#10;&#10;Description automatically generated">
            <a:extLst>
              <a:ext uri="{FF2B5EF4-FFF2-40B4-BE49-F238E27FC236}">
                <a16:creationId xmlns:a16="http://schemas.microsoft.com/office/drawing/2014/main" id="{3B2D384F-4CE2-78FA-824C-6505915BF1C9}"/>
              </a:ext>
            </a:extLst>
          </p:cNvPr>
          <p:cNvPicPr>
            <a:picLocks noGrp="1" noChangeAspect="1"/>
          </p:cNvPicPr>
          <p:nvPr>
            <p:ph type="pic" idx="1"/>
          </p:nvPr>
        </p:nvPicPr>
        <p:blipFill>
          <a:blip r:embed="rId2"/>
          <a:srcRect l="24179" r="24179"/>
          <a:stretch/>
        </p:blipFill>
        <p:spPr>
          <a:xfrm>
            <a:off x="6525453" y="10"/>
            <a:ext cx="5666547" cy="6857990"/>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DBB1147-29A1-7AB7-90B2-EC030412CA82}"/>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5. Documentation</a:t>
            </a:r>
          </a:p>
        </p:txBody>
      </p:sp>
      <p:cxnSp>
        <p:nvCxnSpPr>
          <p:cNvPr id="33" name="Straight Connector 3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EDF9E70-70C4-E90A-131C-DC8F12380434}"/>
              </a:ext>
            </a:extLst>
          </p:cNvPr>
          <p:cNvSpPr>
            <a:spLocks noGrp="1"/>
          </p:cNvSpPr>
          <p:nvPr>
            <p:ph type="body" sz="half" idx="2"/>
          </p:nvPr>
        </p:nvSpPr>
        <p:spPr>
          <a:xfrm>
            <a:off x="897769" y="1909192"/>
            <a:ext cx="4586513" cy="3647710"/>
          </a:xfrm>
        </p:spPr>
        <p:txBody>
          <a:bodyPr vert="horz" lIns="91440" tIns="45720" rIns="91440" bIns="45720" rtlCol="0">
            <a:normAutofit/>
          </a:bodyPr>
          <a:lstStyle/>
          <a:p>
            <a:pPr marL="285750" indent="-228600">
              <a:buFont typeface="Arial" panose="020B0604020202020204" pitchFamily="34" charset="0"/>
              <a:buChar char="•"/>
            </a:pPr>
            <a:r>
              <a:rPr lang="en-US" sz="2000" b="1" dirty="0">
                <a:solidFill>
                  <a:schemeClr val="bg1"/>
                </a:solidFill>
              </a:rPr>
              <a:t>Network Infrastructure Diagrams</a:t>
            </a:r>
            <a:endParaRPr lang="en-US" sz="2000" dirty="0">
              <a:solidFill>
                <a:schemeClr val="bg1"/>
              </a:solidFill>
            </a:endParaRPr>
          </a:p>
          <a:p>
            <a:pPr marL="285750" indent="-228600">
              <a:buFont typeface="Arial" panose="020B0604020202020204" pitchFamily="34" charset="0"/>
              <a:buChar char="•"/>
            </a:pPr>
            <a:r>
              <a:rPr lang="en-US" sz="2000" b="1" dirty="0">
                <a:solidFill>
                  <a:schemeClr val="bg1"/>
                </a:solidFill>
              </a:rPr>
              <a:t>Work Breakdown (WBS)</a:t>
            </a:r>
          </a:p>
          <a:p>
            <a:pPr marL="285750" indent="-228600">
              <a:buFont typeface="Arial" panose="020B0604020202020204" pitchFamily="34" charset="0"/>
              <a:buChar char="•"/>
            </a:pPr>
            <a:r>
              <a:rPr lang="en-US" sz="2000" b="1" dirty="0">
                <a:solidFill>
                  <a:schemeClr val="bg1"/>
                </a:solidFill>
              </a:rPr>
              <a:t>Implementation Timeline</a:t>
            </a:r>
            <a:endParaRPr lang="en-US" sz="2000" dirty="0">
              <a:solidFill>
                <a:schemeClr val="bg1"/>
              </a:solidFill>
            </a:endParaRPr>
          </a:p>
          <a:p>
            <a:pPr marL="285750" indent="-228600">
              <a:buFont typeface="Arial" panose="020B0604020202020204" pitchFamily="34" charset="0"/>
              <a:buChar char="•"/>
            </a:pPr>
            <a:r>
              <a:rPr lang="en-US" sz="2000" b="1" dirty="0">
                <a:solidFill>
                  <a:schemeClr val="bg1"/>
                </a:solidFill>
              </a:rPr>
              <a:t>Budget Estimates</a:t>
            </a:r>
            <a:endParaRPr lang="en-US" sz="2000" dirty="0">
              <a:solidFill>
                <a:schemeClr val="bg1"/>
              </a:solidFill>
            </a:endParaRPr>
          </a:p>
          <a:p>
            <a:pPr marL="285750" indent="-228600">
              <a:buFont typeface="Arial" panose="020B0604020202020204" pitchFamily="34" charset="0"/>
              <a:buChar char="•"/>
            </a:pPr>
            <a:r>
              <a:rPr lang="en-US" sz="2000" b="1" dirty="0">
                <a:solidFill>
                  <a:schemeClr val="bg1"/>
                </a:solidFill>
              </a:rPr>
              <a:t>Security Protocols</a:t>
            </a:r>
            <a:endParaRPr lang="en-US" sz="2000" dirty="0">
              <a:solidFill>
                <a:schemeClr val="bg1"/>
              </a:solidFill>
            </a:endParaRPr>
          </a:p>
          <a:p>
            <a:pPr marL="285750" indent="-228600">
              <a:buFont typeface="Arial" panose="020B0604020202020204" pitchFamily="34" charset="0"/>
              <a:buChar char="•"/>
            </a:pPr>
            <a:r>
              <a:rPr lang="en-US" sz="2000" b="1" dirty="0">
                <a:solidFill>
                  <a:schemeClr val="bg1"/>
                </a:solidFill>
              </a:rPr>
              <a:t>Stakeholder Engagement Plan</a:t>
            </a:r>
            <a:endParaRPr lang="en-US" sz="2000" dirty="0">
              <a:solidFill>
                <a:schemeClr val="bg1"/>
              </a:solidFill>
            </a:endParaRPr>
          </a:p>
          <a:p>
            <a:pPr indent="-228600">
              <a:buFont typeface="Arial" panose="020B0604020202020204" pitchFamily="34" charset="0"/>
              <a:buChar char="•"/>
            </a:pPr>
            <a:endParaRPr lang="en-US" sz="2000">
              <a:solidFill>
                <a:schemeClr val="bg1"/>
              </a:solidFill>
            </a:endParaRPr>
          </a:p>
        </p:txBody>
      </p:sp>
      <p:cxnSp>
        <p:nvCxnSpPr>
          <p:cNvPr id="35" name="Straight Connector 3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Placeholder 4" descr="A blue and red lines with a symbol in the middle&#10;&#10;Description automatically generated">
            <a:extLst>
              <a:ext uri="{FF2B5EF4-FFF2-40B4-BE49-F238E27FC236}">
                <a16:creationId xmlns:a16="http://schemas.microsoft.com/office/drawing/2014/main" id="{8C087681-1DB1-5697-F7FE-284F8BA3D76F}"/>
              </a:ext>
            </a:extLst>
          </p:cNvPr>
          <p:cNvPicPr>
            <a:picLocks noGrp="1" noChangeAspect="1"/>
          </p:cNvPicPr>
          <p:nvPr>
            <p:ph type="pic" idx="1"/>
          </p:nvPr>
        </p:nvPicPr>
        <p:blipFill>
          <a:blip r:embed="rId2"/>
          <a:srcRect l="10372" r="10372"/>
          <a:stretch/>
        </p:blipFill>
        <p:spPr>
          <a:xfrm>
            <a:off x="6525453" y="1194726"/>
            <a:ext cx="5666547" cy="4468548"/>
          </a:xfrm>
          <a:prstGeom prst="rect">
            <a:avLst/>
          </a:prstGeom>
        </p:spPr>
      </p:pic>
    </p:spTree>
    <p:extLst>
      <p:ext uri="{BB962C8B-B14F-4D97-AF65-F5344CB8AC3E}">
        <p14:creationId xmlns:p14="http://schemas.microsoft.com/office/powerpoint/2010/main" val="229471216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D8AE5-2100-0129-7752-72DD70A92D1A}"/>
              </a:ext>
            </a:extLst>
          </p:cNvPr>
          <p:cNvSpPr>
            <a:spLocks noGrp="1"/>
          </p:cNvSpPr>
          <p:nvPr>
            <p:ph type="title"/>
          </p:nvPr>
        </p:nvSpPr>
        <p:spPr>
          <a:xfrm>
            <a:off x="728663" y="1422400"/>
            <a:ext cx="5367337" cy="2387600"/>
          </a:xfrm>
        </p:spPr>
        <p:txBody>
          <a:bodyPr vert="horz" lIns="91440" tIns="45720" rIns="91440" bIns="45720" rtlCol="0" anchor="b">
            <a:normAutofit/>
          </a:bodyPr>
          <a:lstStyle/>
          <a:p>
            <a:r>
              <a:rPr lang="en-US" sz="2000" dirty="0">
                <a:solidFill>
                  <a:schemeClr val="bg1"/>
                </a:solidFill>
                <a:latin typeface="Aptos"/>
              </a:rPr>
              <a:t>5.1.Network Infrastructure Diagrams</a:t>
            </a:r>
            <a:endParaRPr lang="en-US" dirty="0"/>
          </a:p>
        </p:txBody>
      </p:sp>
      <p:sp>
        <p:nvSpPr>
          <p:cNvPr id="4" name="Text Placeholder 3">
            <a:extLst>
              <a:ext uri="{FF2B5EF4-FFF2-40B4-BE49-F238E27FC236}">
                <a16:creationId xmlns:a16="http://schemas.microsoft.com/office/drawing/2014/main" id="{2DBBE407-1E06-27A1-EB68-46EBA41FDABA}"/>
              </a:ext>
            </a:extLst>
          </p:cNvPr>
          <p:cNvSpPr>
            <a:spLocks noGrp="1"/>
          </p:cNvSpPr>
          <p:nvPr>
            <p:ph type="body" sz="half" idx="2"/>
          </p:nvPr>
        </p:nvSpPr>
        <p:spPr>
          <a:xfrm>
            <a:off x="728663" y="3902075"/>
            <a:ext cx="5367337" cy="1655762"/>
          </a:xfrm>
        </p:spPr>
        <p:txBody>
          <a:bodyPr vert="horz" lIns="91440" tIns="45720" rIns="91440" bIns="45720" rtlCol="0" anchor="t">
            <a:normAutofit/>
          </a:bodyPr>
          <a:lstStyle/>
          <a:p>
            <a:endParaRPr lang="en-US" sz="2000" kern="1200" dirty="0">
              <a:solidFill>
                <a:schemeClr val="bg1"/>
              </a:solidFill>
              <a:latin typeface="+mn-lt"/>
            </a:endParaRPr>
          </a:p>
        </p:txBody>
      </p:sp>
      <p:sp>
        <p:nvSpPr>
          <p:cNvPr id="62" name="Rectangle 61">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diagram of a building&#10;&#10;Description automatically generated">
            <a:extLst>
              <a:ext uri="{FF2B5EF4-FFF2-40B4-BE49-F238E27FC236}">
                <a16:creationId xmlns:a16="http://schemas.microsoft.com/office/drawing/2014/main" id="{E2AF6DF0-FF1D-EA08-836D-F26C292DE8B9}"/>
              </a:ext>
            </a:extLst>
          </p:cNvPr>
          <p:cNvPicPr>
            <a:picLocks noGrp="1" noChangeAspect="1"/>
          </p:cNvPicPr>
          <p:nvPr>
            <p:ph type="pic" idx="1"/>
          </p:nvPr>
        </p:nvPicPr>
        <p:blipFill>
          <a:blip r:embed="rId2"/>
          <a:srcRect t="2845" b="-423"/>
          <a:stretch/>
        </p:blipFill>
        <p:spPr>
          <a:xfrm>
            <a:off x="6583776" y="1418716"/>
            <a:ext cx="4806120" cy="3915911"/>
          </a:xfrm>
          <a:prstGeom prst="rect">
            <a:avLst/>
          </a:prstGeom>
        </p:spPr>
      </p:pic>
    </p:spTree>
    <p:extLst>
      <p:ext uri="{BB962C8B-B14F-4D97-AF65-F5344CB8AC3E}">
        <p14:creationId xmlns:p14="http://schemas.microsoft.com/office/powerpoint/2010/main" val="4668487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Diagram 106">
            <a:extLst>
              <a:ext uri="{FF2B5EF4-FFF2-40B4-BE49-F238E27FC236}">
                <a16:creationId xmlns:a16="http://schemas.microsoft.com/office/drawing/2014/main" id="{A8961F5E-1EB2-93A9-00FB-D6FE6BF366B1}"/>
              </a:ext>
            </a:extLst>
          </p:cNvPr>
          <p:cNvGraphicFramePr/>
          <p:nvPr>
            <p:extLst>
              <p:ext uri="{D42A27DB-BD31-4B8C-83A1-F6EECF244321}">
                <p14:modId xmlns:p14="http://schemas.microsoft.com/office/powerpoint/2010/main" val="208024457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265057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02F793F-F222-B4B9-3388-82C052DCD5F5}"/>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b="1" dirty="0">
                <a:solidFill>
                  <a:schemeClr val="bg1"/>
                </a:solidFill>
              </a:rPr>
              <a:t>5.3.Implementation Timeline</a:t>
            </a:r>
            <a:endParaRPr lang="en-US" sz="3800" dirty="0">
              <a:solidFill>
                <a:schemeClr val="bg1"/>
              </a:solidFill>
            </a:endParaRP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1EC0903B-3777-42E1-4A95-BA78D1BB7BBB}"/>
              </a:ext>
            </a:extLst>
          </p:cNvPr>
          <p:cNvSpPr>
            <a:spLocks noGrp="1"/>
          </p:cNvSpPr>
          <p:nvPr>
            <p:ph type="body" sz="half" idx="2"/>
          </p:nvPr>
        </p:nvSpPr>
        <p:spPr>
          <a:xfrm>
            <a:off x="897769" y="1909192"/>
            <a:ext cx="4586513" cy="3647710"/>
          </a:xfrm>
        </p:spPr>
        <p:txBody>
          <a:bodyPr vert="horz" lIns="91440" tIns="45720" rIns="91440" bIns="45720" rtlCol="0" anchor="t">
            <a:normAutofit/>
          </a:bodyPr>
          <a:lstStyle/>
          <a:p>
            <a:pPr marL="285750" indent="-228600">
              <a:buFont typeface="Arial,Sans-Serif" panose="020B0604020202020204" pitchFamily="34" charset="0"/>
              <a:buChar char="•"/>
            </a:pPr>
            <a:r>
              <a:rPr lang="en-US" sz="1900" dirty="0">
                <a:solidFill>
                  <a:schemeClr val="bg1"/>
                </a:solidFill>
              </a:rPr>
              <a:t>1. Month 1-2: Project planning and stakeholder engagement.</a:t>
            </a:r>
          </a:p>
          <a:p>
            <a:pPr marL="285750" indent="-228600">
              <a:buFont typeface="Arial,Sans-Serif" panose="020B0604020202020204" pitchFamily="34" charset="0"/>
              <a:buChar char="•"/>
            </a:pPr>
            <a:r>
              <a:rPr lang="en-US" sz="1900" dirty="0">
                <a:solidFill>
                  <a:schemeClr val="bg1"/>
                </a:solidFill>
              </a:rPr>
              <a:t>2. Month 3-5: Infrastructure installation and testing.</a:t>
            </a:r>
          </a:p>
          <a:p>
            <a:pPr marL="285750" indent="-228600">
              <a:buFont typeface="Arial,Sans-Serif" panose="020B0604020202020204" pitchFamily="34" charset="0"/>
              <a:buChar char="•"/>
            </a:pPr>
            <a:r>
              <a:rPr lang="en-US" sz="1900" dirty="0">
                <a:solidFill>
                  <a:schemeClr val="bg1"/>
                </a:solidFill>
              </a:rPr>
              <a:t>3. Month 6: Community training and onboarding.</a:t>
            </a:r>
          </a:p>
          <a:p>
            <a:pPr marL="285750" indent="-228600">
              <a:buFont typeface="Arial,Sans-Serif" panose="020B0604020202020204" pitchFamily="34" charset="0"/>
              <a:buChar char="•"/>
            </a:pPr>
            <a:r>
              <a:rPr lang="en-US" sz="1900" dirty="0">
                <a:solidFill>
                  <a:schemeClr val="bg1"/>
                </a:solidFill>
              </a:rPr>
              <a:t>4. Month 7-9: Go live and monitor usage.</a:t>
            </a:r>
          </a:p>
          <a:p>
            <a:pPr marL="285750" indent="-228600">
              <a:buFont typeface="Arial,Sans-Serif" panose="020B0604020202020204" pitchFamily="34" charset="0"/>
              <a:buChar char="•"/>
            </a:pPr>
            <a:r>
              <a:rPr lang="en-US" sz="1900" dirty="0">
                <a:solidFill>
                  <a:schemeClr val="bg1"/>
                </a:solidFill>
              </a:rPr>
              <a:t>5. Month 10-12: Evaluate and refine services.</a:t>
            </a:r>
            <a:endParaRPr lang="en-US" dirty="0">
              <a:solidFill>
                <a:schemeClr val="bg1"/>
              </a:solidFill>
            </a:endParaRP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Placeholder 4" descr="A blue and pink lines with dots&#10;&#10;Description automatically generated">
            <a:extLst>
              <a:ext uri="{FF2B5EF4-FFF2-40B4-BE49-F238E27FC236}">
                <a16:creationId xmlns:a16="http://schemas.microsoft.com/office/drawing/2014/main" id="{81236BC7-97FE-A17E-BA42-828A0CAE373F}"/>
              </a:ext>
            </a:extLst>
          </p:cNvPr>
          <p:cNvPicPr>
            <a:picLocks noGrp="1" noChangeAspect="1"/>
          </p:cNvPicPr>
          <p:nvPr>
            <p:ph type="pic" idx="1"/>
          </p:nvPr>
        </p:nvPicPr>
        <p:blipFill>
          <a:blip r:embed="rId2"/>
          <a:srcRect l="24984" r="26885" b="-1"/>
          <a:stretch/>
        </p:blipFill>
        <p:spPr>
          <a:xfrm>
            <a:off x="6525453" y="10"/>
            <a:ext cx="5666547" cy="6857990"/>
          </a:xfrm>
          <a:prstGeom prst="rect">
            <a:avLst/>
          </a:prstGeom>
        </p:spPr>
      </p:pic>
    </p:spTree>
    <p:extLst>
      <p:ext uri="{BB962C8B-B14F-4D97-AF65-F5344CB8AC3E}">
        <p14:creationId xmlns:p14="http://schemas.microsoft.com/office/powerpoint/2010/main" val="258100275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C5E48DC-B39A-962C-D7D9-4E1779CC9452}"/>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b="1" kern="1200">
                <a:solidFill>
                  <a:schemeClr val="bg1"/>
                </a:solidFill>
                <a:latin typeface="+mj-lt"/>
                <a:ea typeface="+mj-ea"/>
                <a:cs typeface="+mj-cs"/>
              </a:rPr>
              <a:t>5.4. Budget Estimates</a:t>
            </a:r>
            <a:endParaRPr lang="en-US" sz="3800" kern="1200">
              <a:solidFill>
                <a:schemeClr val="bg1"/>
              </a:solidFill>
              <a:latin typeface="+mj-lt"/>
              <a:ea typeface="+mj-ea"/>
              <a:cs typeface="+mj-cs"/>
            </a:endParaRPr>
          </a:p>
        </p:txBody>
      </p:sp>
      <p:cxnSp>
        <p:nvCxnSpPr>
          <p:cNvPr id="15" name="Straight Connector 1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237CFF12-DF07-9827-1943-EFDEF683B98F}"/>
              </a:ext>
            </a:extLst>
          </p:cNvPr>
          <p:cNvSpPr>
            <a:spLocks noGrp="1"/>
          </p:cNvSpPr>
          <p:nvPr>
            <p:ph type="body" sz="half" idx="2"/>
          </p:nvPr>
        </p:nvSpPr>
        <p:spPr>
          <a:xfrm>
            <a:off x="897769" y="1909192"/>
            <a:ext cx="4586513" cy="3647710"/>
          </a:xfrm>
        </p:spPr>
        <p:txBody>
          <a:bodyPr vert="horz" lIns="91440" tIns="45720" rIns="91440" bIns="45720" rtlCol="0">
            <a:normAutofit/>
          </a:bodyPr>
          <a:lstStyle/>
          <a:p>
            <a:pPr marL="285750" indent="-228600">
              <a:buFont typeface="Arial" panose="020B0604020202020204" pitchFamily="34" charset="0"/>
              <a:buChar char="•"/>
            </a:pPr>
            <a:r>
              <a:rPr lang="en-US" sz="2000">
                <a:solidFill>
                  <a:schemeClr val="bg1"/>
                </a:solidFill>
              </a:rPr>
              <a:t>1. Infrastructure Costs: R30 000</a:t>
            </a:r>
          </a:p>
          <a:p>
            <a:pPr marL="285750" indent="-228600">
              <a:buFont typeface="Arial" panose="020B0604020202020204" pitchFamily="34" charset="0"/>
              <a:buChar char="•"/>
            </a:pPr>
            <a:r>
              <a:rPr lang="en-US" sz="2000">
                <a:solidFill>
                  <a:schemeClr val="bg1"/>
                </a:solidFill>
              </a:rPr>
              <a:t>Fiber-optic installation: R10 000</a:t>
            </a:r>
          </a:p>
          <a:p>
            <a:pPr marL="285750" indent="-228600">
              <a:buFont typeface="Arial" panose="020B0604020202020204" pitchFamily="34" charset="0"/>
              <a:buChar char="•"/>
            </a:pPr>
            <a:r>
              <a:rPr lang="en-US" sz="2000">
                <a:solidFill>
                  <a:schemeClr val="bg1"/>
                </a:solidFill>
              </a:rPr>
              <a:t>Equipment and hardware: R50 000 </a:t>
            </a:r>
          </a:p>
          <a:p>
            <a:pPr marL="285750" indent="-228600">
              <a:buFont typeface="Arial" panose="020B0604020202020204" pitchFamily="34" charset="0"/>
              <a:buChar char="•"/>
            </a:pPr>
            <a:r>
              <a:rPr lang="en-US" sz="2000">
                <a:solidFill>
                  <a:schemeClr val="bg1"/>
                </a:solidFill>
              </a:rPr>
              <a:t>2. Training Programs: R125 000</a:t>
            </a:r>
          </a:p>
          <a:p>
            <a:pPr marL="285750" indent="-228600">
              <a:buFont typeface="Arial" panose="020B0604020202020204" pitchFamily="34" charset="0"/>
              <a:buChar char="•"/>
            </a:pPr>
            <a:r>
              <a:rPr lang="en-US" sz="2000">
                <a:solidFill>
                  <a:schemeClr val="bg1"/>
                </a:solidFill>
              </a:rPr>
              <a:t>Workshops and materials: R55 000 </a:t>
            </a:r>
          </a:p>
          <a:p>
            <a:pPr marL="285750" indent="-228600">
              <a:buFont typeface="Arial" panose="020B0604020202020204" pitchFamily="34" charset="0"/>
              <a:buChar char="•"/>
            </a:pPr>
            <a:r>
              <a:rPr lang="en-US" sz="2000">
                <a:solidFill>
                  <a:schemeClr val="bg1"/>
                </a:solidFill>
              </a:rPr>
              <a:t>3. Ongoing Maintenance: R25 000</a:t>
            </a:r>
          </a:p>
          <a:p>
            <a:pPr marL="285750" indent="-228600">
              <a:buFont typeface="Arial" panose="020B0604020202020204" pitchFamily="34" charset="0"/>
              <a:buChar char="•"/>
            </a:pPr>
            <a:r>
              <a:rPr lang="en-US" sz="2000">
                <a:solidFill>
                  <a:schemeClr val="bg1"/>
                </a:solidFill>
              </a:rPr>
              <a:t>4. Annual support: R65 000</a:t>
            </a:r>
          </a:p>
          <a:p>
            <a:pPr marL="285750" indent="-228600">
              <a:buFont typeface="Arial" panose="020B0604020202020204" pitchFamily="34" charset="0"/>
              <a:buChar char="•"/>
            </a:pPr>
            <a:r>
              <a:rPr lang="en-US" sz="2000">
                <a:solidFill>
                  <a:schemeClr val="bg1"/>
                </a:solidFill>
              </a:rPr>
              <a:t>5. Total Estimated Budget: R360 000</a:t>
            </a:r>
          </a:p>
        </p:txBody>
      </p:sp>
      <p:cxnSp>
        <p:nvCxnSpPr>
          <p:cNvPr id="17" name="Straight Connector 1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Placeholder 7" descr="A person pointing at a pie chart&#10;&#10;Description automatically generated">
            <a:extLst>
              <a:ext uri="{FF2B5EF4-FFF2-40B4-BE49-F238E27FC236}">
                <a16:creationId xmlns:a16="http://schemas.microsoft.com/office/drawing/2014/main" id="{2D4103E1-98BC-56CF-45FF-901C2D1D39C9}"/>
              </a:ext>
            </a:extLst>
          </p:cNvPr>
          <p:cNvPicPr>
            <a:picLocks noGrp="1" noChangeAspect="1"/>
          </p:cNvPicPr>
          <p:nvPr>
            <p:ph type="pic" idx="1"/>
          </p:nvPr>
        </p:nvPicPr>
        <p:blipFill>
          <a:blip r:embed="rId2"/>
          <a:srcRect l="2603" r="2603"/>
          <a:stretch/>
        </p:blipFill>
        <p:spPr>
          <a:xfrm>
            <a:off x="6327124" y="1194816"/>
            <a:ext cx="5666547" cy="4468368"/>
          </a:xfrm>
          <a:prstGeom prst="rect">
            <a:avLst/>
          </a:prstGeom>
        </p:spPr>
      </p:pic>
    </p:spTree>
    <p:extLst>
      <p:ext uri="{BB962C8B-B14F-4D97-AF65-F5344CB8AC3E}">
        <p14:creationId xmlns:p14="http://schemas.microsoft.com/office/powerpoint/2010/main" val="71863855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itle 8">
            <a:extLst>
              <a:ext uri="{FF2B5EF4-FFF2-40B4-BE49-F238E27FC236}">
                <a16:creationId xmlns:a16="http://schemas.microsoft.com/office/drawing/2014/main" id="{0E4DA60C-0BAB-3617-6E4F-EBC204AC0856}"/>
              </a:ext>
            </a:extLst>
          </p:cNvPr>
          <p:cNvSpPr>
            <a:spLocks noGrp="1"/>
          </p:cNvSpPr>
          <p:nvPr>
            <p:ph type="title"/>
          </p:nvPr>
        </p:nvSpPr>
        <p:spPr>
          <a:xfrm>
            <a:off x="838200" y="468113"/>
            <a:ext cx="4631033" cy="1383109"/>
          </a:xfrm>
        </p:spPr>
        <p:txBody>
          <a:bodyPr vert="horz" lIns="91440" tIns="45720" rIns="91440" bIns="45720" rtlCol="0" anchor="b">
            <a:normAutofit/>
          </a:bodyPr>
          <a:lstStyle/>
          <a:p>
            <a:r>
              <a:rPr lang="en-US" sz="3800">
                <a:solidFill>
                  <a:schemeClr val="bg1"/>
                </a:solidFill>
              </a:rPr>
              <a:t>5.5. Security Protocols</a:t>
            </a:r>
          </a:p>
        </p:txBody>
      </p:sp>
      <p:cxnSp>
        <p:nvCxnSpPr>
          <p:cNvPr id="39" name="Straight Connector 38">
            <a:extLst>
              <a:ext uri="{FF2B5EF4-FFF2-40B4-BE49-F238E27FC236}">
                <a16:creationId xmlns:a16="http://schemas.microsoft.com/office/drawing/2014/main" id="{DAE05351-315A-4BA9-A90A-FE5C949522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851222"/>
            <a:ext cx="54482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BC1822AD-BFB8-CAFC-93D6-C6CBFC68B93D}"/>
              </a:ext>
            </a:extLst>
          </p:cNvPr>
          <p:cNvSpPr>
            <a:spLocks noGrp="1"/>
          </p:cNvSpPr>
          <p:nvPr>
            <p:ph type="body" sz="half" idx="2"/>
          </p:nvPr>
        </p:nvSpPr>
        <p:spPr>
          <a:xfrm>
            <a:off x="838200" y="1719151"/>
            <a:ext cx="4610981" cy="4993350"/>
          </a:xfrm>
        </p:spPr>
        <p:txBody>
          <a:bodyPr vert="horz" lIns="91440" tIns="45720" rIns="91440" bIns="45720" rtlCol="0" anchor="t">
            <a:noAutofit/>
          </a:bodyPr>
          <a:lstStyle/>
          <a:p>
            <a:pPr indent="-228600">
              <a:buFont typeface="Arial" panose="020B0604020202020204" pitchFamily="34" charset="0"/>
              <a:buChar char="•"/>
            </a:pPr>
            <a:endParaRPr lang="en-US" sz="1050" dirty="0">
              <a:solidFill>
                <a:schemeClr val="bg1"/>
              </a:solidFill>
            </a:endParaRPr>
          </a:p>
          <a:p>
            <a:pPr indent="-228600">
              <a:buFont typeface="Arial" panose="020B0604020202020204" pitchFamily="34" charset="0"/>
              <a:buChar char="•"/>
            </a:pPr>
            <a:endParaRPr lang="en-US" sz="1050" dirty="0">
              <a:solidFill>
                <a:schemeClr val="bg1"/>
              </a:solidFill>
            </a:endParaRPr>
          </a:p>
          <a:p>
            <a:r>
              <a:rPr lang="en-US" sz="1200">
                <a:solidFill>
                  <a:schemeClr val="bg1"/>
                </a:solidFill>
              </a:rPr>
              <a:t>Implement the following security measures:</a:t>
            </a:r>
            <a:endParaRPr lang="en-US" sz="1200" dirty="0">
              <a:solidFill>
                <a:schemeClr val="bg1"/>
              </a:solidFill>
            </a:endParaRPr>
          </a:p>
          <a:p>
            <a:pPr indent="-228600">
              <a:buFont typeface="Arial" panose="020B0604020202020204" pitchFamily="34" charset="0"/>
              <a:buChar char="•"/>
            </a:pPr>
            <a:endParaRPr lang="en-US" sz="1200" dirty="0">
              <a:solidFill>
                <a:schemeClr val="bg1"/>
              </a:solidFill>
            </a:endParaRPr>
          </a:p>
          <a:p>
            <a:r>
              <a:rPr lang="en-US" sz="1200">
                <a:solidFill>
                  <a:schemeClr val="bg1"/>
                </a:solidFill>
              </a:rPr>
              <a:t>Network Access Control (NAC): To restrict access to authorized users only.</a:t>
            </a:r>
            <a:endParaRPr lang="en-US" sz="1200" dirty="0">
              <a:solidFill>
                <a:schemeClr val="bg1"/>
              </a:solidFill>
            </a:endParaRPr>
          </a:p>
          <a:p>
            <a:pPr indent="-228600">
              <a:buFont typeface="Arial" panose="020B0604020202020204" pitchFamily="34" charset="0"/>
              <a:buChar char="•"/>
            </a:pPr>
            <a:endParaRPr lang="en-US" sz="1200" dirty="0">
              <a:solidFill>
                <a:schemeClr val="bg1"/>
              </a:solidFill>
            </a:endParaRPr>
          </a:p>
          <a:p>
            <a:r>
              <a:rPr lang="en-US" sz="1200" dirty="0">
                <a:solidFill>
                  <a:schemeClr val="bg1"/>
                </a:solidFill>
              </a:rPr>
              <a:t>Virtual Private Network (VPN): For secure remote access to the network, especially for external suppliers.</a:t>
            </a:r>
          </a:p>
          <a:p>
            <a:pPr indent="-228600">
              <a:buChar char="•"/>
            </a:pPr>
            <a:endParaRPr lang="en-US" sz="1200" dirty="0">
              <a:solidFill>
                <a:schemeClr val="bg1"/>
              </a:solidFill>
            </a:endParaRPr>
          </a:p>
          <a:p>
            <a:r>
              <a:rPr lang="en-US" sz="1200" dirty="0">
                <a:solidFill>
                  <a:schemeClr val="bg1"/>
                </a:solidFill>
              </a:rPr>
              <a:t>Firewall and Intrusion Detection Systems (IDS): To monitor and protect against unauthorized access and threats.</a:t>
            </a:r>
          </a:p>
          <a:p>
            <a:pPr indent="-228600">
              <a:buFont typeface="Arial" panose="020B0604020202020204" pitchFamily="34" charset="0"/>
              <a:buChar char="•"/>
            </a:pPr>
            <a:endParaRPr lang="en-US" sz="1200" dirty="0">
              <a:solidFill>
                <a:schemeClr val="bg1"/>
              </a:solidFill>
            </a:endParaRPr>
          </a:p>
          <a:p>
            <a:r>
              <a:rPr lang="en-US" sz="1200" dirty="0">
                <a:solidFill>
                  <a:schemeClr val="bg1"/>
                </a:solidFill>
              </a:rPr>
              <a:t>Data Encryption: Utilize encryption protocols for sensitive data transmission, particularly in healthcare applications.</a:t>
            </a:r>
          </a:p>
          <a:p>
            <a:pPr indent="-228600">
              <a:buFont typeface="Arial" panose="020B0604020202020204" pitchFamily="34" charset="0"/>
              <a:buChar char="•"/>
            </a:pPr>
            <a:endParaRPr lang="en-US" sz="1200" dirty="0">
              <a:solidFill>
                <a:schemeClr val="bg1"/>
              </a:solidFill>
            </a:endParaRPr>
          </a:p>
          <a:p>
            <a:r>
              <a:rPr lang="en-US" sz="1200" dirty="0">
                <a:solidFill>
                  <a:schemeClr val="bg1"/>
                </a:solidFill>
              </a:rPr>
              <a:t>Regular Security Audits: Conduct routine checks to ensure compliance with security standards.</a:t>
            </a:r>
          </a:p>
        </p:txBody>
      </p:sp>
      <p:pic>
        <p:nvPicPr>
          <p:cNvPr id="5" name="Picture Placeholder 4">
            <a:extLst>
              <a:ext uri="{FF2B5EF4-FFF2-40B4-BE49-F238E27FC236}">
                <a16:creationId xmlns:a16="http://schemas.microsoft.com/office/drawing/2014/main" id="{E666BA3F-7E0C-EDA5-6B87-233DE7419770}"/>
              </a:ext>
            </a:extLst>
          </p:cNvPr>
          <p:cNvPicPr>
            <a:picLocks noGrp="1" noChangeAspect="1"/>
          </p:cNvPicPr>
          <p:nvPr>
            <p:ph type="pic" idx="1"/>
          </p:nvPr>
        </p:nvPicPr>
        <p:blipFill>
          <a:blip r:embed="rId2"/>
          <a:srcRect l="15100" r="26627" b="1"/>
          <a:stretch/>
        </p:blipFill>
        <p:spPr>
          <a:xfrm>
            <a:off x="6515727" y="1159668"/>
            <a:ext cx="5676273" cy="5698332"/>
          </a:xfrm>
          <a:prstGeom prst="rect">
            <a:avLst/>
          </a:prstGeom>
        </p:spPr>
      </p:pic>
      <p:grpSp>
        <p:nvGrpSpPr>
          <p:cNvPr id="41" name="Group 40">
            <a:extLst>
              <a:ext uri="{FF2B5EF4-FFF2-40B4-BE49-F238E27FC236}">
                <a16:creationId xmlns:a16="http://schemas.microsoft.com/office/drawing/2014/main" id="{9D20816A-53A8-414B-9615-2877C10816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4779" y="1850813"/>
            <a:ext cx="4917221" cy="5007187"/>
            <a:chOff x="6833344" y="1502570"/>
            <a:chExt cx="4917221" cy="5007187"/>
          </a:xfrm>
        </p:grpSpPr>
        <p:cxnSp>
          <p:nvCxnSpPr>
            <p:cNvPr id="42" name="Straight Connector 41">
              <a:extLst>
                <a:ext uri="{FF2B5EF4-FFF2-40B4-BE49-F238E27FC236}">
                  <a16:creationId xmlns:a16="http://schemas.microsoft.com/office/drawing/2014/main" id="{49CC84F6-0A3D-42D4-84D1-34E857123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33344" y="1502570"/>
              <a:ext cx="0" cy="50071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76FD32F-1C07-4AF8-994F-CDC99B5D4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0" y="1502570"/>
              <a:ext cx="49139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757554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F850C2B-9AE2-FE69-4DE3-0E9CEBA7CEF0}"/>
              </a:ext>
            </a:extLst>
          </p:cNvPr>
          <p:cNvSpPr>
            <a:spLocks noGrp="1"/>
          </p:cNvSpPr>
          <p:nvPr>
            <p:ph type="title"/>
          </p:nvPr>
        </p:nvSpPr>
        <p:spPr>
          <a:xfrm>
            <a:off x="838200" y="468113"/>
            <a:ext cx="4631033" cy="1383109"/>
          </a:xfrm>
        </p:spPr>
        <p:txBody>
          <a:bodyPr vert="horz" lIns="91440" tIns="45720" rIns="91440" bIns="45720" rtlCol="0" anchor="b">
            <a:normAutofit/>
          </a:bodyPr>
          <a:lstStyle/>
          <a:p>
            <a:r>
              <a:rPr lang="en-US" sz="3800">
                <a:solidFill>
                  <a:schemeClr val="bg1"/>
                </a:solidFill>
              </a:rPr>
              <a:t>5.6.Key Stakeholders </a:t>
            </a:r>
            <a:r>
              <a:rPr lang="en-US" sz="3800" b="1">
                <a:solidFill>
                  <a:schemeClr val="bg1"/>
                </a:solidFill>
              </a:rPr>
              <a:t>Engagement Plan</a:t>
            </a:r>
            <a:endParaRPr lang="en-US" sz="3800">
              <a:solidFill>
                <a:schemeClr val="bg1"/>
              </a:solidFill>
            </a:endParaRPr>
          </a:p>
          <a:p>
            <a:endParaRPr lang="en-US" sz="3800">
              <a:solidFill>
                <a:schemeClr val="bg1"/>
              </a:solidFill>
            </a:endParaRPr>
          </a:p>
        </p:txBody>
      </p:sp>
      <p:cxnSp>
        <p:nvCxnSpPr>
          <p:cNvPr id="37" name="Straight Connector 36">
            <a:extLst>
              <a:ext uri="{FF2B5EF4-FFF2-40B4-BE49-F238E27FC236}">
                <a16:creationId xmlns:a16="http://schemas.microsoft.com/office/drawing/2014/main" id="{DAE05351-315A-4BA9-A90A-FE5C949522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851222"/>
            <a:ext cx="54482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BFBE33E-7A35-9C81-C0BA-6BBD3F5E06C4}"/>
              </a:ext>
            </a:extLst>
          </p:cNvPr>
          <p:cNvSpPr>
            <a:spLocks noGrp="1"/>
          </p:cNvSpPr>
          <p:nvPr>
            <p:ph type="body" sz="half" idx="2"/>
          </p:nvPr>
        </p:nvSpPr>
        <p:spPr>
          <a:xfrm>
            <a:off x="838200" y="2120204"/>
            <a:ext cx="4610981" cy="4732666"/>
          </a:xfrm>
        </p:spPr>
        <p:txBody>
          <a:bodyPr vert="horz" lIns="91440" tIns="45720" rIns="91440" bIns="45720" rtlCol="0" anchor="t">
            <a:noAutofit/>
          </a:bodyPr>
          <a:lstStyle/>
          <a:p>
            <a:pPr marL="285750" indent="-228600">
              <a:buFont typeface="Arial" panose="020B0604020202020204" pitchFamily="34" charset="0"/>
              <a:buChar char="•"/>
            </a:pPr>
            <a:r>
              <a:rPr lang="en-US" sz="1200" b="1" dirty="0">
                <a:solidFill>
                  <a:schemeClr val="bg1"/>
                </a:solidFill>
              </a:rPr>
              <a:t>Local Government Officials</a:t>
            </a:r>
            <a:r>
              <a:rPr lang="en-US" sz="1200" dirty="0">
                <a:solidFill>
                  <a:schemeClr val="bg1"/>
                </a:solidFill>
              </a:rPr>
              <a:t>:</a:t>
            </a:r>
          </a:p>
          <a:p>
            <a:pPr marL="742950" lvl="1" indent="-228600">
              <a:buFont typeface="Arial" panose="020B0604020202020204" pitchFamily="34" charset="0"/>
              <a:buChar char="•"/>
            </a:pPr>
            <a:r>
              <a:rPr lang="en-US" sz="1200" dirty="0">
                <a:solidFill>
                  <a:schemeClr val="bg1"/>
                </a:solidFill>
              </a:rPr>
              <a:t>Mayor's Office</a:t>
            </a:r>
          </a:p>
          <a:p>
            <a:pPr marL="742950" lvl="1" indent="-228600">
              <a:buFont typeface="Arial" panose="020B0604020202020204" pitchFamily="34" charset="0"/>
              <a:buChar char="•"/>
            </a:pPr>
            <a:r>
              <a:rPr lang="en-US" sz="1200" dirty="0">
                <a:solidFill>
                  <a:schemeClr val="bg1"/>
                </a:solidFill>
              </a:rPr>
              <a:t>District Council Members</a:t>
            </a:r>
          </a:p>
          <a:p>
            <a:pPr marL="742950" lvl="1" indent="-228600">
              <a:buFont typeface="Arial" panose="020B0604020202020204" pitchFamily="34" charset="0"/>
              <a:buChar char="•"/>
            </a:pPr>
            <a:r>
              <a:rPr lang="en-US" sz="1200" dirty="0">
                <a:solidFill>
                  <a:schemeClr val="bg1"/>
                </a:solidFill>
              </a:rPr>
              <a:t>Municipal IT Department</a:t>
            </a:r>
          </a:p>
          <a:p>
            <a:pPr marL="285750" indent="-228600">
              <a:buFont typeface="Arial" panose="020B0604020202020204" pitchFamily="34" charset="0"/>
              <a:buChar char="•"/>
            </a:pPr>
            <a:r>
              <a:rPr lang="en-US" sz="1200" b="1" dirty="0">
                <a:solidFill>
                  <a:schemeClr val="bg1"/>
                </a:solidFill>
              </a:rPr>
              <a:t>Healthcare Providers</a:t>
            </a:r>
            <a:r>
              <a:rPr lang="en-US" sz="1200" dirty="0">
                <a:solidFill>
                  <a:schemeClr val="bg1"/>
                </a:solidFill>
              </a:rPr>
              <a:t>:</a:t>
            </a:r>
          </a:p>
          <a:p>
            <a:pPr marL="742950" lvl="1" indent="-228600">
              <a:buFont typeface="Arial" panose="020B0604020202020204" pitchFamily="34" charset="0"/>
              <a:buChar char="•"/>
            </a:pPr>
            <a:r>
              <a:rPr lang="en-US" sz="1200" dirty="0">
                <a:solidFill>
                  <a:schemeClr val="bg1"/>
                </a:solidFill>
              </a:rPr>
              <a:t>Hospital Administrators</a:t>
            </a:r>
          </a:p>
          <a:p>
            <a:pPr marL="742950" lvl="1" indent="-228600">
              <a:buFont typeface="Arial" panose="020B0604020202020204" pitchFamily="34" charset="0"/>
              <a:buChar char="•"/>
            </a:pPr>
            <a:r>
              <a:rPr lang="en-US" sz="1200" dirty="0">
                <a:solidFill>
                  <a:schemeClr val="bg1"/>
                </a:solidFill>
              </a:rPr>
              <a:t>Medical Staff (Doctors, Nurses, IT staff)</a:t>
            </a:r>
          </a:p>
          <a:p>
            <a:pPr marL="285750" indent="-228600">
              <a:buFont typeface="Arial" panose="020B0604020202020204" pitchFamily="34" charset="0"/>
              <a:buChar char="•"/>
            </a:pPr>
            <a:r>
              <a:rPr lang="en-US" sz="1200" b="1" dirty="0">
                <a:solidFill>
                  <a:schemeClr val="bg1"/>
                </a:solidFill>
              </a:rPr>
              <a:t>Community Representatives</a:t>
            </a:r>
            <a:r>
              <a:rPr lang="en-US" sz="1200" dirty="0">
                <a:solidFill>
                  <a:schemeClr val="bg1"/>
                </a:solidFill>
              </a:rPr>
              <a:t>:</a:t>
            </a:r>
          </a:p>
          <a:p>
            <a:pPr marL="742950" lvl="1" indent="-228600">
              <a:buFont typeface="Arial" panose="020B0604020202020204" pitchFamily="34" charset="0"/>
              <a:buChar char="•"/>
            </a:pPr>
            <a:r>
              <a:rPr lang="en-US" sz="1200" dirty="0">
                <a:solidFill>
                  <a:schemeClr val="bg1"/>
                </a:solidFill>
              </a:rPr>
              <a:t>Local NGOs and Community Organizations</a:t>
            </a:r>
          </a:p>
          <a:p>
            <a:pPr marL="742950" lvl="1" indent="-228600">
              <a:buFont typeface="Arial" panose="020B0604020202020204" pitchFamily="34" charset="0"/>
              <a:buChar char="•"/>
            </a:pPr>
            <a:r>
              <a:rPr lang="en-US" sz="1200" dirty="0">
                <a:solidFill>
                  <a:schemeClr val="bg1"/>
                </a:solidFill>
              </a:rPr>
              <a:t>Residents’ Associations</a:t>
            </a:r>
          </a:p>
          <a:p>
            <a:pPr marL="742950" lvl="1" indent="-228600">
              <a:buFont typeface="Arial" panose="020B0604020202020204" pitchFamily="34" charset="0"/>
              <a:buChar char="•"/>
            </a:pPr>
            <a:r>
              <a:rPr lang="en-US" sz="1200" dirty="0">
                <a:solidFill>
                  <a:schemeClr val="bg1"/>
                </a:solidFill>
              </a:rPr>
              <a:t>Schools</a:t>
            </a:r>
          </a:p>
          <a:p>
            <a:pPr marL="285750" indent="-228600">
              <a:buFont typeface="Arial" panose="020B0604020202020204" pitchFamily="34" charset="0"/>
              <a:buChar char="•"/>
            </a:pPr>
            <a:r>
              <a:rPr lang="en-US" sz="1200" b="1" dirty="0">
                <a:solidFill>
                  <a:schemeClr val="bg1"/>
                </a:solidFill>
              </a:rPr>
              <a:t>External Suppliers</a:t>
            </a:r>
            <a:r>
              <a:rPr lang="en-US" sz="1200" dirty="0">
                <a:solidFill>
                  <a:schemeClr val="bg1"/>
                </a:solidFill>
              </a:rPr>
              <a:t>:</a:t>
            </a:r>
          </a:p>
          <a:p>
            <a:pPr marL="742950" lvl="1" indent="-228600">
              <a:buFont typeface="Arial" panose="020B0604020202020204" pitchFamily="34" charset="0"/>
              <a:buChar char="•"/>
            </a:pPr>
            <a:r>
              <a:rPr lang="en-US" sz="1200" dirty="0">
                <a:solidFill>
                  <a:schemeClr val="bg1"/>
                </a:solidFill>
              </a:rPr>
              <a:t>Vendors providing IT equipment and services</a:t>
            </a:r>
          </a:p>
          <a:p>
            <a:pPr marL="285750" indent="-228600">
              <a:buFont typeface="Arial" panose="020B0604020202020204" pitchFamily="34" charset="0"/>
              <a:buChar char="•"/>
            </a:pPr>
            <a:r>
              <a:rPr lang="en-US" sz="1200" b="1" dirty="0">
                <a:solidFill>
                  <a:schemeClr val="bg1"/>
                </a:solidFill>
              </a:rPr>
              <a:t>Local Businesses</a:t>
            </a:r>
            <a:r>
              <a:rPr lang="en-US" sz="1200" dirty="0">
                <a:solidFill>
                  <a:schemeClr val="bg1"/>
                </a:solidFill>
              </a:rPr>
              <a:t>:</a:t>
            </a:r>
          </a:p>
          <a:p>
            <a:pPr marL="742950" lvl="1" indent="-228600">
              <a:buFont typeface="Arial" panose="020B0604020202020204" pitchFamily="34" charset="0"/>
              <a:buChar char="•"/>
            </a:pPr>
            <a:r>
              <a:rPr lang="en-US" sz="1200" dirty="0">
                <a:solidFill>
                  <a:schemeClr val="bg1"/>
                </a:solidFill>
              </a:rPr>
              <a:t>Small business owners benefiting from improved connectivity</a:t>
            </a:r>
          </a:p>
          <a:p>
            <a:pPr marL="285750" indent="-228600">
              <a:buFont typeface="Arial" panose="020B0604020202020204" pitchFamily="34" charset="0"/>
              <a:buChar char="•"/>
            </a:pPr>
            <a:r>
              <a:rPr lang="en-US" sz="1200" b="1" dirty="0">
                <a:solidFill>
                  <a:schemeClr val="bg1"/>
                </a:solidFill>
              </a:rPr>
              <a:t>Technical Experts</a:t>
            </a:r>
            <a:r>
              <a:rPr lang="en-US" sz="1200" dirty="0">
                <a:solidFill>
                  <a:schemeClr val="bg1"/>
                </a:solidFill>
              </a:rPr>
              <a:t>:</a:t>
            </a:r>
          </a:p>
          <a:p>
            <a:pPr marL="742950" lvl="1" indent="-228600">
              <a:buFont typeface="Arial" panose="020B0604020202020204" pitchFamily="34" charset="0"/>
              <a:buChar char="•"/>
            </a:pPr>
            <a:r>
              <a:rPr lang="en-US" sz="1200" dirty="0">
                <a:solidFill>
                  <a:schemeClr val="bg1"/>
                </a:solidFill>
              </a:rPr>
              <a:t>Network Engineers and IT Consultants</a:t>
            </a:r>
          </a:p>
          <a:p>
            <a:pPr indent="-228600">
              <a:buFont typeface="Arial" panose="020B0604020202020204" pitchFamily="34" charset="0"/>
              <a:buChar char="•"/>
            </a:pPr>
            <a:endParaRPr lang="en-US" sz="500">
              <a:solidFill>
                <a:schemeClr val="bg1"/>
              </a:solidFill>
            </a:endParaRPr>
          </a:p>
        </p:txBody>
      </p:sp>
      <p:pic>
        <p:nvPicPr>
          <p:cNvPr id="8" name="Picture Placeholder 7" descr="A group of people having a discussion&#10;&#10;Description automatically generated">
            <a:extLst>
              <a:ext uri="{FF2B5EF4-FFF2-40B4-BE49-F238E27FC236}">
                <a16:creationId xmlns:a16="http://schemas.microsoft.com/office/drawing/2014/main" id="{9D91A749-C262-39A6-978E-0D4AA5B997D3}"/>
              </a:ext>
            </a:extLst>
          </p:cNvPr>
          <p:cNvPicPr>
            <a:picLocks noGrp="1" noChangeAspect="1"/>
          </p:cNvPicPr>
          <p:nvPr>
            <p:ph type="pic" idx="1"/>
          </p:nvPr>
        </p:nvPicPr>
        <p:blipFill>
          <a:blip r:embed="rId2"/>
          <a:srcRect l="13096" r="20660" b="-1"/>
          <a:stretch/>
        </p:blipFill>
        <p:spPr>
          <a:xfrm>
            <a:off x="6515727" y="1159668"/>
            <a:ext cx="5676273" cy="5698332"/>
          </a:xfrm>
          <a:prstGeom prst="rect">
            <a:avLst/>
          </a:prstGeom>
        </p:spPr>
      </p:pic>
      <p:grpSp>
        <p:nvGrpSpPr>
          <p:cNvPr id="39" name="Group 38">
            <a:extLst>
              <a:ext uri="{FF2B5EF4-FFF2-40B4-BE49-F238E27FC236}">
                <a16:creationId xmlns:a16="http://schemas.microsoft.com/office/drawing/2014/main" id="{9D20816A-53A8-414B-9615-2877C10816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4779" y="1850813"/>
            <a:ext cx="4917221" cy="5007187"/>
            <a:chOff x="6833344" y="1502570"/>
            <a:chExt cx="4917221" cy="5007187"/>
          </a:xfrm>
        </p:grpSpPr>
        <p:cxnSp>
          <p:nvCxnSpPr>
            <p:cNvPr id="40" name="Straight Connector 39">
              <a:extLst>
                <a:ext uri="{FF2B5EF4-FFF2-40B4-BE49-F238E27FC236}">
                  <a16:creationId xmlns:a16="http://schemas.microsoft.com/office/drawing/2014/main" id="{49CC84F6-0A3D-42D4-84D1-34E857123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33344" y="1502570"/>
              <a:ext cx="0" cy="50071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76FD32F-1C07-4AF8-994F-CDC99B5D4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0" y="1502570"/>
              <a:ext cx="49139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937156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35142F0-2C40-6A0D-4675-27CFCFCE0440}"/>
              </a:ext>
            </a:extLst>
          </p:cNvPr>
          <p:cNvSpPr>
            <a:spLocks noGrp="1"/>
          </p:cNvSpPr>
          <p:nvPr>
            <p:ph type="title"/>
          </p:nvPr>
        </p:nvSpPr>
        <p:spPr>
          <a:xfrm>
            <a:off x="838200" y="468113"/>
            <a:ext cx="4631033" cy="1383109"/>
          </a:xfrm>
        </p:spPr>
        <p:txBody>
          <a:bodyPr vert="horz" lIns="91440" tIns="45720" rIns="91440" bIns="45720" rtlCol="0" anchor="b">
            <a:normAutofit/>
          </a:bodyPr>
          <a:lstStyle/>
          <a:p>
            <a:r>
              <a:rPr lang="en-US" sz="2000" dirty="0">
                <a:solidFill>
                  <a:schemeClr val="bg1"/>
                </a:solidFill>
                <a:latin typeface="Aptos"/>
              </a:rPr>
              <a:t>Engagement Strategies</a:t>
            </a:r>
            <a:endParaRPr lang="en-US" sz="2000" dirty="0">
              <a:solidFill>
                <a:schemeClr val="bg1"/>
              </a:solidFill>
              <a:ea typeface="+mj-ea"/>
              <a:cs typeface="+mj-cs"/>
            </a:endParaRPr>
          </a:p>
        </p:txBody>
      </p:sp>
      <p:cxnSp>
        <p:nvCxnSpPr>
          <p:cNvPr id="23" name="Straight Connector 22">
            <a:extLst>
              <a:ext uri="{FF2B5EF4-FFF2-40B4-BE49-F238E27FC236}">
                <a16:creationId xmlns:a16="http://schemas.microsoft.com/office/drawing/2014/main" id="{DAE05351-315A-4BA9-A90A-FE5C949522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851222"/>
            <a:ext cx="54482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DC24B72-CD55-FDE0-3B01-18DE2FD91AD4}"/>
              </a:ext>
            </a:extLst>
          </p:cNvPr>
          <p:cNvSpPr>
            <a:spLocks noGrp="1"/>
          </p:cNvSpPr>
          <p:nvPr>
            <p:ph type="body" sz="half" idx="2"/>
          </p:nvPr>
        </p:nvSpPr>
        <p:spPr>
          <a:xfrm>
            <a:off x="838200" y="2120204"/>
            <a:ext cx="4610981" cy="4732666"/>
          </a:xfrm>
        </p:spPr>
        <p:txBody>
          <a:bodyPr vert="horz" lIns="91440" tIns="45720" rIns="91440" bIns="45720" rtlCol="0" anchor="t">
            <a:noAutofit/>
          </a:bodyPr>
          <a:lstStyle/>
          <a:p>
            <a:pPr indent="-228600">
              <a:buFont typeface="Arial" panose="020B0604020202020204" pitchFamily="34" charset="0"/>
              <a:buChar char="•"/>
            </a:pPr>
            <a:endParaRPr lang="en-US" sz="700" dirty="0">
              <a:solidFill>
                <a:schemeClr val="bg1"/>
              </a:solidFill>
            </a:endParaRPr>
          </a:p>
          <a:p>
            <a:pPr marL="285750" indent="-228600">
              <a:buFont typeface="Arial" panose="020B0604020202020204" pitchFamily="34" charset="0"/>
              <a:buChar char="•"/>
            </a:pPr>
            <a:r>
              <a:rPr lang="en-US" sz="1400" b="1" dirty="0">
                <a:solidFill>
                  <a:schemeClr val="bg1"/>
                </a:solidFill>
              </a:rPr>
              <a:t>Initial Stakeholder Meetings</a:t>
            </a:r>
            <a:r>
              <a:rPr lang="en-US" sz="1400" dirty="0">
                <a:solidFill>
                  <a:schemeClr val="bg1"/>
                </a:solidFill>
              </a:rPr>
              <a:t>:</a:t>
            </a:r>
          </a:p>
          <a:p>
            <a:pPr marL="742950" lvl="1" indent="-228600">
              <a:buFont typeface="Arial" panose="020B0604020202020204" pitchFamily="34" charset="0"/>
              <a:buChar char="•"/>
            </a:pPr>
            <a:r>
              <a:rPr lang="en-US" dirty="0">
                <a:solidFill>
                  <a:schemeClr val="bg1"/>
                </a:solidFill>
              </a:rPr>
              <a:t>Monthly in-person and virtual meetings to gather feedback from key stakeholders.</a:t>
            </a:r>
          </a:p>
          <a:p>
            <a:pPr marL="285750" indent="-228600">
              <a:buFont typeface="Arial" panose="020B0604020202020204" pitchFamily="34" charset="0"/>
              <a:buChar char="•"/>
            </a:pPr>
            <a:r>
              <a:rPr lang="en-US" sz="1400" b="1" dirty="0">
                <a:solidFill>
                  <a:schemeClr val="bg1"/>
                </a:solidFill>
              </a:rPr>
              <a:t>Surveys and Feedback Forms</a:t>
            </a:r>
            <a:r>
              <a:rPr lang="en-US" sz="1400" dirty="0">
                <a:solidFill>
                  <a:schemeClr val="bg1"/>
                </a:solidFill>
              </a:rPr>
              <a:t>:</a:t>
            </a:r>
          </a:p>
          <a:p>
            <a:pPr marL="742950" lvl="1" indent="-228600">
              <a:buFont typeface="Arial" panose="020B0604020202020204" pitchFamily="34" charset="0"/>
              <a:buChar char="•"/>
            </a:pPr>
            <a:r>
              <a:rPr lang="en-US" dirty="0">
                <a:solidFill>
                  <a:schemeClr val="bg1"/>
                </a:solidFill>
              </a:rPr>
              <a:t>Online and physical surveys to collect community input on connectivity needs.</a:t>
            </a:r>
          </a:p>
          <a:p>
            <a:pPr marL="285750" indent="-228600">
              <a:buFont typeface="Arial" panose="020B0604020202020204" pitchFamily="34" charset="0"/>
              <a:buChar char="•"/>
            </a:pPr>
            <a:r>
              <a:rPr lang="en-US" sz="1400" b="1" dirty="0">
                <a:solidFill>
                  <a:schemeClr val="bg1"/>
                </a:solidFill>
              </a:rPr>
              <a:t>Workshops and Focus Groups</a:t>
            </a:r>
            <a:r>
              <a:rPr lang="en-US" sz="1400" dirty="0">
                <a:solidFill>
                  <a:schemeClr val="bg1"/>
                </a:solidFill>
              </a:rPr>
              <a:t>:</a:t>
            </a:r>
          </a:p>
          <a:p>
            <a:pPr marL="742950" lvl="1" indent="-228600">
              <a:buFont typeface="Arial" panose="020B0604020202020204" pitchFamily="34" charset="0"/>
              <a:buChar char="•"/>
            </a:pPr>
            <a:r>
              <a:rPr lang="en-US" dirty="0">
                <a:solidFill>
                  <a:schemeClr val="bg1"/>
                </a:solidFill>
              </a:rPr>
              <a:t>Bi-monthly interactive discussions with specific stakeholder groups on network features.</a:t>
            </a:r>
          </a:p>
          <a:p>
            <a:pPr marL="285750" indent="-228600">
              <a:buFont typeface="Arial" panose="020B0604020202020204" pitchFamily="34" charset="0"/>
              <a:buChar char="•"/>
            </a:pPr>
            <a:r>
              <a:rPr lang="en-US" sz="1400" b="1" dirty="0">
                <a:solidFill>
                  <a:schemeClr val="bg1"/>
                </a:solidFill>
              </a:rPr>
              <a:t>Regular Project Updates</a:t>
            </a:r>
            <a:r>
              <a:rPr lang="en-US" sz="1400" dirty="0">
                <a:solidFill>
                  <a:schemeClr val="bg1"/>
                </a:solidFill>
              </a:rPr>
              <a:t>:</a:t>
            </a:r>
          </a:p>
          <a:p>
            <a:pPr marL="742950" lvl="1" indent="-228600">
              <a:buFont typeface="Arial" panose="020B0604020202020204" pitchFamily="34" charset="0"/>
              <a:buChar char="•"/>
            </a:pPr>
            <a:r>
              <a:rPr lang="en-US" dirty="0">
                <a:solidFill>
                  <a:schemeClr val="bg1"/>
                </a:solidFill>
              </a:rPr>
              <a:t>Bi-weekly newsletters and social media updates to keep all stakeholders informed.</a:t>
            </a:r>
          </a:p>
          <a:p>
            <a:pPr marL="285750" indent="-228600">
              <a:buFont typeface="Arial" panose="020B0604020202020204" pitchFamily="34" charset="0"/>
              <a:buChar char="•"/>
            </a:pPr>
            <a:r>
              <a:rPr lang="en-US" sz="1400" b="1" dirty="0">
                <a:solidFill>
                  <a:schemeClr val="bg1"/>
                </a:solidFill>
              </a:rPr>
              <a:t>Training Sessions</a:t>
            </a:r>
            <a:r>
              <a:rPr lang="en-US" sz="1400" dirty="0">
                <a:solidFill>
                  <a:schemeClr val="bg1"/>
                </a:solidFill>
              </a:rPr>
              <a:t>:</a:t>
            </a:r>
          </a:p>
          <a:p>
            <a:pPr marL="742950" lvl="1" indent="-228600">
              <a:buFont typeface="Arial" panose="020B0604020202020204" pitchFamily="34" charset="0"/>
              <a:buChar char="•"/>
            </a:pPr>
            <a:r>
              <a:rPr lang="en-US" dirty="0">
                <a:solidFill>
                  <a:schemeClr val="bg1"/>
                </a:solidFill>
              </a:rPr>
              <a:t>Hands-on workshops before and after network rollout to ensure user proficiency.</a:t>
            </a:r>
          </a:p>
          <a:p>
            <a:pPr marL="285750" indent="-228600">
              <a:buFont typeface="Arial" panose="020B0604020202020204" pitchFamily="34" charset="0"/>
              <a:buChar char="•"/>
            </a:pPr>
            <a:r>
              <a:rPr lang="en-US" sz="1400" b="1" dirty="0">
                <a:solidFill>
                  <a:schemeClr val="bg1"/>
                </a:solidFill>
              </a:rPr>
              <a:t>Stakeholder Advisory Committee</a:t>
            </a:r>
            <a:r>
              <a:rPr lang="en-US" sz="1400" dirty="0">
                <a:solidFill>
                  <a:schemeClr val="bg1"/>
                </a:solidFill>
              </a:rPr>
              <a:t>:</a:t>
            </a:r>
          </a:p>
          <a:p>
            <a:pPr marL="742950" lvl="1" indent="-228600">
              <a:buFont typeface="Arial" panose="020B0604020202020204" pitchFamily="34" charset="0"/>
              <a:buChar char="•"/>
            </a:pPr>
            <a:r>
              <a:rPr lang="en-US" dirty="0">
                <a:solidFill>
                  <a:schemeClr val="bg1"/>
                </a:solidFill>
              </a:rPr>
              <a:t>Monthly meetings with representatives from all stakeholder groups for ongoing feedback.</a:t>
            </a:r>
          </a:p>
          <a:p>
            <a:pPr indent="-228600">
              <a:buFont typeface="Arial" panose="020B0604020202020204" pitchFamily="34" charset="0"/>
              <a:buChar char="•"/>
            </a:pPr>
            <a:endParaRPr lang="en-US" sz="700">
              <a:solidFill>
                <a:schemeClr val="bg1"/>
              </a:solidFill>
            </a:endParaRPr>
          </a:p>
        </p:txBody>
      </p:sp>
      <p:pic>
        <p:nvPicPr>
          <p:cNvPr id="5" name="Picture Placeholder 4" descr="A group of people in a building&#10;&#10;Description automatically generated">
            <a:extLst>
              <a:ext uri="{FF2B5EF4-FFF2-40B4-BE49-F238E27FC236}">
                <a16:creationId xmlns:a16="http://schemas.microsoft.com/office/drawing/2014/main" id="{1E18DE84-CCBE-0017-7AE1-169E784B7720}"/>
              </a:ext>
            </a:extLst>
          </p:cNvPr>
          <p:cNvPicPr>
            <a:picLocks noGrp="1" noChangeAspect="1"/>
          </p:cNvPicPr>
          <p:nvPr>
            <p:ph type="pic" idx="1"/>
          </p:nvPr>
        </p:nvPicPr>
        <p:blipFill>
          <a:blip r:embed="rId2"/>
          <a:srcRect t="5678" b="5678"/>
          <a:stretch/>
        </p:blipFill>
        <p:spPr>
          <a:xfrm>
            <a:off x="6515727" y="2376002"/>
            <a:ext cx="5676273" cy="4481998"/>
          </a:xfrm>
          <a:prstGeom prst="rect">
            <a:avLst/>
          </a:prstGeom>
        </p:spPr>
      </p:pic>
      <p:grpSp>
        <p:nvGrpSpPr>
          <p:cNvPr id="24" name="Group 23">
            <a:extLst>
              <a:ext uri="{FF2B5EF4-FFF2-40B4-BE49-F238E27FC236}">
                <a16:creationId xmlns:a16="http://schemas.microsoft.com/office/drawing/2014/main" id="{9D20816A-53A8-414B-9615-2877C10816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4779" y="1850813"/>
            <a:ext cx="4917221" cy="5007187"/>
            <a:chOff x="6833344" y="1502570"/>
            <a:chExt cx="4917221" cy="5007187"/>
          </a:xfrm>
        </p:grpSpPr>
        <p:cxnSp>
          <p:nvCxnSpPr>
            <p:cNvPr id="15" name="Straight Connector 14">
              <a:extLst>
                <a:ext uri="{FF2B5EF4-FFF2-40B4-BE49-F238E27FC236}">
                  <a16:creationId xmlns:a16="http://schemas.microsoft.com/office/drawing/2014/main" id="{49CC84F6-0A3D-42D4-84D1-34E857123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33344" y="1502570"/>
              <a:ext cx="0" cy="50071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6FD32F-1C07-4AF8-994F-CDC99B5D4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0" y="1502570"/>
              <a:ext cx="49139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906494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A7561E9-1185-ACD2-451D-0BAC33239EB8}"/>
              </a:ext>
            </a:extLst>
          </p:cNvPr>
          <p:cNvSpPr>
            <a:spLocks noGrp="1"/>
          </p:cNvSpPr>
          <p:nvPr>
            <p:ph type="title"/>
          </p:nvPr>
        </p:nvSpPr>
        <p:spPr>
          <a:xfrm>
            <a:off x="1020467" y="1397120"/>
            <a:ext cx="4707671" cy="1225650"/>
          </a:xfrm>
        </p:spPr>
        <p:txBody>
          <a:bodyPr vert="horz" lIns="91440" tIns="45720" rIns="91440" bIns="45720" rtlCol="0" anchor="b">
            <a:normAutofit/>
          </a:bodyPr>
          <a:lstStyle/>
          <a:p>
            <a:r>
              <a:rPr lang="en-US" sz="3800">
                <a:solidFill>
                  <a:schemeClr val="bg1"/>
                </a:solidFill>
              </a:rPr>
              <a:t>6. Conclusion</a:t>
            </a:r>
          </a:p>
        </p:txBody>
      </p:sp>
      <p:sp>
        <p:nvSpPr>
          <p:cNvPr id="4" name="Text Placeholder 3">
            <a:extLst>
              <a:ext uri="{FF2B5EF4-FFF2-40B4-BE49-F238E27FC236}">
                <a16:creationId xmlns:a16="http://schemas.microsoft.com/office/drawing/2014/main" id="{445AAD69-BF42-E6EC-28E6-6C746CC6E346}"/>
              </a:ext>
            </a:extLst>
          </p:cNvPr>
          <p:cNvSpPr>
            <a:spLocks noGrp="1"/>
          </p:cNvSpPr>
          <p:nvPr>
            <p:ph type="body" sz="half" idx="2"/>
          </p:nvPr>
        </p:nvSpPr>
        <p:spPr>
          <a:xfrm>
            <a:off x="1020467" y="2891752"/>
            <a:ext cx="4707671" cy="2334517"/>
          </a:xfrm>
        </p:spPr>
        <p:txBody>
          <a:bodyPr vert="horz" lIns="91440" tIns="45720" rIns="91440" bIns="45720" rtlCol="0">
            <a:normAutofit/>
          </a:bodyPr>
          <a:lstStyle/>
          <a:p>
            <a:pPr indent="-228600">
              <a:buFont typeface="Arial" panose="020B0604020202020204" pitchFamily="34" charset="0"/>
              <a:buChar char="•"/>
            </a:pPr>
            <a:r>
              <a:rPr lang="en-US" sz="1700">
                <a:solidFill>
                  <a:schemeClr val="bg1"/>
                </a:solidFill>
              </a:rPr>
              <a:t>The proposal for an interconnected computer network in Central Karoo aims to significantly enhance communication capabilities, support local services, and improve overall quality of life for residents. With a strategic plan and community involvement, the project can overcome existing challenges and lay the foundation for a sustainable digital future.</a:t>
            </a:r>
          </a:p>
        </p:txBody>
      </p:sp>
      <p:pic>
        <p:nvPicPr>
          <p:cNvPr id="11" name="Picture Placeholder 10" descr="A light bulb on the ground&#10;&#10;Description automatically generated">
            <a:extLst>
              <a:ext uri="{FF2B5EF4-FFF2-40B4-BE49-F238E27FC236}">
                <a16:creationId xmlns:a16="http://schemas.microsoft.com/office/drawing/2014/main" id="{742FD78C-5686-B7C2-6E53-5BED57720D8B}"/>
              </a:ext>
            </a:extLst>
          </p:cNvPr>
          <p:cNvPicPr>
            <a:picLocks noGrp="1" noChangeAspect="1"/>
          </p:cNvPicPr>
          <p:nvPr>
            <p:ph type="pic" idx="1"/>
          </p:nvPr>
        </p:nvPicPr>
        <p:blipFill>
          <a:blip r:embed="rId2"/>
          <a:srcRect l="10375" r="24572" b="2"/>
          <a:stretch/>
        </p:blipFill>
        <p:spPr>
          <a:xfrm>
            <a:off x="6735467" y="977900"/>
            <a:ext cx="5037433" cy="4826000"/>
          </a:xfrm>
          <a:prstGeom prst="rect">
            <a:avLst/>
          </a:prstGeom>
        </p:spPr>
      </p:pic>
      <p:sp>
        <p:nvSpPr>
          <p:cNvPr id="18" name="Rectangle 17">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00295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1" name="Rectangle 3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57E7E0B-CAEF-E824-D190-7D161FA52B5A}"/>
              </a:ext>
            </a:extLst>
          </p:cNvPr>
          <p:cNvSpPr>
            <a:spLocks noGrp="1"/>
          </p:cNvSpPr>
          <p:nvPr>
            <p:ph type="title"/>
          </p:nvPr>
        </p:nvSpPr>
        <p:spPr>
          <a:xfrm>
            <a:off x="1191966" y="905011"/>
            <a:ext cx="3629555" cy="1889135"/>
          </a:xfrm>
        </p:spPr>
        <p:txBody>
          <a:bodyPr vert="horz" lIns="91440" tIns="45720" rIns="91440" bIns="45720" rtlCol="0" anchor="b">
            <a:normAutofit/>
          </a:bodyPr>
          <a:lstStyle/>
          <a:p>
            <a:r>
              <a:rPr lang="en-US" sz="2600"/>
              <a:t>Summary Presentation: Interconnected Computer Network Proposal for Central Karoo</a:t>
            </a:r>
          </a:p>
        </p:txBody>
      </p:sp>
      <p:sp>
        <p:nvSpPr>
          <p:cNvPr id="4" name="Text Placeholder 3">
            <a:extLst>
              <a:ext uri="{FF2B5EF4-FFF2-40B4-BE49-F238E27FC236}">
                <a16:creationId xmlns:a16="http://schemas.microsoft.com/office/drawing/2014/main" id="{02DF2113-E773-A41D-12BA-88BE6760FE6B}"/>
              </a:ext>
            </a:extLst>
          </p:cNvPr>
          <p:cNvSpPr>
            <a:spLocks noGrp="1"/>
          </p:cNvSpPr>
          <p:nvPr>
            <p:ph type="body" sz="half" idx="2"/>
          </p:nvPr>
        </p:nvSpPr>
        <p:spPr>
          <a:xfrm>
            <a:off x="1191966" y="2965592"/>
            <a:ext cx="3629555" cy="2987397"/>
          </a:xfrm>
        </p:spPr>
        <p:txBody>
          <a:bodyPr vert="horz" lIns="91440" tIns="45720" rIns="91440" bIns="45720" rtlCol="0">
            <a:normAutofit/>
          </a:bodyPr>
          <a:lstStyle/>
          <a:p>
            <a:pPr indent="-228600">
              <a:buFont typeface="Arial" panose="020B0604020202020204" pitchFamily="34" charset="0"/>
              <a:buChar char="•"/>
            </a:pPr>
            <a:r>
              <a:rPr lang="en-US" sz="1100"/>
              <a:t>Table of Contents</a:t>
            </a:r>
          </a:p>
          <a:p>
            <a:pPr marL="285750" indent="-228600">
              <a:buFont typeface="Arial" panose="020B0604020202020204" pitchFamily="34" charset="0"/>
              <a:buChar char="•"/>
            </a:pPr>
            <a:r>
              <a:rPr lang="en-US" sz="1100" b="1"/>
              <a:t>Introduction</a:t>
            </a:r>
            <a:endParaRPr lang="en-US" sz="1100"/>
          </a:p>
          <a:p>
            <a:pPr marL="285750" indent="-228600">
              <a:buFont typeface="Arial" panose="020B0604020202020204" pitchFamily="34" charset="0"/>
              <a:buChar char="•"/>
            </a:pPr>
            <a:r>
              <a:rPr lang="en-US" sz="1100" b="1"/>
              <a:t>Background of the Project</a:t>
            </a:r>
            <a:endParaRPr lang="en-US" sz="1100"/>
          </a:p>
          <a:p>
            <a:pPr marL="285750" indent="-228600">
              <a:buFont typeface="Arial" panose="020B0604020202020204" pitchFamily="34" charset="0"/>
              <a:buChar char="•"/>
            </a:pPr>
            <a:r>
              <a:rPr lang="en-US" sz="1100" b="1"/>
              <a:t>Objectives and Aims</a:t>
            </a:r>
            <a:endParaRPr lang="en-US" sz="1100"/>
          </a:p>
          <a:p>
            <a:pPr marL="285750" indent="-228600">
              <a:buFont typeface="Arial" panose="020B0604020202020204" pitchFamily="34" charset="0"/>
              <a:buChar char="•"/>
            </a:pPr>
            <a:r>
              <a:rPr lang="en-US" sz="1100" b="1"/>
              <a:t>Body</a:t>
            </a:r>
            <a:endParaRPr lang="en-US" sz="1100"/>
          </a:p>
          <a:p>
            <a:pPr marL="742950" lvl="1" indent="-228600">
              <a:buFont typeface="Arial" panose="020B0604020202020204" pitchFamily="34" charset="0"/>
              <a:buChar char="•"/>
            </a:pPr>
            <a:r>
              <a:rPr lang="en-US" sz="1100"/>
              <a:t>4.1 Current Network Infrastructure</a:t>
            </a:r>
          </a:p>
          <a:p>
            <a:pPr marL="742950" lvl="1" indent="-228600">
              <a:buFont typeface="Arial" panose="020B0604020202020204" pitchFamily="34" charset="0"/>
              <a:buChar char="•"/>
            </a:pPr>
            <a:r>
              <a:rPr lang="en-US" sz="1100"/>
              <a:t>4.2 Proposed Network Design</a:t>
            </a:r>
          </a:p>
          <a:p>
            <a:pPr marL="742950" lvl="1" indent="-228600">
              <a:buFont typeface="Arial" panose="020B0604020202020204" pitchFamily="34" charset="0"/>
              <a:buChar char="•"/>
            </a:pPr>
            <a:r>
              <a:rPr lang="en-US" sz="1100"/>
              <a:t>4.3 Implementation Plan</a:t>
            </a:r>
          </a:p>
          <a:p>
            <a:pPr marL="742950" lvl="1" indent="-228600">
              <a:buFont typeface="Arial" panose="020B0604020202020204" pitchFamily="34" charset="0"/>
              <a:buChar char="•"/>
            </a:pPr>
            <a:r>
              <a:rPr lang="en-US" sz="1100"/>
              <a:t>4.4 Challenges and Solutions</a:t>
            </a:r>
          </a:p>
          <a:p>
            <a:pPr marL="285750" indent="-228600">
              <a:buFont typeface="Arial" panose="020B0604020202020204" pitchFamily="34" charset="0"/>
              <a:buChar char="•"/>
            </a:pPr>
            <a:r>
              <a:rPr lang="en-US" sz="1100" b="1"/>
              <a:t>Documentation</a:t>
            </a:r>
            <a:endParaRPr lang="en-US" sz="1100"/>
          </a:p>
          <a:p>
            <a:pPr marL="285750" indent="-228600">
              <a:buFont typeface="Arial" panose="020B0604020202020204" pitchFamily="34" charset="0"/>
              <a:buChar char="•"/>
            </a:pPr>
            <a:r>
              <a:rPr lang="en-US" sz="1100" b="1"/>
              <a:t>Conclusion</a:t>
            </a:r>
            <a:endParaRPr lang="en-US" sz="1100"/>
          </a:p>
          <a:p>
            <a:pPr indent="-228600">
              <a:buFont typeface="Arial" panose="020B0604020202020204" pitchFamily="34" charset="0"/>
              <a:buChar char="•"/>
            </a:pPr>
            <a:endParaRPr lang="en-US" sz="1100"/>
          </a:p>
        </p:txBody>
      </p:sp>
      <p:pic>
        <p:nvPicPr>
          <p:cNvPr id="5" name="Picture Placeholder 4" descr="A network of spheres and lines&#10;&#10;Description automatically generated">
            <a:extLst>
              <a:ext uri="{FF2B5EF4-FFF2-40B4-BE49-F238E27FC236}">
                <a16:creationId xmlns:a16="http://schemas.microsoft.com/office/drawing/2014/main" id="{B0A44A21-C80E-66EC-8072-697D2C5F6B1C}"/>
              </a:ext>
            </a:extLst>
          </p:cNvPr>
          <p:cNvPicPr>
            <a:picLocks noGrp="1" noChangeAspect="1"/>
          </p:cNvPicPr>
          <p:nvPr>
            <p:ph type="pic" idx="1"/>
          </p:nvPr>
        </p:nvPicPr>
        <p:blipFill>
          <a:blip r:embed="rId3"/>
          <a:srcRect l="16192" r="16191" b="-1"/>
          <a:stretch/>
        </p:blipFill>
        <p:spPr>
          <a:xfrm>
            <a:off x="5359151" y="895610"/>
            <a:ext cx="6107166" cy="5058020"/>
          </a:xfrm>
          <a:prstGeom prst="rect">
            <a:avLst/>
          </a:prstGeom>
        </p:spPr>
      </p:pic>
    </p:spTree>
    <p:extLst>
      <p:ext uri="{BB962C8B-B14F-4D97-AF65-F5344CB8AC3E}">
        <p14:creationId xmlns:p14="http://schemas.microsoft.com/office/powerpoint/2010/main" val="399524910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35FA909-3F24-448C-A8BC-7CF77F62F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E6E08D-FD57-06F8-9E81-BEEA0D0C02B6}"/>
              </a:ext>
            </a:extLst>
          </p:cNvPr>
          <p:cNvSpPr>
            <a:spLocks noGrp="1"/>
          </p:cNvSpPr>
          <p:nvPr>
            <p:ph type="title"/>
          </p:nvPr>
        </p:nvSpPr>
        <p:spPr>
          <a:xfrm>
            <a:off x="838200" y="1641752"/>
            <a:ext cx="6140449" cy="1323439"/>
          </a:xfrm>
        </p:spPr>
        <p:txBody>
          <a:bodyPr vert="horz" lIns="91440" tIns="45720" rIns="91440" bIns="45720" rtlCol="0" anchor="t">
            <a:normAutofit/>
          </a:bodyPr>
          <a:lstStyle/>
          <a:p>
            <a:r>
              <a:rPr lang="en-US" sz="4000">
                <a:solidFill>
                  <a:schemeClr val="bg1"/>
                </a:solidFill>
              </a:rPr>
              <a:t>1. Introduction</a:t>
            </a:r>
          </a:p>
        </p:txBody>
      </p:sp>
      <p:sp>
        <p:nvSpPr>
          <p:cNvPr id="4" name="Text Placeholder 3">
            <a:extLst>
              <a:ext uri="{FF2B5EF4-FFF2-40B4-BE49-F238E27FC236}">
                <a16:creationId xmlns:a16="http://schemas.microsoft.com/office/drawing/2014/main" id="{E36D4AF9-B6B8-98A7-D70C-B1F6C257C37A}"/>
              </a:ext>
            </a:extLst>
          </p:cNvPr>
          <p:cNvSpPr>
            <a:spLocks noGrp="1"/>
          </p:cNvSpPr>
          <p:nvPr>
            <p:ph type="body" sz="half" idx="2"/>
          </p:nvPr>
        </p:nvSpPr>
        <p:spPr>
          <a:xfrm>
            <a:off x="838200" y="3146400"/>
            <a:ext cx="6140449" cy="2862288"/>
          </a:xfrm>
        </p:spPr>
        <p:txBody>
          <a:bodyPr vert="horz" lIns="91440" tIns="45720" rIns="91440" bIns="45720" rtlCol="0">
            <a:normAutofit/>
          </a:bodyPr>
          <a:lstStyle/>
          <a:p>
            <a:pPr indent="-228600">
              <a:buFont typeface="Arial" panose="020B0604020202020204" pitchFamily="34" charset="0"/>
              <a:buChar char="•"/>
            </a:pPr>
            <a:r>
              <a:rPr lang="en-US" sz="2400">
                <a:solidFill>
                  <a:schemeClr val="bg1">
                    <a:alpha val="80000"/>
                  </a:schemeClr>
                </a:solidFill>
              </a:rPr>
              <a:t>This presentation outlines a proposal for developing an interconnected computer network in the Central Karoo district of South Africa. The aim is to improve connectivity for approximately 3,000 homes and support critical services in three district hospitals and a government administrative building.</a:t>
            </a:r>
          </a:p>
        </p:txBody>
      </p:sp>
      <p:pic>
        <p:nvPicPr>
          <p:cNvPr id="5" name="Picture Placeholder 4" descr="A circular pattern with blue lights&#10;&#10;Description automatically generated">
            <a:extLst>
              <a:ext uri="{FF2B5EF4-FFF2-40B4-BE49-F238E27FC236}">
                <a16:creationId xmlns:a16="http://schemas.microsoft.com/office/drawing/2014/main" id="{929A3524-DFFC-4568-3E2F-E11497447F3F}"/>
              </a:ext>
            </a:extLst>
          </p:cNvPr>
          <p:cNvPicPr>
            <a:picLocks noGrp="1" noChangeAspect="1"/>
          </p:cNvPicPr>
          <p:nvPr>
            <p:ph type="pic" idx="1"/>
          </p:nvPr>
        </p:nvPicPr>
        <p:blipFill>
          <a:blip r:embed="rId2"/>
          <a:srcRect t="6686" r="-2" b="8417"/>
          <a:stretch/>
        </p:blipFill>
        <p:spPr>
          <a:xfrm>
            <a:off x="7668829"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26" name="Group 25">
            <a:extLst>
              <a:ext uri="{FF2B5EF4-FFF2-40B4-BE49-F238E27FC236}">
                <a16:creationId xmlns:a16="http://schemas.microsoft.com/office/drawing/2014/main" id="{8B60959F-9B69-4520-A16E-EA6BECC747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27" name="Freeform: Shape 26">
              <a:extLst>
                <a:ext uri="{FF2B5EF4-FFF2-40B4-BE49-F238E27FC236}">
                  <a16:creationId xmlns:a16="http://schemas.microsoft.com/office/drawing/2014/main" id="{18D5A6E8-CD1B-4796-ABD1-A6F27F6C0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7E12F56-F4EE-4535-8677-C11996E241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90993605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3DCAE1B-E697-DAB3-8F2E-7CBA9FD63F2B}"/>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a:solidFill>
                  <a:schemeClr val="bg1"/>
                </a:solidFill>
              </a:rPr>
              <a:t>2. Background of the Project</a:t>
            </a: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39E8DE8-52AE-1893-E032-9C15087A4F62}"/>
              </a:ext>
            </a:extLst>
          </p:cNvPr>
          <p:cNvSpPr>
            <a:spLocks noGrp="1"/>
          </p:cNvSpPr>
          <p:nvPr>
            <p:ph type="body" sz="half" idx="2"/>
          </p:nvPr>
        </p:nvSpPr>
        <p:spPr>
          <a:xfrm>
            <a:off x="897769" y="1909192"/>
            <a:ext cx="4586513" cy="3647710"/>
          </a:xfrm>
        </p:spPr>
        <p:txBody>
          <a:bodyPr vert="horz" lIns="91440" tIns="45720" rIns="91440" bIns="45720" rtlCol="0">
            <a:normAutofit/>
          </a:bodyPr>
          <a:lstStyle/>
          <a:p>
            <a:pPr indent="-228600">
              <a:buFont typeface="Arial" panose="020B0604020202020204" pitchFamily="34" charset="0"/>
              <a:buChar char="•"/>
            </a:pPr>
            <a:r>
              <a:rPr lang="en-US" sz="2000">
                <a:solidFill>
                  <a:schemeClr val="bg1"/>
                </a:solidFill>
              </a:rPr>
              <a:t>Central Karoo, located 417 km southeast of Cape Town, has transitioned from a railway-dependent economy to one relying primarily on agriculture. The area faces significant challenges regarding telecommunications, including poor internet connectivity and unreliable service. With the gradual rollout of 5G, there is an opportunity to enhance the digital landscape and service delivery in the region.</a:t>
            </a: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row of houses with trees&#10;&#10;Description automatically generated">
            <a:extLst>
              <a:ext uri="{FF2B5EF4-FFF2-40B4-BE49-F238E27FC236}">
                <a16:creationId xmlns:a16="http://schemas.microsoft.com/office/drawing/2014/main" id="{C47DC9E1-4CCF-6EFC-4165-590BD96859F2}"/>
              </a:ext>
            </a:extLst>
          </p:cNvPr>
          <p:cNvPicPr>
            <a:picLocks noGrp="1" noChangeAspect="1"/>
          </p:cNvPicPr>
          <p:nvPr>
            <p:ph idx="1"/>
          </p:nvPr>
        </p:nvPicPr>
        <p:blipFill>
          <a:blip r:embed="rId2"/>
          <a:srcRect l="19161" r="18869"/>
          <a:stretch/>
        </p:blipFill>
        <p:spPr>
          <a:xfrm>
            <a:off x="6525453" y="10"/>
            <a:ext cx="5666547" cy="6857990"/>
          </a:xfrm>
          <a:prstGeom prst="rect">
            <a:avLst/>
          </a:prstGeom>
        </p:spPr>
      </p:pic>
    </p:spTree>
    <p:extLst>
      <p:ext uri="{BB962C8B-B14F-4D97-AF65-F5344CB8AC3E}">
        <p14:creationId xmlns:p14="http://schemas.microsoft.com/office/powerpoint/2010/main" val="58325582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8326B95-A9E0-5FF3-4792-4CEFD173775D}"/>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dirty="0">
                <a:solidFill>
                  <a:schemeClr val="bg1"/>
                </a:solidFill>
                <a:latin typeface="+mj-lt"/>
                <a:ea typeface="+mj-ea"/>
                <a:cs typeface="+mj-cs"/>
              </a:rPr>
              <a:t>3. Objectives and Aims</a:t>
            </a:r>
          </a:p>
        </p:txBody>
      </p:sp>
      <p:cxnSp>
        <p:nvCxnSpPr>
          <p:cNvPr id="17" name="Straight Connector 1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87B71C0-672D-EC9F-DD5D-8B97E861510E}"/>
              </a:ext>
            </a:extLst>
          </p:cNvPr>
          <p:cNvSpPr>
            <a:spLocks noGrp="1"/>
          </p:cNvSpPr>
          <p:nvPr>
            <p:ph type="body" sz="half" idx="2"/>
          </p:nvPr>
        </p:nvSpPr>
        <p:spPr>
          <a:xfrm>
            <a:off x="897769" y="1909192"/>
            <a:ext cx="4586513" cy="3647710"/>
          </a:xfrm>
        </p:spPr>
        <p:txBody>
          <a:bodyPr vert="horz" lIns="91440" tIns="45720" rIns="91440" bIns="45720" rtlCol="0">
            <a:normAutofit/>
          </a:bodyPr>
          <a:lstStyle/>
          <a:p>
            <a:pPr marL="285750" indent="-228600">
              <a:buFont typeface="Arial" panose="020B0604020202020204" pitchFamily="34" charset="0"/>
              <a:buChar char="•"/>
            </a:pPr>
            <a:r>
              <a:rPr lang="en-US" sz="1900" b="1">
                <a:solidFill>
                  <a:schemeClr val="bg1"/>
                </a:solidFill>
              </a:rPr>
              <a:t>Establish a reliable interconnected network</a:t>
            </a:r>
            <a:r>
              <a:rPr lang="en-US" sz="1900">
                <a:solidFill>
                  <a:schemeClr val="bg1"/>
                </a:solidFill>
              </a:rPr>
              <a:t>: Provide intranet and internet access for local homes and institutions.</a:t>
            </a:r>
          </a:p>
          <a:p>
            <a:pPr marL="285750" indent="-228600">
              <a:buFont typeface="Arial" panose="020B0604020202020204" pitchFamily="34" charset="0"/>
              <a:buChar char="•"/>
            </a:pPr>
            <a:r>
              <a:rPr lang="en-US" sz="1900" b="1">
                <a:solidFill>
                  <a:schemeClr val="bg1"/>
                </a:solidFill>
              </a:rPr>
              <a:t>Enhance service delivery</a:t>
            </a:r>
            <a:r>
              <a:rPr lang="en-US" sz="1900">
                <a:solidFill>
                  <a:schemeClr val="bg1"/>
                </a:solidFill>
              </a:rPr>
              <a:t>: Improve communication for hospitals and government services.</a:t>
            </a:r>
          </a:p>
          <a:p>
            <a:pPr marL="285750" indent="-228600">
              <a:buFont typeface="Arial" panose="020B0604020202020204" pitchFamily="34" charset="0"/>
              <a:buChar char="•"/>
            </a:pPr>
            <a:r>
              <a:rPr lang="en-US" sz="1900" b="1">
                <a:solidFill>
                  <a:schemeClr val="bg1"/>
                </a:solidFill>
              </a:rPr>
              <a:t>Ensure sustainability</a:t>
            </a:r>
            <a:r>
              <a:rPr lang="en-US" sz="1900">
                <a:solidFill>
                  <a:schemeClr val="bg1"/>
                </a:solidFill>
              </a:rPr>
              <a:t>: Utilize funding from the mayor’s office to create a long-lasting network infrastructure.</a:t>
            </a:r>
          </a:p>
          <a:p>
            <a:pPr marL="285750" indent="-228600">
              <a:buFont typeface="Arial" panose="020B0604020202020204" pitchFamily="34" charset="0"/>
              <a:buChar char="•"/>
            </a:pPr>
            <a:r>
              <a:rPr lang="en-US" sz="1900" b="1">
                <a:solidFill>
                  <a:schemeClr val="bg1"/>
                </a:solidFill>
              </a:rPr>
              <a:t>Implement within one year</a:t>
            </a:r>
            <a:r>
              <a:rPr lang="en-US" sz="1900">
                <a:solidFill>
                  <a:schemeClr val="bg1"/>
                </a:solidFill>
              </a:rPr>
              <a:t>: Complete the project efficiently and effectively.</a:t>
            </a:r>
          </a:p>
          <a:p>
            <a:pPr indent="-228600">
              <a:buFont typeface="Arial" panose="020B0604020202020204" pitchFamily="34" charset="0"/>
              <a:buChar char="•"/>
            </a:pPr>
            <a:endParaRPr lang="en-US" sz="1900">
              <a:solidFill>
                <a:schemeClr val="bg1"/>
              </a:solidFill>
            </a:endParaRPr>
          </a:p>
        </p:txBody>
      </p:sp>
      <p:cxnSp>
        <p:nvCxnSpPr>
          <p:cNvPr id="18" name="Straight Connector 1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n aerial view of a housing complex&#10;&#10;Description automatically generated">
            <a:extLst>
              <a:ext uri="{FF2B5EF4-FFF2-40B4-BE49-F238E27FC236}">
                <a16:creationId xmlns:a16="http://schemas.microsoft.com/office/drawing/2014/main" id="{44D62B39-0868-896C-EBD2-C6EBD77CC3CD}"/>
              </a:ext>
            </a:extLst>
          </p:cNvPr>
          <p:cNvPicPr>
            <a:picLocks noGrp="1" noChangeAspect="1"/>
          </p:cNvPicPr>
          <p:nvPr>
            <p:ph idx="1"/>
          </p:nvPr>
        </p:nvPicPr>
        <p:blipFill>
          <a:blip r:embed="rId2"/>
          <a:srcRect l="11993" t="333" r="-185" b="18824"/>
          <a:stretch/>
        </p:blipFill>
        <p:spPr>
          <a:xfrm>
            <a:off x="6525453" y="1805764"/>
            <a:ext cx="5666547" cy="3246472"/>
          </a:xfrm>
          <a:prstGeom prst="rect">
            <a:avLst/>
          </a:prstGeom>
        </p:spPr>
      </p:pic>
    </p:spTree>
    <p:extLst>
      <p:ext uri="{BB962C8B-B14F-4D97-AF65-F5344CB8AC3E}">
        <p14:creationId xmlns:p14="http://schemas.microsoft.com/office/powerpoint/2010/main" val="24589653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6FC2F26-438F-14BE-DB04-5EEF0D7A9976}"/>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a:solidFill>
                  <a:schemeClr val="bg1"/>
                </a:solidFill>
              </a:rPr>
              <a:t>4. Body</a:t>
            </a:r>
          </a:p>
        </p:txBody>
      </p:sp>
      <p:cxnSp>
        <p:nvCxnSpPr>
          <p:cNvPr id="23" name="Straight Connector 2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12E8EB5-3BBD-D9A1-7AEE-414FEC8D9CC2}"/>
              </a:ext>
            </a:extLst>
          </p:cNvPr>
          <p:cNvSpPr>
            <a:spLocks noGrp="1"/>
          </p:cNvSpPr>
          <p:nvPr>
            <p:ph type="body" sz="half" idx="2"/>
          </p:nvPr>
        </p:nvSpPr>
        <p:spPr>
          <a:xfrm>
            <a:off x="897769" y="1909192"/>
            <a:ext cx="4586513" cy="3647710"/>
          </a:xfrm>
        </p:spPr>
        <p:txBody>
          <a:bodyPr vert="horz" lIns="91440" tIns="45720" rIns="91440" bIns="45720" rtlCol="0">
            <a:normAutofit/>
          </a:bodyPr>
          <a:lstStyle/>
          <a:p>
            <a:pPr indent="-228600">
              <a:buFont typeface="Arial" panose="020B0604020202020204" pitchFamily="34" charset="0"/>
              <a:buChar char="•"/>
            </a:pPr>
            <a:r>
              <a:rPr lang="en-US" sz="1400" b="1">
                <a:solidFill>
                  <a:schemeClr val="bg1"/>
                </a:solidFill>
              </a:rPr>
              <a:t>4.1 Current Network Infrastructure</a:t>
            </a:r>
          </a:p>
          <a:p>
            <a:pPr marL="285750" indent="-228600">
              <a:buFont typeface="Arial" panose="020B0604020202020204" pitchFamily="34" charset="0"/>
              <a:buChar char="•"/>
            </a:pPr>
            <a:r>
              <a:rPr lang="en-US" sz="1400" b="1">
                <a:solidFill>
                  <a:schemeClr val="bg1"/>
                </a:solidFill>
              </a:rPr>
              <a:t>Network Operating Center (NOC)</a:t>
            </a:r>
            <a:r>
              <a:rPr lang="en-US" sz="1400">
                <a:solidFill>
                  <a:schemeClr val="bg1"/>
                </a:solidFill>
              </a:rPr>
              <a:t>:</a:t>
            </a:r>
          </a:p>
          <a:p>
            <a:pPr marL="742950" lvl="1" indent="-228600">
              <a:buFont typeface="Arial" panose="020B0604020202020204" pitchFamily="34" charset="0"/>
              <a:buChar char="•"/>
            </a:pPr>
            <a:r>
              <a:rPr lang="en-US">
                <a:solidFill>
                  <a:schemeClr val="bg1"/>
                </a:solidFill>
              </a:rPr>
              <a:t>Consists of a battery storage room, server room, working space, and equipment storage.</a:t>
            </a:r>
          </a:p>
          <a:p>
            <a:pPr marL="742950" lvl="1" indent="-228600">
              <a:buFont typeface="Arial" panose="020B0604020202020204" pitchFamily="34" charset="0"/>
              <a:buChar char="•"/>
            </a:pPr>
            <a:r>
              <a:rPr lang="en-US">
                <a:solidFill>
                  <a:schemeClr val="bg1"/>
                </a:solidFill>
              </a:rPr>
              <a:t>Equipped with solar panels and backup power systems for sustainability.</a:t>
            </a:r>
          </a:p>
          <a:p>
            <a:pPr marL="285750" indent="-228600">
              <a:buFont typeface="Arial" panose="020B0604020202020204" pitchFamily="34" charset="0"/>
              <a:buChar char="•"/>
            </a:pPr>
            <a:r>
              <a:rPr lang="en-US" sz="1400" b="1">
                <a:solidFill>
                  <a:schemeClr val="bg1"/>
                </a:solidFill>
              </a:rPr>
              <a:t>Wireless Backbone Infrastructure</a:t>
            </a:r>
            <a:r>
              <a:rPr lang="en-US" sz="1400">
                <a:solidFill>
                  <a:schemeClr val="bg1"/>
                </a:solidFill>
              </a:rPr>
              <a:t>:</a:t>
            </a:r>
          </a:p>
          <a:p>
            <a:pPr marL="742950" lvl="1" indent="-228600">
              <a:buFont typeface="Arial" panose="020B0604020202020204" pitchFamily="34" charset="0"/>
              <a:buChar char="•"/>
            </a:pPr>
            <a:r>
              <a:rPr lang="en-US">
                <a:solidFill>
                  <a:schemeClr val="bg1"/>
                </a:solidFill>
              </a:rPr>
              <a:t>Utilizes Smart Bridges multi-band access points for high-performance wireless links.</a:t>
            </a:r>
          </a:p>
          <a:p>
            <a:pPr marL="285750" indent="-228600">
              <a:buFont typeface="Arial" panose="020B0604020202020204" pitchFamily="34" charset="0"/>
              <a:buChar char="•"/>
            </a:pPr>
            <a:r>
              <a:rPr lang="en-US" sz="1400" b="1">
                <a:solidFill>
                  <a:schemeClr val="bg1"/>
                </a:solidFill>
              </a:rPr>
              <a:t>Network Topology</a:t>
            </a:r>
            <a:r>
              <a:rPr lang="en-US" sz="1400">
                <a:solidFill>
                  <a:schemeClr val="bg1"/>
                </a:solidFill>
              </a:rPr>
              <a:t>:</a:t>
            </a:r>
          </a:p>
          <a:p>
            <a:pPr marL="742950" lvl="1" indent="-228600">
              <a:buFont typeface="Arial" panose="020B0604020202020204" pitchFamily="34" charset="0"/>
              <a:buChar char="•"/>
            </a:pPr>
            <a:r>
              <a:rPr lang="en-US">
                <a:solidFill>
                  <a:schemeClr val="bg1"/>
                </a:solidFill>
              </a:rPr>
              <a:t>Currently implemented in a star topology with two access points: one sectoral antenna and one omnidirectional antenna.</a:t>
            </a:r>
          </a:p>
          <a:p>
            <a:pPr indent="-228600">
              <a:buFont typeface="Arial" panose="020B0604020202020204" pitchFamily="34" charset="0"/>
              <a:buChar char="•"/>
            </a:pPr>
            <a:endParaRPr lang="en-US" sz="1400">
              <a:solidFill>
                <a:schemeClr val="bg1"/>
              </a:solidFill>
            </a:endParaRPr>
          </a:p>
        </p:txBody>
      </p:sp>
      <p:cxnSp>
        <p:nvCxnSpPr>
          <p:cNvPr id="25" name="Straight Connector 2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Placeholder 4" descr="A close up of a circuit board&#10;&#10;Description automatically generated">
            <a:extLst>
              <a:ext uri="{FF2B5EF4-FFF2-40B4-BE49-F238E27FC236}">
                <a16:creationId xmlns:a16="http://schemas.microsoft.com/office/drawing/2014/main" id="{6C52B236-8943-F434-EA9B-6507AB73CB15}"/>
              </a:ext>
            </a:extLst>
          </p:cNvPr>
          <p:cNvPicPr>
            <a:picLocks noGrp="1" noChangeAspect="1"/>
          </p:cNvPicPr>
          <p:nvPr>
            <p:ph type="pic" idx="1"/>
          </p:nvPr>
        </p:nvPicPr>
        <p:blipFill>
          <a:blip r:embed="rId2"/>
          <a:srcRect l="22207" r="31521"/>
          <a:stretch/>
        </p:blipFill>
        <p:spPr>
          <a:xfrm>
            <a:off x="6525453" y="10"/>
            <a:ext cx="5666547" cy="6857990"/>
          </a:xfrm>
          <a:prstGeom prst="rect">
            <a:avLst/>
          </a:prstGeom>
        </p:spPr>
      </p:pic>
    </p:spTree>
    <p:extLst>
      <p:ext uri="{BB962C8B-B14F-4D97-AF65-F5344CB8AC3E}">
        <p14:creationId xmlns:p14="http://schemas.microsoft.com/office/powerpoint/2010/main" val="143601564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F6D8295-6AA0-3DE6-C793-074207B18EA6}"/>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a:solidFill>
                  <a:schemeClr val="bg1"/>
                </a:solidFill>
              </a:rPr>
              <a:t>4.2 Proposed Network Design</a:t>
            </a:r>
          </a:p>
        </p:txBody>
      </p:sp>
      <p:cxnSp>
        <p:nvCxnSpPr>
          <p:cNvPr id="19" name="Straight Connector 1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E5B0B9D-A575-AE41-DD1C-1114CF66D9E9}"/>
              </a:ext>
            </a:extLst>
          </p:cNvPr>
          <p:cNvSpPr>
            <a:spLocks noGrp="1"/>
          </p:cNvSpPr>
          <p:nvPr>
            <p:ph type="body" sz="half" idx="2"/>
          </p:nvPr>
        </p:nvSpPr>
        <p:spPr>
          <a:xfrm>
            <a:off x="897769" y="1909192"/>
            <a:ext cx="4586513" cy="3647710"/>
          </a:xfrm>
        </p:spPr>
        <p:txBody>
          <a:bodyPr vert="horz" lIns="91440" tIns="45720" rIns="91440" bIns="45720" rtlCol="0">
            <a:normAutofit/>
          </a:bodyPr>
          <a:lstStyle/>
          <a:p>
            <a:pPr marL="285750" indent="-228600">
              <a:buFont typeface="Arial" panose="020B0604020202020204" pitchFamily="34" charset="0"/>
              <a:buChar char="•"/>
            </a:pPr>
            <a:r>
              <a:rPr lang="en-US" sz="2000" b="1">
                <a:solidFill>
                  <a:schemeClr val="bg1"/>
                </a:solidFill>
              </a:rPr>
              <a:t>Expansion of Access Points</a:t>
            </a:r>
            <a:r>
              <a:rPr lang="en-US" sz="2000">
                <a:solidFill>
                  <a:schemeClr val="bg1"/>
                </a:solidFill>
              </a:rPr>
              <a:t>: Increase the number of access points to improve coverage and connectivity.</a:t>
            </a:r>
          </a:p>
          <a:p>
            <a:pPr marL="285750" indent="-228600">
              <a:buFont typeface="Arial" panose="020B0604020202020204" pitchFamily="34" charset="0"/>
              <a:buChar char="•"/>
            </a:pPr>
            <a:r>
              <a:rPr lang="en-US" sz="2000" b="1">
                <a:solidFill>
                  <a:schemeClr val="bg1"/>
                </a:solidFill>
              </a:rPr>
              <a:t>Integration of Fiber Optics</a:t>
            </a:r>
            <a:r>
              <a:rPr lang="en-US" sz="2000">
                <a:solidFill>
                  <a:schemeClr val="bg1"/>
                </a:solidFill>
              </a:rPr>
              <a:t>: Consider fiber connections where feasible for higher speed and reliability.</a:t>
            </a:r>
          </a:p>
          <a:p>
            <a:pPr marL="285750" indent="-228600">
              <a:buFont typeface="Arial" panose="020B0604020202020204" pitchFamily="34" charset="0"/>
              <a:buChar char="•"/>
            </a:pPr>
            <a:r>
              <a:rPr lang="en-US" sz="2000" b="1">
                <a:solidFill>
                  <a:schemeClr val="bg1"/>
                </a:solidFill>
              </a:rPr>
              <a:t>Security Measures</a:t>
            </a:r>
            <a:r>
              <a:rPr lang="en-US" sz="2000">
                <a:solidFill>
                  <a:schemeClr val="bg1"/>
                </a:solidFill>
              </a:rPr>
              <a:t>: Implement robust security protocols to address concerns related to external suppliers accessing government data.</a:t>
            </a:r>
          </a:p>
          <a:p>
            <a:pPr indent="-228600">
              <a:buFont typeface="Arial" panose="020B0604020202020204" pitchFamily="34" charset="0"/>
              <a:buChar char="•"/>
            </a:pPr>
            <a:endParaRPr lang="en-US" sz="2000">
              <a:solidFill>
                <a:schemeClr val="bg1"/>
              </a:solidFill>
            </a:endParaRPr>
          </a:p>
        </p:txBody>
      </p:sp>
      <p:cxnSp>
        <p:nvCxnSpPr>
          <p:cNvPr id="17" name="Straight Connector 1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Placeholder 7">
            <a:extLst>
              <a:ext uri="{FF2B5EF4-FFF2-40B4-BE49-F238E27FC236}">
                <a16:creationId xmlns:a16="http://schemas.microsoft.com/office/drawing/2014/main" id="{290D234E-B820-C761-628A-B8BF7BAAF5C8}"/>
              </a:ext>
            </a:extLst>
          </p:cNvPr>
          <p:cNvPicPr>
            <a:picLocks noGrp="1" noChangeAspect="1"/>
          </p:cNvPicPr>
          <p:nvPr>
            <p:ph type="pic" idx="1"/>
          </p:nvPr>
        </p:nvPicPr>
        <p:blipFill>
          <a:blip r:embed="rId2"/>
          <a:srcRect l="21517" r="26841"/>
          <a:stretch/>
        </p:blipFill>
        <p:spPr>
          <a:xfrm>
            <a:off x="6525453" y="10"/>
            <a:ext cx="5666547" cy="6857990"/>
          </a:xfrm>
          <a:prstGeom prst="rect">
            <a:avLst/>
          </a:prstGeom>
        </p:spPr>
      </p:pic>
    </p:spTree>
    <p:extLst>
      <p:ext uri="{BB962C8B-B14F-4D97-AF65-F5344CB8AC3E}">
        <p14:creationId xmlns:p14="http://schemas.microsoft.com/office/powerpoint/2010/main" val="219073375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C2A9B0A-56CF-42A6-B158-11B78D50F736}"/>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a:solidFill>
                  <a:schemeClr val="bg1"/>
                </a:solidFill>
              </a:rPr>
              <a:t>4.3 Implementation Plan</a:t>
            </a:r>
          </a:p>
        </p:txBody>
      </p:sp>
      <p:cxnSp>
        <p:nvCxnSpPr>
          <p:cNvPr id="18" name="Straight Connector 1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23586ED-6453-ADBF-F4D4-06A1397F9188}"/>
              </a:ext>
            </a:extLst>
          </p:cNvPr>
          <p:cNvSpPr>
            <a:spLocks noGrp="1"/>
          </p:cNvSpPr>
          <p:nvPr>
            <p:ph type="body" sz="half" idx="2"/>
          </p:nvPr>
        </p:nvSpPr>
        <p:spPr>
          <a:xfrm>
            <a:off x="897769" y="1909192"/>
            <a:ext cx="4586513" cy="3647710"/>
          </a:xfrm>
        </p:spPr>
        <p:txBody>
          <a:bodyPr vert="horz" lIns="91440" tIns="45720" rIns="91440" bIns="45720" rtlCol="0">
            <a:normAutofit/>
          </a:bodyPr>
          <a:lstStyle/>
          <a:p>
            <a:pPr marL="285750" indent="-228600">
              <a:buFont typeface="Arial" panose="020B0604020202020204" pitchFamily="34" charset="0"/>
              <a:buChar char="•"/>
            </a:pPr>
            <a:r>
              <a:rPr lang="en-US" sz="2000" b="1">
                <a:solidFill>
                  <a:schemeClr val="bg1"/>
                </a:solidFill>
              </a:rPr>
              <a:t>Phase 1</a:t>
            </a:r>
            <a:r>
              <a:rPr lang="en-US" sz="2000">
                <a:solidFill>
                  <a:schemeClr val="bg1"/>
                </a:solidFill>
              </a:rPr>
              <a:t>: Assessment and planning (Months 1-3)</a:t>
            </a:r>
          </a:p>
          <a:p>
            <a:pPr marL="285750" indent="-228600">
              <a:buFont typeface="Arial" panose="020B0604020202020204" pitchFamily="34" charset="0"/>
              <a:buChar char="•"/>
            </a:pPr>
            <a:r>
              <a:rPr lang="en-US" sz="2000" b="1">
                <a:solidFill>
                  <a:schemeClr val="bg1"/>
                </a:solidFill>
              </a:rPr>
              <a:t>Phase 2</a:t>
            </a:r>
            <a:r>
              <a:rPr lang="en-US" sz="2000">
                <a:solidFill>
                  <a:schemeClr val="bg1"/>
                </a:solidFill>
              </a:rPr>
              <a:t>: Infrastructure setup (Months 4-8)</a:t>
            </a:r>
          </a:p>
          <a:p>
            <a:pPr marL="285750" indent="-228600">
              <a:buFont typeface="Arial" panose="020B0604020202020204" pitchFamily="34" charset="0"/>
              <a:buChar char="•"/>
            </a:pPr>
            <a:r>
              <a:rPr lang="en-US" sz="2000" b="1">
                <a:solidFill>
                  <a:schemeClr val="bg1"/>
                </a:solidFill>
              </a:rPr>
              <a:t>Phase 3</a:t>
            </a:r>
            <a:r>
              <a:rPr lang="en-US" sz="2000">
                <a:solidFill>
                  <a:schemeClr val="bg1"/>
                </a:solidFill>
              </a:rPr>
              <a:t>: Testing and optimization (Months 9-10)</a:t>
            </a:r>
          </a:p>
          <a:p>
            <a:pPr marL="285750" indent="-228600">
              <a:buFont typeface="Arial" panose="020B0604020202020204" pitchFamily="34" charset="0"/>
              <a:buChar char="•"/>
            </a:pPr>
            <a:r>
              <a:rPr lang="en-US" sz="2000" b="1">
                <a:solidFill>
                  <a:schemeClr val="bg1"/>
                </a:solidFill>
              </a:rPr>
              <a:t>Phase 4</a:t>
            </a:r>
            <a:r>
              <a:rPr lang="en-US" sz="2000">
                <a:solidFill>
                  <a:schemeClr val="bg1"/>
                </a:solidFill>
              </a:rPr>
              <a:t>: Final rollout and community training (Months 11-12)</a:t>
            </a:r>
          </a:p>
          <a:p>
            <a:pPr indent="-228600">
              <a:buFont typeface="Arial" panose="020B0604020202020204" pitchFamily="34" charset="0"/>
              <a:buChar char="•"/>
            </a:pPr>
            <a:endParaRPr lang="en-US" sz="2000">
              <a:solidFill>
                <a:schemeClr val="bg1"/>
              </a:solidFill>
            </a:endParaRPr>
          </a:p>
        </p:txBody>
      </p:sp>
      <p:cxnSp>
        <p:nvCxnSpPr>
          <p:cNvPr id="20" name="Straight Connector 19">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Sticky notes on a wall">
            <a:extLst>
              <a:ext uri="{FF2B5EF4-FFF2-40B4-BE49-F238E27FC236}">
                <a16:creationId xmlns:a16="http://schemas.microsoft.com/office/drawing/2014/main" id="{9B687433-0B73-8697-8EB1-D96B65283ADB}"/>
              </a:ext>
            </a:extLst>
          </p:cNvPr>
          <p:cNvPicPr>
            <a:picLocks noChangeAspect="1"/>
          </p:cNvPicPr>
          <p:nvPr/>
        </p:nvPicPr>
        <p:blipFill>
          <a:blip r:embed="rId2"/>
          <a:srcRect l="20299" r="22094" b="10"/>
          <a:stretch/>
        </p:blipFill>
        <p:spPr>
          <a:xfrm>
            <a:off x="6525453" y="10"/>
            <a:ext cx="5666547" cy="6857990"/>
          </a:xfrm>
          <a:prstGeom prst="rect">
            <a:avLst/>
          </a:prstGeom>
        </p:spPr>
      </p:pic>
    </p:spTree>
    <p:extLst>
      <p:ext uri="{BB962C8B-B14F-4D97-AF65-F5344CB8AC3E}">
        <p14:creationId xmlns:p14="http://schemas.microsoft.com/office/powerpoint/2010/main" val="307569695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912C552-54EE-E454-D002-D7BD8BA7CF07}"/>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a:solidFill>
                  <a:schemeClr val="bg1"/>
                </a:solidFill>
              </a:rPr>
              <a:t>4.4 Challenges and Solutions</a:t>
            </a: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6DA480D-BD32-0DAF-5E54-6BEE64FC3DB5}"/>
              </a:ext>
            </a:extLst>
          </p:cNvPr>
          <p:cNvSpPr>
            <a:spLocks noGrp="1"/>
          </p:cNvSpPr>
          <p:nvPr>
            <p:ph type="body" sz="half" idx="2"/>
          </p:nvPr>
        </p:nvSpPr>
        <p:spPr>
          <a:xfrm>
            <a:off x="897769" y="1909192"/>
            <a:ext cx="4586513" cy="3647710"/>
          </a:xfrm>
        </p:spPr>
        <p:txBody>
          <a:bodyPr vert="horz" lIns="91440" tIns="45720" rIns="91440" bIns="45720" rtlCol="0">
            <a:normAutofit/>
          </a:bodyPr>
          <a:lstStyle/>
          <a:p>
            <a:pPr marL="285750" indent="-228600">
              <a:buFont typeface="Arial" panose="020B0604020202020204" pitchFamily="34" charset="0"/>
              <a:buChar char="•"/>
            </a:pPr>
            <a:r>
              <a:rPr lang="en-US" sz="2000" b="1">
                <a:solidFill>
                  <a:schemeClr val="bg1"/>
                </a:solidFill>
              </a:rPr>
              <a:t>Geographic Isolation</a:t>
            </a:r>
            <a:r>
              <a:rPr lang="en-US" sz="2000">
                <a:solidFill>
                  <a:schemeClr val="bg1"/>
                </a:solidFill>
              </a:rPr>
              <a:t>: Utilize satellite technology to reach remote areas.</a:t>
            </a:r>
          </a:p>
          <a:p>
            <a:pPr marL="285750" indent="-228600">
              <a:buFont typeface="Arial" panose="020B0604020202020204" pitchFamily="34" charset="0"/>
              <a:buChar char="•"/>
            </a:pPr>
            <a:r>
              <a:rPr lang="en-US" sz="2000" b="1">
                <a:solidFill>
                  <a:schemeClr val="bg1"/>
                </a:solidFill>
              </a:rPr>
              <a:t>Funding Limitations</a:t>
            </a:r>
            <a:r>
              <a:rPr lang="en-US" sz="2000">
                <a:solidFill>
                  <a:schemeClr val="bg1"/>
                </a:solidFill>
              </a:rPr>
              <a:t>: Explore partnerships with local businesses and NGOs for additional funding.</a:t>
            </a:r>
          </a:p>
          <a:p>
            <a:pPr marL="285750" indent="-228600">
              <a:buFont typeface="Arial" panose="020B0604020202020204" pitchFamily="34" charset="0"/>
              <a:buChar char="•"/>
            </a:pPr>
            <a:r>
              <a:rPr lang="en-US" sz="2000" b="1">
                <a:solidFill>
                  <a:schemeClr val="bg1"/>
                </a:solidFill>
              </a:rPr>
              <a:t>Community Engagement</a:t>
            </a:r>
            <a:r>
              <a:rPr lang="en-US" sz="2000">
                <a:solidFill>
                  <a:schemeClr val="bg1"/>
                </a:solidFill>
              </a:rPr>
              <a:t>: Involve local stakeholders in planning and implementation to ensure buy-in and support.</a:t>
            </a:r>
          </a:p>
          <a:p>
            <a:pPr indent="-228600">
              <a:buFont typeface="Arial" panose="020B0604020202020204" pitchFamily="34" charset="0"/>
              <a:buChar char="•"/>
            </a:pPr>
            <a:endParaRPr lang="en-US" sz="2000">
              <a:solidFill>
                <a:schemeClr val="bg1"/>
              </a:solidFill>
            </a:endParaRP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Placeholder 4">
            <a:extLst>
              <a:ext uri="{FF2B5EF4-FFF2-40B4-BE49-F238E27FC236}">
                <a16:creationId xmlns:a16="http://schemas.microsoft.com/office/drawing/2014/main" id="{0680BC71-6805-AFA5-6225-BC467F1537FB}"/>
              </a:ext>
            </a:extLst>
          </p:cNvPr>
          <p:cNvPicPr>
            <a:picLocks noGrp="1" noChangeAspect="1"/>
          </p:cNvPicPr>
          <p:nvPr>
            <p:ph type="pic" idx="1"/>
          </p:nvPr>
        </p:nvPicPr>
        <p:blipFill>
          <a:blip r:embed="rId2"/>
          <a:srcRect l="22424" r="22422" b="-1"/>
          <a:stretch/>
        </p:blipFill>
        <p:spPr>
          <a:xfrm>
            <a:off x="6525453" y="10"/>
            <a:ext cx="5666547" cy="6857990"/>
          </a:xfrm>
          <a:prstGeom prst="rect">
            <a:avLst/>
          </a:prstGeom>
        </p:spPr>
      </p:pic>
    </p:spTree>
    <p:extLst>
      <p:ext uri="{BB962C8B-B14F-4D97-AF65-F5344CB8AC3E}">
        <p14:creationId xmlns:p14="http://schemas.microsoft.com/office/powerpoint/2010/main" val="384137447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Title: Central Karoo Community Network Project</vt:lpstr>
      <vt:lpstr>Summary Presentation: Interconnected Computer Network Proposal for Central Karoo</vt:lpstr>
      <vt:lpstr>1. Introduction</vt:lpstr>
      <vt:lpstr>2. Background of the Project</vt:lpstr>
      <vt:lpstr>3. Objectives and Aims</vt:lpstr>
      <vt:lpstr>4. Body</vt:lpstr>
      <vt:lpstr>4.2 Proposed Network Design</vt:lpstr>
      <vt:lpstr>4.3 Implementation Plan</vt:lpstr>
      <vt:lpstr>4.4 Challenges and Solutions</vt:lpstr>
      <vt:lpstr>5. Documentation</vt:lpstr>
      <vt:lpstr>5.1.Network Infrastructure Diagrams</vt:lpstr>
      <vt:lpstr>PowerPoint Presentation</vt:lpstr>
      <vt:lpstr>5.3.Implementation Timeline</vt:lpstr>
      <vt:lpstr>5.4. Budget Estimates</vt:lpstr>
      <vt:lpstr>5.5. Security Protocols</vt:lpstr>
      <vt:lpstr>5.6.Key Stakeholders Engagement Plan </vt:lpstr>
      <vt:lpstr>Engagement Strategies</vt:lpstr>
      <vt:lpstr>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372</cp:revision>
  <dcterms:created xsi:type="dcterms:W3CDTF">2024-10-29T10:54:23Z</dcterms:created>
  <dcterms:modified xsi:type="dcterms:W3CDTF">2024-10-29T13:20:46Z</dcterms:modified>
</cp:coreProperties>
</file>