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21.jpeg" ContentType="image/jpeg"/>
  <Override PartName="/ppt/media/image22.png" ContentType="image/png"/>
  <Override PartName="/ppt/media/image23.png" ContentType="image/png"/>
  <Override PartName="/ppt/media/image24.png" ContentType="image/png"/>
  <Override PartName="/ppt/media/image25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Clique para editar o formato do texto da estrutura de tópicos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2.º nível da estrutura de tópicos</a:t>
            </a:r>
            <a:endParaRPr b="0" lang="pt-BR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084D94F-2FFA-41F3-AB10-430509454449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56929CBA-ADFB-48E0-BB9C-C5D831B0D05F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Projeto Integrador IV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3200" spc="-1" strike="noStrike">
                <a:latin typeface="Arial"/>
              </a:rPr>
              <a:t>Fazenda Mistica</a:t>
            </a:r>
            <a:br/>
            <a:br/>
            <a:r>
              <a:rPr b="0" lang="pt-BR" sz="1200" spc="-1" strike="noStrike">
                <a:latin typeface="Arial"/>
              </a:rPr>
              <a:t>Edson Takagi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Matheus Kawamura</a:t>
            </a:r>
            <a:br/>
            <a:r>
              <a:rPr b="0" lang="pt-BR" sz="1200" spc="-1" strike="noStrike">
                <a:latin typeface="Arial"/>
              </a:rPr>
              <a:t>Vitor Augusto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Assets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Tudo do jogo foi criado pelos próprios membros do jogo exceto as musicas e efeitos sonoros.</a:t>
            </a:r>
            <a:endParaRPr b="0" lang="pt-BR" sz="2200" spc="-1" strike="noStrike">
              <a:latin typeface="Arial"/>
            </a:endParaRPr>
          </a:p>
          <a:p>
            <a:pPr marL="432000" indent="-324000" algn="ctr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Músicas e efeitos sonoros :https://freesound.org/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Alguns Assets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44000" y="1512000"/>
            <a:ext cx="2932920" cy="36727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456000" y="1440000"/>
            <a:ext cx="6529320" cy="36727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232000" y="4464000"/>
            <a:ext cx="1185120" cy="6912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3816000" y="3656520"/>
            <a:ext cx="1440000" cy="14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Level Design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Ideia criar apenas um tutorial para este semestre.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44000" y="2109600"/>
            <a:ext cx="9822600" cy="250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UI dos personagens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        </a:t>
            </a:r>
            <a:r>
              <a:rPr b="0" lang="pt-BR" sz="2200" spc="-1" strike="noStrike">
                <a:latin typeface="Arial"/>
              </a:rPr>
              <a:t>Personagem                                                Monstros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br/>
            <a:br/>
            <a:br/>
            <a:br/>
            <a:r>
              <a:rPr b="0" lang="pt-BR" sz="2200" spc="-1" strike="noStrike">
                <a:latin typeface="Arial"/>
              </a:rPr>
              <a:t>Barra de vida.                                       Barra de vida.</a:t>
            </a:r>
            <a:br/>
            <a:r>
              <a:rPr b="0" lang="pt-BR" sz="2200" spc="-1" strike="noStrike">
                <a:latin typeface="Arial"/>
              </a:rPr>
              <a:t>Barra de mana.                                     Barra de energia.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688000" y="2592000"/>
            <a:ext cx="3816000" cy="4042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92000" y="2215440"/>
            <a:ext cx="3384000" cy="14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Modelos 3D com textura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Personagem principal e sua arma: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248920" y="2224080"/>
            <a:ext cx="2503080" cy="3031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802760" y="2232000"/>
            <a:ext cx="1533240" cy="30312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6408000" y="2232000"/>
            <a:ext cx="918720" cy="30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432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Modelos 3D com textura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32360" y="128916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Cogumelo: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033360" y="1872000"/>
            <a:ext cx="2438640" cy="28080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5550840" y="1872000"/>
            <a:ext cx="1865160" cy="282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Modelos 3D com textura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Chefão Ent: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232000" y="2088000"/>
            <a:ext cx="3672000" cy="31680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963040" y="2088000"/>
            <a:ext cx="1596960" cy="31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Público e plataforma do jogo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Público alvo do jogo é para: 13 anos +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Plataforma: a ideia inicial e para computadores, porém pode se expandir para mobile para ter um público maior para o jogo, sendo mais acessível para algumas pessoas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Programas Utilizados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168000" y="1728000"/>
            <a:ext cx="1584000" cy="15840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968000" y="1728000"/>
            <a:ext cx="1584000" cy="15840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6840000" y="1720800"/>
            <a:ext cx="2713320" cy="15192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4"/>
          <a:stretch/>
        </p:blipFill>
        <p:spPr>
          <a:xfrm>
            <a:off x="432000" y="1728000"/>
            <a:ext cx="2472840" cy="15840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5"/>
          <a:stretch/>
        </p:blipFill>
        <p:spPr>
          <a:xfrm>
            <a:off x="3170880" y="3553920"/>
            <a:ext cx="3381120" cy="13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Inteligencia Artificial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22800" y="1655640"/>
            <a:ext cx="4188600" cy="2958840"/>
          </a:xfrm>
          <a:prstGeom prst="rect">
            <a:avLst/>
          </a:prstGeom>
          <a:ln>
            <a:noFill/>
          </a:ln>
        </p:spPr>
      </p:pic>
      <p:sp>
        <p:nvSpPr>
          <p:cNvPr id="148" name="TextShape 2"/>
          <p:cNvSpPr txBox="1"/>
          <p:nvPr/>
        </p:nvSpPr>
        <p:spPr>
          <a:xfrm>
            <a:off x="5152680" y="1656000"/>
            <a:ext cx="442692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Em inteligencia Artificial o grupo optou por fazer um agente tabelo, por ser mais simples ao grupo, no qual os monstros teria uma ação de acordo com a percepção do cenário e personagem.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Planejamento do Jogo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Inicialmente a ideia para o jogo era muito complexa e grande, não dando para encaixar tudo, sendo assim, com a informação que o próximo semestre seria continuação do jogo o grupo decidiu dividir o projeto, e fazer algo mais simples, podendo focar nos scripts para o jogo que continuarão sendo usados e fazer apenas uma fase tutorial inicial do jogo para que se possa mostrar um pouco da mecânica do jogo ao publico, porém já pensando e desenvolvendo a ideia da continuação deste mesmo projeto, porém com possíveis alterações em modelos, texturas, e assets.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Adições para o próximo período 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Colocar a fase base do jogo que será uma fazenda.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Adição do modo online.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Criação de uma loja para o jogo.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Fase adicionais com níveis de dificuldades diferentes.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Metodologia de Desenvolvimento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Sprint planning – em relação ao sprint planning o grupo realizou um total de 4 sprints de acordo com o planejamento inicial, sendo feito de acordo com os itens do backlog mais necessitados para o projeto, priorizando modelagem, background e assets para o jogo, algumas coisas que o grupo acreditou ser mais complexas e necessárias, deixando o ultimo sprint apenas para as preparações finais, como musica e efeitos sonoros.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Sprints do Projeto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504000" y="1656000"/>
          <a:ext cx="9071280" cy="187992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36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bf0041"/>
                          </a:solidFill>
                          <a:latin typeface="Arial"/>
                        </a:rPr>
                        <a:t>Sprint 0</a:t>
                      </a:r>
                      <a:endParaRPr b="0" lang="pt-BR" sz="1500" spc="-1" strike="noStrike">
                        <a:solidFill>
                          <a:srgbClr val="bf0041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bf0041"/>
                          </a:solidFill>
                          <a:latin typeface="Arial"/>
                        </a:rPr>
                        <a:t>Sprint 1</a:t>
                      </a:r>
                      <a:endParaRPr b="0" lang="pt-BR" sz="1500" spc="-1" strike="noStrike">
                        <a:solidFill>
                          <a:srgbClr val="bf0041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bf0041"/>
                          </a:solidFill>
                          <a:latin typeface="Arial"/>
                        </a:rPr>
                        <a:t>Sprint 2</a:t>
                      </a:r>
                      <a:endParaRPr b="0" lang="pt-BR" sz="1500" spc="-1" strike="noStrike">
                        <a:solidFill>
                          <a:srgbClr val="bf0041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bf0041"/>
                          </a:solidFill>
                          <a:latin typeface="Arial"/>
                        </a:rPr>
                        <a:t>Sprint 3</a:t>
                      </a:r>
                      <a:endParaRPr b="0" lang="pt-BR" sz="1500" spc="-1" strike="noStrike">
                        <a:solidFill>
                          <a:srgbClr val="bf0041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8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Data: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15/05 á 29/05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01/06 á 05/06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08/06 á 12/06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15/06 á 18/06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5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Dificuldades: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Dificuldade com a Ferramenta de desenvolvimento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Nenhuma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Nenhuma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Nenhuma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Status: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Metodologia de Desenvolvimento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Dificuldades: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O grupo teve uma certa dificuldade inicialmente com a ferramenta Trello, utilizado como o Kanban Online do projeto, porém após uma ajuda do professor depois a aula o grupo conseguiu se recuperar e utilizar da ferramenta.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Metodologia de Desenvolvimento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64916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Reuniões e estórias: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O grupo fez reuniões por chamada de voz para definir os sprints e para algumas alterações que o projeto teve, além de contato para feedback de cada etapa do projeto, se teve dificuldade, se precisava de ajuda de algum outro membro, além da própria ferramenta do Trello.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Kanban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65600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Backlog: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Tudo o que teria no projeto.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571200" y="165600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A fazer: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Os itens das sprints atuais para se fazer.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6638040" y="165600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Fazendo: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Os itens em que alguém estivesse trabalhando.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504000" y="320148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Testando: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Itens que foram feitos e começaram a ser testados.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" name="TextShape 6"/>
          <p:cNvSpPr txBox="1"/>
          <p:nvPr/>
        </p:nvSpPr>
        <p:spPr>
          <a:xfrm>
            <a:off x="3571200" y="320148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Revisando: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Itens a serem revisados devido a adições futuras.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5" name="TextShape 7"/>
          <p:cNvSpPr txBox="1"/>
          <p:nvPr/>
        </p:nvSpPr>
        <p:spPr>
          <a:xfrm>
            <a:off x="6638040" y="320148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Concluído: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Itens que estão totalmente prontos.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Kanban - Trello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04000" y="1656000"/>
            <a:ext cx="9071640" cy="355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	</a:t>
            </a: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Referencias do jogo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Como referencias de personagens tivemos o Grand Chase.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Estilo de jogo e cenário utilizamos um padrão em que gostamos de usar nos outros jogos do grupo.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2020-06-15T16:11:50Z</dcterms:created>
  <dc:creator/>
  <dc:description/>
  <dc:language>pt-BR</dc:language>
  <cp:lastModifiedBy/>
  <dcterms:modified xsi:type="dcterms:W3CDTF">2020-06-22T18:06:28Z</dcterms:modified>
  <cp:revision>13</cp:revision>
  <dc:subject/>
  <dc:title>Classy Red</dc:title>
</cp:coreProperties>
</file>