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6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BF86-4009-5444-85BC-15D6D92B9BC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1D74-1168-F649-9702-3C8C1E4E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mailto:Jane.doe@contoso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54" y="0"/>
            <a:ext cx="10023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46" y="0"/>
            <a:ext cx="7329616" cy="2378075"/>
          </a:xfrm>
        </p:spPr>
        <p:txBody>
          <a:bodyPr>
            <a:noAutofit/>
          </a:bodyPr>
          <a:lstStyle/>
          <a:p>
            <a:r>
              <a:rPr lang="en-US" sz="7200" dirty="0" smtClean="0"/>
              <a:t>Help yourself to Pizza and Drinks</a:t>
            </a:r>
            <a:endParaRPr lang="en-US" sz="7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90" y="321402"/>
            <a:ext cx="2536887" cy="1735269"/>
          </a:xfrm>
        </p:spPr>
      </p:pic>
      <p:sp>
        <p:nvSpPr>
          <p:cNvPr id="6" name="TextBox 5"/>
          <p:cNvSpPr txBox="1"/>
          <p:nvPr/>
        </p:nvSpPr>
        <p:spPr>
          <a:xfrm>
            <a:off x="739346" y="4213654"/>
            <a:ext cx="5519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Thank to our sponsor!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04" y="3575763"/>
            <a:ext cx="4175874" cy="22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13764" cy="1325563"/>
          </a:xfrm>
        </p:spPr>
        <p:txBody>
          <a:bodyPr/>
          <a:lstStyle/>
          <a:p>
            <a:r>
              <a:rPr lang="en-US" sz="4800" dirty="0" smtClean="0"/>
              <a:t>Agenda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Quick </a:t>
            </a:r>
            <a:r>
              <a:rPr lang="en-US" dirty="0"/>
              <a:t>survey of skill </a:t>
            </a:r>
            <a:r>
              <a:rPr lang="en-US" dirty="0" smtClean="0"/>
              <a:t>sets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Todd </a:t>
            </a:r>
            <a:r>
              <a:rPr lang="en-US" dirty="0" err="1"/>
              <a:t>Penland</a:t>
            </a:r>
            <a:r>
              <a:rPr lang="en-US" dirty="0"/>
              <a:t> – </a:t>
            </a:r>
            <a:r>
              <a:rPr lang="en-US" dirty="0" err="1"/>
              <a:t>Microservices</a:t>
            </a:r>
            <a:r>
              <a:rPr lang="en-US" dirty="0"/>
              <a:t> on Microsoft </a:t>
            </a:r>
            <a:r>
              <a:rPr lang="en-US" dirty="0" smtClean="0"/>
              <a:t>Azure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Questions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Future Topics, what should we </a:t>
            </a:r>
            <a:r>
              <a:rPr lang="en-US" dirty="0" smtClean="0"/>
              <a:t>do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Wrap up ~8:00 pm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90" y="321402"/>
            <a:ext cx="2536887" cy="17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3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13764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Without further delay</a:t>
            </a:r>
            <a:r>
              <a:rPr lang="is-IS" sz="4800" dirty="0" smtClean="0"/>
              <a:t>…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1106"/>
            <a:ext cx="10258168" cy="1004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Jane Doe</a:t>
            </a:r>
            <a:endParaRPr lang="en-US" sz="60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90" y="321402"/>
            <a:ext cx="2536887" cy="1735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5844" y="3809614"/>
            <a:ext cx="102705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Microservices</a:t>
            </a:r>
            <a:r>
              <a:rPr lang="en-US" sz="4000" dirty="0" smtClean="0"/>
              <a:t> in Azure</a:t>
            </a:r>
          </a:p>
          <a:p>
            <a:endParaRPr lang="en-US" sz="3200" dirty="0" smtClean="0"/>
          </a:p>
          <a:p>
            <a:r>
              <a:rPr lang="en-US" sz="3200" dirty="0" smtClean="0"/>
              <a:t>Senior Cloud Architect</a:t>
            </a:r>
          </a:p>
          <a:p>
            <a:r>
              <a:rPr lang="en-US" sz="3200" dirty="0" err="1" smtClean="0"/>
              <a:t>Constoso</a:t>
            </a:r>
            <a:r>
              <a:rPr lang="en-US" sz="3200" dirty="0" smtClean="0"/>
              <a:t> Consulting</a:t>
            </a:r>
          </a:p>
          <a:p>
            <a:r>
              <a:rPr lang="en-US" sz="3200" dirty="0" smtClean="0">
                <a:hlinkClick r:id="rId3"/>
              </a:rPr>
              <a:t>Jane.doe@contoso.com</a:t>
            </a:r>
            <a:r>
              <a:rPr lang="en-US" sz="3200" dirty="0" smtClean="0"/>
              <a:t>			@</a:t>
            </a:r>
            <a:r>
              <a:rPr lang="en-US" sz="3200" dirty="0" err="1" smtClean="0"/>
              <a:t>twitter_username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129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13764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 to our sponsor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1106"/>
            <a:ext cx="10258168" cy="1004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Contoso</a:t>
            </a:r>
            <a:r>
              <a:rPr lang="en-US" sz="6000" dirty="0" smtClean="0"/>
              <a:t> </a:t>
            </a:r>
            <a:r>
              <a:rPr lang="en-US" sz="6000" dirty="0" smtClean="0"/>
              <a:t>Consulting</a:t>
            </a:r>
            <a:endParaRPr lang="en-US" sz="60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90" y="321402"/>
            <a:ext cx="2536887" cy="1735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766" y="3435179"/>
            <a:ext cx="4656697" cy="25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60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Help yourself to Pizza and Drinks</vt:lpstr>
      <vt:lpstr>Agenda</vt:lpstr>
      <vt:lpstr>Without further delay…</vt:lpstr>
      <vt:lpstr>Thank you to our sponsor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6</cp:revision>
  <dcterms:created xsi:type="dcterms:W3CDTF">2016-07-24T21:23:27Z</dcterms:created>
  <dcterms:modified xsi:type="dcterms:W3CDTF">2016-07-24T21:48:33Z</dcterms:modified>
</cp:coreProperties>
</file>