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4" r:id="rId4"/>
    <p:sldId id="268" r:id="rId5"/>
    <p:sldId id="265" r:id="rId6"/>
    <p:sldId id="266" r:id="rId7"/>
    <p:sldId id="267" r:id="rId8"/>
    <p:sldId id="270" r:id="rId9"/>
  </p:sldIdLst>
  <p:sldSz cx="9144000" cy="5143500" type="screen16x9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91637" autoAdjust="0"/>
  </p:normalViewPr>
  <p:slideViewPr>
    <p:cSldViewPr>
      <p:cViewPr varScale="1">
        <p:scale>
          <a:sx n="117" d="100"/>
          <a:sy n="117" d="100"/>
        </p:scale>
        <p:origin x="-102" y="-3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fr-FR" sz="1200"/>
            </a:lvl1pPr>
            <a:extLst/>
          </a:lstStyle>
          <a:p>
            <a:fld id="{A8ADFD5B-A66C-449C-B6E8-FB716D07777D}" type="datetimeFigureOut">
              <a:rPr/>
              <a:pPr/>
              <a:t>30/06/2006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fr-FR" sz="1200"/>
            </a:lvl1pPr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fr-FR" sz="1200"/>
            </a:lvl1pPr>
            <a:extLst/>
          </a:lstStyle>
          <a:p>
            <a:fld id="{CA5D3BF3-D352-46FC-8343-31F56E6730EA}" type="slidenum">
              <a:rPr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fr-FR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fr-FR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398B958B-2B51-4A67-8E7A-730FBECC3EF4}" type="datetime1">
              <a:rPr kumimoji="0" lang="fr-FR" smtClean="0">
                <a:solidFill>
                  <a:srgbClr val="FFFFFF"/>
                </a:solidFill>
              </a:rPr>
              <a:t>29/06/2017</a:t>
            </a:fld>
            <a:endParaRPr kumimoji="0" lang="fr-FR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fr-FR">
                <a:solidFill>
                  <a:schemeClr val="tx2"/>
                </a:solidFill>
              </a:defRPr>
            </a:lvl1pPr>
            <a:extLst/>
          </a:lstStyle>
          <a:p>
            <a:pPr algn="r"/>
            <a:r>
              <a:rPr kumimoji="0" lang="fr-FR" smtClean="0">
                <a:solidFill>
                  <a:schemeClr val="tx2"/>
                </a:solidFill>
              </a:rPr>
              <a:t>Ismael Mkenini-Zaatout</a:t>
            </a:r>
            <a:endParaRPr kumimoji="0" lang="fr-F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fr-FR">
                <a:solidFill>
                  <a:schemeClr val="tx2"/>
                </a:solidFill>
              </a:rPr>
              <a:pPr/>
              <a:t>‹N°›</a:t>
            </a:fld>
            <a:endParaRPr kumimoji="0" lang="fr-F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fr-FR" cap="all" baseline="0"/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084491-6973-4420-A803-09164DC49C19}" type="datetime1">
              <a:rPr kumimoji="0" lang="fr-FR" smtClean="0"/>
              <a:t>29/06/2017</a:t>
            </a:fld>
            <a:endParaRPr kumimoji="0" lang="fr-F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Ismael Mkenini-Zaatout</a:t>
            </a:r>
            <a:endParaRPr kumimoji="0" lang="fr-F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fr-FR" sz="1400" b="1">
                <a:solidFill>
                  <a:srgbClr val="FFFFFF"/>
                </a:solidFill>
              </a:rPr>
              <a:pPr algn="ctr"/>
              <a:t>‹N°›</a:t>
            </a:fld>
            <a:endParaRPr kumimoji="0" lang="fr-F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fr-FR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fr-F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fr-F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fr-F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fr-F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fr-FR"/>
              <a:t>Cliquez pour modifier le style du titre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52BB03-897B-483C-9DE3-6556D21DA513}" type="datetime1">
              <a:rPr kumimoji="0" lang="fr-FR" smtClean="0"/>
              <a:t>29/06/2017</a:t>
            </a:fld>
            <a:endParaRPr kumimoji="0" lang="fr-F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fr-FR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fr-FR" sz="2400" b="1">
                <a:solidFill>
                  <a:srgbClr val="FFFFFF"/>
                </a:solidFill>
              </a:rPr>
              <a:pPr algn="ctr"/>
              <a:t>‹N°›</a:t>
            </a:fld>
            <a:endParaRPr kumimoji="0" lang="fr-F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Ismael Mkenini-Zaatout</a:t>
            </a:r>
            <a:endParaRPr kumimoji="0"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985AFD8C-87CE-4F16-BEAF-752DD8B6B83E}" type="datetime1">
              <a:rPr kumimoji="0" lang="fr-FR" smtClean="0"/>
              <a:t>29/06/2017</a:t>
            </a:fld>
            <a:endParaRPr kumimoji="0"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fr-FR" sz="1400" b="1">
                <a:solidFill>
                  <a:srgbClr val="FFFFFF"/>
                </a:solidFill>
              </a:rPr>
              <a:pPr algn="ctr"/>
              <a:t>‹N°›</a:t>
            </a:fld>
            <a:endParaRPr kumimoji="0" lang="fr-F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Ismael Mkenini-Zaatout</a:t>
            </a:r>
            <a:endParaRPr kumimoji="0"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fr-FR"/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AA85FD29-D34E-4A92-AAC2-B2BA2D139EB9}" type="datetime1">
              <a:rPr kumimoji="0" lang="fr-FR" smtClean="0"/>
              <a:t>29/06/2017</a:t>
            </a:fld>
            <a:endParaRPr kumimoji="0"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fr-FR" sz="1400" b="1">
                <a:solidFill>
                  <a:srgbClr val="FFFFFF"/>
                </a:solidFill>
              </a:rPr>
              <a:pPr algn="ctr"/>
              <a:t>‹N°›</a:t>
            </a:fld>
            <a:endParaRPr kumimoji="0" lang="fr-F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Ismael Mkenini-Zaatout</a:t>
            </a:r>
            <a:endParaRPr kumimoji="0" lang="fr-F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fr-F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fr-F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A8ED4A-879C-4E77-9CEB-EB8A8AEB6352}" type="datetime1">
              <a:rPr kumimoji="0" lang="fr-FR" smtClean="0"/>
              <a:t>29/06/2017</a:t>
            </a:fld>
            <a:endParaRPr kumimoji="0"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Ismael Mkenini-Zaatout</a:t>
            </a:r>
            <a:endParaRPr kumimoji="0"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fr-FR">
                <a:solidFill>
                  <a:srgbClr val="FFFFFF"/>
                </a:solidFill>
              </a:rPr>
              <a:pPr/>
              <a:t>‹N°›</a:t>
            </a:fld>
            <a:endParaRPr kumimoji="0" lang="fr-F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6BE7D7-3B45-4B4A-A153-0CAEE2D506BB}" type="datetime1">
              <a:rPr kumimoji="0" lang="fr-FR" smtClean="0"/>
              <a:t>29/06/2017</a:t>
            </a:fld>
            <a:endParaRPr kumimoji="0"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Ismael Mkenini-Zaatout</a:t>
            </a:r>
            <a:endParaRPr kumimoji="0"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fr-FR">
                <a:solidFill>
                  <a:schemeClr val="tx2"/>
                </a:solidFill>
              </a:rPr>
              <a:pPr/>
              <a:t>‹N°›</a:t>
            </a:fld>
            <a:endParaRPr kumimoji="0" lang="fr-F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fr-FR" sz="4200" b="0"/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A5C993-CDA9-4088-A888-8D2CF4DBD94B}" type="datetime1">
              <a:rPr kumimoji="0" lang="fr-FR" smtClean="0"/>
              <a:t>29/06/2017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Ismael Mkenini-Zaatout</a:t>
            </a:r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fr-FR">
                <a:solidFill>
                  <a:srgbClr val="FFFFFF"/>
                </a:solidFill>
              </a:rPr>
              <a:pPr/>
              <a:t>‹N°›</a:t>
            </a:fld>
            <a:endParaRPr kumimoji="0" lang="fr-F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fr-FR" sz="1800"/>
            </a:lvl1pPr>
            <a:lvl2pPr eaLnBrk="1" latinLnBrk="0" hangingPunct="1">
              <a:buNone/>
              <a:defRPr kumimoji="0" lang="fr-FR" sz="1200"/>
            </a:lvl2pPr>
            <a:lvl3pPr eaLnBrk="1" latinLnBrk="0" hangingPunct="1">
              <a:buNone/>
              <a:defRPr kumimoji="0" lang="fr-FR" sz="1000"/>
            </a:lvl3pPr>
            <a:lvl4pPr eaLnBrk="1" latinLnBrk="0" hangingPunct="1">
              <a:buNone/>
              <a:defRPr kumimoji="0" lang="fr-FR" sz="900"/>
            </a:lvl4pPr>
            <a:lvl5pPr eaLnBrk="1" latinLnBrk="0" hangingPunct="1">
              <a:buNone/>
              <a:defRPr kumimoji="0" lang="fr-FR" sz="9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fr-FR"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fr-FR" sz="1700"/>
            </a:lvl1pPr>
            <a:lvl2pPr eaLnBrk="1" latinLnBrk="0" hangingPunct="1">
              <a:buFontTx/>
              <a:buNone/>
              <a:defRPr kumimoji="0" lang="fr-FR" sz="1200"/>
            </a:lvl2pPr>
            <a:lvl3pPr eaLnBrk="1" latinLnBrk="0" hangingPunct="1">
              <a:buFontTx/>
              <a:buNone/>
              <a:defRPr kumimoji="0" lang="fr-FR" sz="1000"/>
            </a:lvl3pPr>
            <a:lvl4pPr eaLnBrk="1" latinLnBrk="0" hangingPunct="1">
              <a:buFontTx/>
              <a:buNone/>
              <a:defRPr kumimoji="0" lang="fr-FR" sz="900"/>
            </a:lvl4pPr>
            <a:lvl5pPr eaLnBrk="1" latinLnBrk="0" hangingPunct="1">
              <a:buFontTx/>
              <a:buNone/>
              <a:defRPr kumimoji="0" lang="fr-FR" sz="9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fr-F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A7154C44-234A-4E66-BB40-F84162560F52}" type="datetime1">
              <a:rPr kumimoji="0" lang="fr-FR" smtClean="0"/>
              <a:t>29/06/2017</a:t>
            </a:fld>
            <a:endParaRPr kumimoji="0" lang="fr-F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fr-FR" sz="2800"/>
            </a:lvl1pPr>
            <a:extLst/>
          </a:lstStyle>
          <a:p>
            <a:pPr algn="ctr"/>
            <a:fld id="{8F82E0A0-C266-4798-8C8F-B9F91E9DA37E}" type="slidenum">
              <a:rPr kumimoji="0" lang="fr-FR" sz="2800" b="1">
                <a:solidFill>
                  <a:srgbClr val="FFFFFF"/>
                </a:solidFill>
              </a:rPr>
              <a:pPr algn="ctr"/>
              <a:t>‹N°›</a:t>
            </a:fld>
            <a:endParaRPr kumimoji="0" lang="fr-F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r>
              <a:rPr kumimoji="0" lang="fr-FR" smtClean="0"/>
              <a:t>Ismael Mkenini-Zaatout</a:t>
            </a:r>
            <a:endParaRPr kumimoji="0"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fr-FR" sz="1400">
                <a:solidFill>
                  <a:schemeClr val="tx2"/>
                </a:solidFill>
              </a:defRPr>
            </a:lvl1pPr>
            <a:extLst/>
          </a:lstStyle>
          <a:p>
            <a:fld id="{F6E2B9E2-82CA-488B-9A50-AACF4E6264F9}" type="datetime1">
              <a:rPr kumimoji="0" lang="fr-FR" sz="1400" smtClean="0">
                <a:solidFill>
                  <a:schemeClr val="tx2"/>
                </a:solidFill>
              </a:rPr>
              <a:t>29/06/2017</a:t>
            </a:fld>
            <a:endParaRPr kumimoji="0" lang="fr-FR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fr-FR" sz="1400">
                <a:solidFill>
                  <a:schemeClr val="tx2"/>
                </a:solidFill>
              </a:defRPr>
            </a:lvl1pPr>
            <a:extLst/>
          </a:lstStyle>
          <a:p>
            <a:pPr algn="r"/>
            <a:r>
              <a:rPr kumimoji="0" lang="fr-FR" sz="1400" smtClean="0">
                <a:solidFill>
                  <a:schemeClr val="tx2"/>
                </a:solidFill>
              </a:rPr>
              <a:t>Ismael Mkenini-Zaatout</a:t>
            </a:r>
            <a:endParaRPr kumimoji="0" lang="fr-FR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fr-FR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fr-FR" sz="1400" b="1">
                <a:solidFill>
                  <a:srgbClr val="FFFFFF"/>
                </a:solidFill>
              </a:rPr>
              <a:pPr algn="ctr"/>
              <a:t>‹N°›</a:t>
            </a:fld>
            <a:endParaRPr kumimoji="0" lang="fr-F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fr-FR" smtClean="0"/>
              <a:t>Cliquez pour modifier le style du titre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lang="fr-FR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fr-F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fr-F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fr-F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fr-F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fr-F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fr-F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fr-F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475656" y="1829544"/>
            <a:ext cx="6477000" cy="203835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fr-FR" sz="3200" dirty="0"/>
              <a:t>Présentation </a:t>
            </a:r>
            <a:r>
              <a:rPr lang="fr-FR" sz="3200" dirty="0" smtClean="0"/>
              <a:t>pour SOUTENANCE DE STAGE 2016-2017</a:t>
            </a:r>
            <a:endParaRPr lang="fr-FR" sz="320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15966"/>
            <a:ext cx="6515100" cy="514350"/>
          </a:xfrm>
        </p:spPr>
        <p:txBody>
          <a:bodyPr>
            <a:noAutofit/>
          </a:bodyPr>
          <a:lstStyle>
            <a:extLst/>
          </a:lstStyle>
          <a:p>
            <a:r>
              <a:rPr lang="fr-FR" sz="2000" dirty="0" smtClean="0"/>
              <a:t>Mise à jour du noyau de calcul </a:t>
            </a:r>
            <a:r>
              <a:rPr lang="fr-FR" sz="2000" dirty="0" err="1" smtClean="0"/>
              <a:t>Olpac</a:t>
            </a:r>
            <a:r>
              <a:rPr lang="fr-FR" sz="2000" dirty="0" err="1" smtClean="0"/>
              <a:t>_Web</a:t>
            </a:r>
            <a:r>
              <a:rPr lang="fr-FR" sz="2000" dirty="0" smtClean="0"/>
              <a:t> et de l’interface d’</a:t>
            </a:r>
            <a:r>
              <a:rPr lang="fr-FR" sz="2000" dirty="0" err="1" smtClean="0"/>
              <a:t>Olpac_simulation</a:t>
            </a:r>
            <a:endParaRPr lang="fr-FR" sz="200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59418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6" name="Picture 2" descr="http://www.i3s.unice.fr/~bmartin/feed/img/UNS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704"/>
            <a:ext cx="2699792" cy="1130886"/>
          </a:xfrm>
          <a:prstGeom prst="rect">
            <a:avLst/>
          </a:prstGeom>
          <a:noFill/>
        </p:spPr>
      </p:pic>
      <p:sp>
        <p:nvSpPr>
          <p:cNvPr id="9" name="Rectangle 4"/>
          <p:cNvSpPr txBox="1">
            <a:spLocks/>
          </p:cNvSpPr>
          <p:nvPr/>
        </p:nvSpPr>
        <p:spPr>
          <a:xfrm>
            <a:off x="0" y="4577680"/>
            <a:ext cx="2123728" cy="514350"/>
          </a:xfrm>
          <a:prstGeom prst="rect">
            <a:avLst/>
          </a:prstGeom>
        </p:spPr>
        <p:txBody>
          <a:bodyPr vert="horz" anchor="ctr">
            <a:no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Présenté</a:t>
            </a:r>
            <a:r>
              <a:rPr kumimoji="0" lang="fr-FR" sz="13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fr-FR" sz="13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Ismael</a:t>
            </a:r>
            <a:r>
              <a:rPr kumimoji="0" lang="fr-FR" sz="13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Mkenini</a:t>
            </a:r>
            <a:r>
              <a:rPr kumimoji="0" lang="fr-FR" sz="13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fr-FR" sz="13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Zaatout</a:t>
            </a:r>
            <a:endParaRPr kumimoji="0" lang="fr-FR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>
            <a:off x="1259632" y="1325488"/>
            <a:ext cx="6696744" cy="155997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ZoneTexte 9"/>
          <p:cNvSpPr txBox="1"/>
          <p:nvPr/>
        </p:nvSpPr>
        <p:spPr>
          <a:xfrm>
            <a:off x="0" y="4083918"/>
            <a:ext cx="5400000" cy="3679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i-FI" sz="1800" b="0" i="0" u="none" strike="noStrike" dirty="0">
                <a:ln>
                  <a:noFill/>
                </a:ln>
                <a:latin typeface="URW Bookman L" pitchFamily="18"/>
                <a:ea typeface="DejaVu Sans" pitchFamily="2"/>
                <a:cs typeface="DejaVu Sans" pitchFamily="2"/>
              </a:rPr>
              <a:t>Tuteur de stage : </a:t>
            </a:r>
            <a:r>
              <a:rPr lang="fi-FI" sz="1800" b="0" i="0" u="none" strike="noStrike" dirty="0" smtClean="0">
                <a:ln>
                  <a:noFill/>
                </a:ln>
                <a:latin typeface="URW Bookman L" pitchFamily="18"/>
                <a:ea typeface="DejaVu Sans" pitchFamily="2"/>
                <a:cs typeface="DejaVu Sans" pitchFamily="2"/>
              </a:rPr>
              <a:t>Mireille BLAY</a:t>
            </a:r>
            <a:endParaRPr lang="fi-FI" sz="1800" b="0" i="0" u="none" strike="noStrike" dirty="0">
              <a:ln>
                <a:noFill/>
              </a:ln>
              <a:latin typeface="URW Bookman L" pitchFamily="18"/>
              <a:ea typeface="DejaVu Sans" pitchFamily="2"/>
              <a:cs typeface="DejaVu Sans" pitchFamily="2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364088" y="4083918"/>
            <a:ext cx="4320000" cy="3679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i-FI" sz="1800" b="0" i="0" u="none" strike="noStrike" dirty="0">
                <a:ln>
                  <a:noFill/>
                </a:ln>
                <a:latin typeface="URW Bookman L" pitchFamily="18"/>
                <a:ea typeface="DejaVu Sans" pitchFamily="2"/>
                <a:cs typeface="DejaVu Sans" pitchFamily="2"/>
              </a:rPr>
              <a:t>Tuteur en entreprise : Vincent </a:t>
            </a:r>
            <a:r>
              <a:rPr lang="fi-FI" sz="1800" b="0" i="0" u="none" strike="noStrike" dirty="0" smtClean="0">
                <a:ln>
                  <a:noFill/>
                </a:ln>
                <a:latin typeface="URW Bookman L" pitchFamily="18"/>
                <a:ea typeface="DejaVu Sans" pitchFamily="2"/>
                <a:cs typeface="DejaVu Sans" pitchFamily="2"/>
              </a:rPr>
              <a:t>RISSER</a:t>
            </a:r>
            <a:endParaRPr lang="fi-FI" sz="1800" b="0" i="0" u="none" strike="noStrike" dirty="0">
              <a:ln>
                <a:noFill/>
              </a:ln>
              <a:latin typeface="URW Bookman L" pitchFamily="18"/>
              <a:ea typeface="DejaVu Sans" pitchFamily="2"/>
              <a:cs typeface="DejaVu Sans" pitchFamily="2"/>
            </a:endParaRPr>
          </a:p>
        </p:txBody>
      </p:sp>
      <p:sp>
        <p:nvSpPr>
          <p:cNvPr id="14" name="Rectangle 2"/>
          <p:cNvSpPr txBox="1">
            <a:spLocks/>
          </p:cNvSpPr>
          <p:nvPr/>
        </p:nvSpPr>
        <p:spPr>
          <a:xfrm>
            <a:off x="0" y="915566"/>
            <a:ext cx="7315200" cy="5143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fld id="{D7884D48-49E7-4475-813A-6B2B1B9440B5}" type="datetime2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320040" marR="0" lvl="0" indent="-320040" algn="l" defTabSz="914400" rtl="0" eaLnBrk="1" fontAlgn="auto" latinLnBrk="0" hangingPunct="1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accent2"/>
                </a:buClr>
                <a:buSzPct val="60000"/>
                <a:tabLst/>
                <a:defRPr/>
              </a:pPr>
              <a:t>jeudi 29 juin 2017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4884AC69-6556-4CF4-B76D-8A706E623619}" type="datetime1">
              <a:rPr kumimoji="0" lang="fr-FR" smtClean="0">
                <a:solidFill>
                  <a:srgbClr val="FFFFFF"/>
                </a:solidFill>
              </a:rPr>
              <a:t>29/06/2017</a:t>
            </a:fld>
            <a:endParaRPr kumimoji="0" lang="fr-FR" sz="2000">
              <a:solidFill>
                <a:srgbClr val="FFFFFF"/>
              </a:solidFill>
            </a:endParaRP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kumimoji="0" lang="fr-FR" smtClean="0">
                <a:solidFill>
                  <a:schemeClr val="tx2"/>
                </a:solidFill>
              </a:rPr>
              <a:t>Ismael Mkenini-Zaatout</a:t>
            </a:r>
            <a:endParaRPr kumimoji="0" lang="fr-FR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extLst/>
          </a:lstStyle>
          <a:p>
            <a:pPr algn="ctr"/>
            <a:r>
              <a:rPr lang="fr-FR" sz="4800" dirty="0" smtClean="0"/>
              <a:t>Sommaire :</a:t>
            </a:r>
            <a:endParaRPr lang="fr-FR" sz="4800" dirty="0"/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idx="1"/>
          </p:nvPr>
        </p:nvSpPr>
        <p:spPr>
          <a:xfrm>
            <a:off x="1547664" y="0"/>
            <a:ext cx="7596336" cy="3435846"/>
          </a:xfrm>
        </p:spPr>
      </p:sp>
      <p:sp>
        <p:nvSpPr>
          <p:cNvPr id="10" name="ZoneTexte 9"/>
          <p:cNvSpPr txBox="1"/>
          <p:nvPr/>
        </p:nvSpPr>
        <p:spPr>
          <a:xfrm>
            <a:off x="1547665" y="411510"/>
            <a:ext cx="759633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i-FI" sz="3200" dirty="0" smtClean="0">
                <a:latin typeface="Rockwell" pitchFamily="18" charset="0"/>
              </a:rPr>
              <a:t>- Introduction </a:t>
            </a:r>
          </a:p>
          <a:p>
            <a:pPr lvl="0" algn="ctr"/>
            <a:r>
              <a:rPr lang="fi-FI" sz="3200" dirty="0" smtClean="0">
                <a:latin typeface="Rockwell" pitchFamily="18" charset="0"/>
              </a:rPr>
              <a:t>- Contexte </a:t>
            </a:r>
          </a:p>
          <a:p>
            <a:pPr lvl="0" algn="ctr"/>
            <a:r>
              <a:rPr lang="fi-FI" sz="3200" dirty="0" smtClean="0">
                <a:latin typeface="Rockwell" pitchFamily="18" charset="0"/>
              </a:rPr>
              <a:t>- Conception </a:t>
            </a:r>
          </a:p>
          <a:p>
            <a:pPr lvl="0" algn="ctr"/>
            <a:r>
              <a:rPr lang="fi-FI" sz="3200" dirty="0" smtClean="0">
                <a:latin typeface="Rockwell" pitchFamily="18" charset="0"/>
              </a:rPr>
              <a:t>- Réalisations </a:t>
            </a:r>
          </a:p>
          <a:p>
            <a:pPr lvl="0" algn="ctr"/>
            <a:r>
              <a:rPr lang="fi-FI" sz="3200" dirty="0" smtClean="0">
                <a:latin typeface="Rockwell" pitchFamily="18" charset="0"/>
              </a:rPr>
              <a:t>- Démonstration </a:t>
            </a:r>
          </a:p>
          <a:p>
            <a:pPr lvl="0" algn="ctr"/>
            <a:r>
              <a:rPr lang="fi-FI" sz="3200" dirty="0" smtClean="0">
                <a:latin typeface="Rockwell" pitchFamily="18" charset="0"/>
              </a:rPr>
              <a:t>- Bilan </a:t>
            </a:r>
          </a:p>
          <a:p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B234-8AEA-4937-A2B8-9124E22DB2DE}" type="datetime1">
              <a:rPr kumimoji="0" lang="fr-FR" smtClean="0"/>
              <a:t>29/06/2017</a:t>
            </a:fld>
            <a:endParaRPr kumimoji="0"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/>
            <a:r>
              <a:rPr kumimoji="0" lang="fr-FR" dirty="0" err="1" smtClean="0"/>
              <a:t>Ismael</a:t>
            </a:r>
            <a:r>
              <a:rPr kumimoji="0" lang="fr-FR" dirty="0" smtClean="0"/>
              <a:t> </a:t>
            </a:r>
            <a:r>
              <a:rPr kumimoji="0" lang="fr-FR" dirty="0" err="1" smtClean="0"/>
              <a:t>Mkenini</a:t>
            </a:r>
            <a:r>
              <a:rPr kumimoji="0" lang="fr-FR" dirty="0" smtClean="0"/>
              <a:t>-</a:t>
            </a:r>
            <a:r>
              <a:rPr kumimoji="0" lang="fr-FR" dirty="0" err="1" smtClean="0"/>
              <a:t>Zaatout</a:t>
            </a:r>
            <a:endParaRPr kumimoji="0"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>
            <a:extLst/>
          </a:lstStyle>
          <a:p>
            <a:fld id="{D7884D48-49E7-4475-813A-6B2B1B9440B5}" type="datetime2">
              <a:rPr lang="fr-FR" smtClean="0"/>
              <a:pPr/>
              <a:t>jeudi 29 juin 2017</a:t>
            </a:fld>
            <a:endParaRPr lang="fr-FR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extLst/>
          </a:lstStyle>
          <a:p>
            <a:pPr algn="ctr"/>
            <a:r>
              <a:rPr lang="fr-FR" sz="4800" dirty="0" smtClean="0"/>
              <a:t>Introduction </a:t>
            </a:r>
            <a:r>
              <a:rPr lang="fr-FR" sz="4800" dirty="0" smtClean="0"/>
              <a:t>:</a:t>
            </a:r>
            <a:endParaRPr lang="fr-FR" sz="4800" dirty="0"/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idx="1"/>
          </p:nvPr>
        </p:nvSpPr>
        <p:spPr>
          <a:xfrm>
            <a:off x="1403648" y="0"/>
            <a:ext cx="7596336" cy="3419856"/>
          </a:xfrm>
        </p:spPr>
      </p:sp>
      <p:sp>
        <p:nvSpPr>
          <p:cNvPr id="10" name="ZoneTexte 9"/>
          <p:cNvSpPr txBox="1"/>
          <p:nvPr/>
        </p:nvSpPr>
        <p:spPr>
          <a:xfrm>
            <a:off x="-72007" y="51470"/>
            <a:ext cx="75963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i-FI" sz="1600" dirty="0" smtClean="0">
                <a:latin typeface="Rockwell" pitchFamily="18" charset="0"/>
              </a:rPr>
              <a:t>   Introduction </a:t>
            </a:r>
            <a:endParaRPr lang="fi-FI" sz="1600" dirty="0" smtClean="0">
              <a:latin typeface="Rockwell" pitchFamily="18" charset="0"/>
            </a:endParaRPr>
          </a:p>
          <a:p>
            <a:pPr lvl="0"/>
            <a:r>
              <a:rPr lang="fi-FI" sz="1600" dirty="0" smtClean="0">
                <a:latin typeface="Rockwell" pitchFamily="18" charset="0"/>
              </a:rPr>
              <a:t>   Contexte </a:t>
            </a:r>
            <a:endParaRPr lang="fi-FI" sz="1600" dirty="0" smtClean="0">
              <a:latin typeface="Rockwell" pitchFamily="18" charset="0"/>
            </a:endParaRPr>
          </a:p>
          <a:p>
            <a:pPr lvl="0"/>
            <a:r>
              <a:rPr lang="fi-FI" sz="1600" dirty="0" smtClean="0">
                <a:latin typeface="Rockwell" pitchFamily="18" charset="0"/>
              </a:rPr>
              <a:t>   Conception </a:t>
            </a:r>
            <a:endParaRPr lang="fi-FI" sz="1600" dirty="0" smtClean="0">
              <a:latin typeface="Rockwell" pitchFamily="18" charset="0"/>
            </a:endParaRPr>
          </a:p>
          <a:p>
            <a:pPr lvl="0"/>
            <a:r>
              <a:rPr lang="fi-FI" sz="1600" dirty="0" smtClean="0">
                <a:latin typeface="Rockwell" pitchFamily="18" charset="0"/>
              </a:rPr>
              <a:t>   Réalisations </a:t>
            </a:r>
            <a:endParaRPr lang="fi-FI" sz="1600" dirty="0" smtClean="0">
              <a:latin typeface="Rockwell" pitchFamily="18" charset="0"/>
            </a:endParaRPr>
          </a:p>
          <a:p>
            <a:pPr lvl="0"/>
            <a:r>
              <a:rPr lang="fi-FI" sz="1600" dirty="0" smtClean="0">
                <a:latin typeface="Rockwell" pitchFamily="18" charset="0"/>
              </a:rPr>
              <a:t>   Démo</a:t>
            </a:r>
            <a:endParaRPr lang="fi-FI" sz="1600" dirty="0" smtClean="0">
              <a:latin typeface="Rockwell" pitchFamily="18" charset="0"/>
            </a:endParaRPr>
          </a:p>
          <a:p>
            <a:pPr lvl="0"/>
            <a:r>
              <a:rPr lang="fi-FI" sz="1600" dirty="0" smtClean="0">
                <a:latin typeface="Rockwell" pitchFamily="18" charset="0"/>
              </a:rPr>
              <a:t>   Bilan </a:t>
            </a:r>
            <a:endParaRPr lang="fi-FI" sz="1600" dirty="0" smtClean="0">
              <a:latin typeface="Rockwell" pitchFamily="18" charset="0"/>
            </a:endParaRPr>
          </a:p>
          <a:p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23280" y="183270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23280" y="419894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35496" y="687326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35496" y="915566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35496" y="1119374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35496" y="1407406"/>
            <a:ext cx="84224" cy="8422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C87A-A106-4D4F-9A10-42ECA6925BE1}" type="datetime1">
              <a:rPr kumimoji="0" lang="fr-FR" smtClean="0"/>
              <a:t>29/06/2017</a:t>
            </a:fld>
            <a:endParaRPr kumimoji="0" lang="fr-FR"/>
          </a:p>
        </p:txBody>
      </p:sp>
      <p:sp>
        <p:nvSpPr>
          <p:cNvPr id="31" name="Espace réservé du pied de page 3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/>
            <a:r>
              <a:rPr kumimoji="0" lang="fr-FR" dirty="0" err="1" smtClean="0"/>
              <a:t>Ismael</a:t>
            </a:r>
            <a:r>
              <a:rPr kumimoji="0" lang="fr-FR" dirty="0" smtClean="0"/>
              <a:t> </a:t>
            </a:r>
            <a:r>
              <a:rPr kumimoji="0" lang="fr-FR" dirty="0" err="1" smtClean="0"/>
              <a:t>Mkenini</a:t>
            </a:r>
            <a:r>
              <a:rPr kumimoji="0" lang="fr-FR" dirty="0" smtClean="0"/>
              <a:t>-</a:t>
            </a:r>
            <a:r>
              <a:rPr kumimoji="0" lang="fr-FR" dirty="0" err="1" smtClean="0"/>
              <a:t>Zaatout</a:t>
            </a:r>
            <a:endParaRPr kumimoji="0"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2123728" y="123478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400" b="1" u="sng" dirty="0" smtClean="0">
                <a:solidFill>
                  <a:schemeClr val="bg1"/>
                </a:solidFill>
                <a:latin typeface="URW Bookman L" pitchFamily="18"/>
              </a:rPr>
              <a:t>Le Cabinet Risser :</a:t>
            </a:r>
            <a:endParaRPr lang="fr-FR" sz="2400" b="1" u="sng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11760" y="633918"/>
            <a:ext cx="532859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i-FI" sz="2000" dirty="0" smtClean="0">
                <a:solidFill>
                  <a:srgbClr val="000000"/>
                </a:solidFill>
                <a:latin typeface="URW Bookman L" pitchFamily="2"/>
              </a:rPr>
              <a:t>- Bureau </a:t>
            </a:r>
            <a:r>
              <a:rPr lang="fi-FI" sz="2000" dirty="0" smtClean="0">
                <a:solidFill>
                  <a:srgbClr val="000000"/>
                </a:solidFill>
                <a:latin typeface="URW Bookman L" pitchFamily="2"/>
              </a:rPr>
              <a:t>d’études techniques</a:t>
            </a:r>
          </a:p>
          <a:p>
            <a:pPr lvl="0"/>
            <a:r>
              <a:rPr lang="fi-FI" sz="2000" dirty="0" smtClean="0">
                <a:solidFill>
                  <a:srgbClr val="000000"/>
                </a:solidFill>
                <a:latin typeface="URW Bookman L" pitchFamily="2"/>
              </a:rPr>
              <a:t>- Création </a:t>
            </a:r>
            <a:r>
              <a:rPr lang="fi-FI" sz="2000" dirty="0" smtClean="0">
                <a:solidFill>
                  <a:srgbClr val="000000"/>
                </a:solidFill>
                <a:latin typeface="URW Bookman L" pitchFamily="2"/>
              </a:rPr>
              <a:t>en mai 2000</a:t>
            </a:r>
          </a:p>
          <a:p>
            <a:pPr lvl="0"/>
            <a:r>
              <a:rPr lang="fi-FI" sz="2000" dirty="0" smtClean="0">
                <a:solidFill>
                  <a:srgbClr val="000000"/>
                </a:solidFill>
                <a:latin typeface="URW Bookman L" pitchFamily="2"/>
              </a:rPr>
              <a:t>- Géologie </a:t>
            </a:r>
            <a:r>
              <a:rPr lang="fi-FI" sz="2000" dirty="0" smtClean="0">
                <a:solidFill>
                  <a:srgbClr val="000000"/>
                </a:solidFill>
                <a:latin typeface="URW Bookman L" pitchFamily="2"/>
              </a:rPr>
              <a:t>et hydrologie</a:t>
            </a:r>
          </a:p>
          <a:p>
            <a:pPr lvl="0">
              <a:buFontTx/>
              <a:buChar char="-"/>
            </a:pPr>
            <a:r>
              <a:rPr lang="fi-FI" sz="2000" dirty="0" smtClean="0">
                <a:solidFill>
                  <a:srgbClr val="000000"/>
                </a:solidFill>
                <a:latin typeface="URW Bookman L" pitchFamily="2"/>
              </a:rPr>
              <a:t> 3 </a:t>
            </a:r>
            <a:r>
              <a:rPr lang="fi-FI" sz="2000" dirty="0" smtClean="0">
                <a:solidFill>
                  <a:srgbClr val="000000"/>
                </a:solidFill>
                <a:latin typeface="URW Bookman L" pitchFamily="2"/>
              </a:rPr>
              <a:t>personnes </a:t>
            </a:r>
            <a:r>
              <a:rPr lang="fi-FI" sz="2000" dirty="0" smtClean="0">
                <a:solidFill>
                  <a:srgbClr val="000000"/>
                </a:solidFill>
                <a:latin typeface="URW Bookman L" pitchFamily="2"/>
              </a:rPr>
              <a:t>internes :</a:t>
            </a:r>
          </a:p>
          <a:p>
            <a:pPr lvl="0"/>
            <a:r>
              <a:rPr lang="fi-FI" sz="1600" dirty="0" smtClean="0">
                <a:solidFill>
                  <a:srgbClr val="000000"/>
                </a:solidFill>
                <a:latin typeface="URW Bookman L" pitchFamily="2"/>
              </a:rPr>
              <a:t>	</a:t>
            </a:r>
            <a:r>
              <a:rPr lang="fi-FI" sz="1600" dirty="0" smtClean="0">
                <a:solidFill>
                  <a:srgbClr val="000000"/>
                </a:solidFill>
                <a:latin typeface="URW Bookman L" pitchFamily="2"/>
              </a:rPr>
              <a:t>Mr Pierre LEMOINE : Géologue</a:t>
            </a:r>
          </a:p>
          <a:p>
            <a:pPr lvl="0"/>
            <a:r>
              <a:rPr lang="fi-FI" sz="1600" dirty="0" smtClean="0">
                <a:solidFill>
                  <a:srgbClr val="000000"/>
                </a:solidFill>
                <a:latin typeface="URW Bookman L" pitchFamily="2"/>
              </a:rPr>
              <a:t>	</a:t>
            </a:r>
            <a:r>
              <a:rPr lang="fi-FI" sz="1600" dirty="0" smtClean="0">
                <a:solidFill>
                  <a:srgbClr val="000000"/>
                </a:solidFill>
                <a:latin typeface="URW Bookman L" pitchFamily="2"/>
              </a:rPr>
              <a:t>Mlle Sandra LAMBERT :Hydrogéologue</a:t>
            </a:r>
          </a:p>
          <a:p>
            <a:pPr lvl="0"/>
            <a:r>
              <a:rPr lang="fi-FI" sz="1600" dirty="0" smtClean="0">
                <a:solidFill>
                  <a:srgbClr val="000000"/>
                </a:solidFill>
                <a:latin typeface="URW Bookman L" pitchFamily="2"/>
              </a:rPr>
              <a:t>	</a:t>
            </a:r>
            <a:r>
              <a:rPr lang="fi-FI" sz="1600" dirty="0" smtClean="0">
                <a:solidFill>
                  <a:srgbClr val="000000"/>
                </a:solidFill>
                <a:latin typeface="URW Bookman L" pitchFamily="2"/>
              </a:rPr>
              <a:t>Mr Thomas BOIS : Géologue</a:t>
            </a:r>
            <a:endParaRPr lang="fi-FI" sz="1600" dirty="0" smtClean="0">
              <a:solidFill>
                <a:srgbClr val="000000"/>
              </a:solidFill>
              <a:latin typeface="URW Bookman L" pitchFamily="2"/>
            </a:endParaRPr>
          </a:p>
          <a:p>
            <a:pPr lvl="0"/>
            <a:r>
              <a:rPr lang="fi-FI" sz="2000" dirty="0" smtClean="0">
                <a:solidFill>
                  <a:srgbClr val="000000"/>
                </a:solidFill>
                <a:latin typeface="URW Bookman L" pitchFamily="2"/>
              </a:rPr>
              <a:t>- Lauréat </a:t>
            </a:r>
            <a:r>
              <a:rPr lang="fi-FI" sz="2000" dirty="0" smtClean="0">
                <a:solidFill>
                  <a:srgbClr val="000000"/>
                </a:solidFill>
                <a:latin typeface="URW Bookman L" pitchFamily="2"/>
              </a:rPr>
              <a:t>régional “Economie sociale” 2001</a:t>
            </a:r>
            <a:endParaRPr lang="fi-FI" sz="2000" dirty="0">
              <a:solidFill>
                <a:srgbClr val="000000"/>
              </a:solidFill>
              <a:latin typeface="URW Bookman L" pitchFamily="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44208" y="100608"/>
            <a:ext cx="7334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>
            <a:extLst/>
          </a:lstStyle>
          <a:p>
            <a:fld id="{D7884D48-49E7-4475-813A-6B2B1B9440B5}" type="datetime2">
              <a:rPr lang="fr-FR" smtClean="0"/>
              <a:pPr/>
              <a:t>jeudi 29 juin 2017</a:t>
            </a:fld>
            <a:endParaRPr lang="fr-FR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extLst/>
          </a:lstStyle>
          <a:p>
            <a:pPr algn="ctr"/>
            <a:r>
              <a:rPr lang="fr-FR" sz="4800" dirty="0" smtClean="0"/>
              <a:t>Introduction </a:t>
            </a:r>
            <a:r>
              <a:rPr lang="fr-FR" sz="4800" dirty="0" smtClean="0"/>
              <a:t>:</a:t>
            </a:r>
            <a:endParaRPr lang="fr-FR" sz="4800" dirty="0"/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idx="1"/>
          </p:nvPr>
        </p:nvSpPr>
        <p:spPr>
          <a:xfrm>
            <a:off x="1403648" y="0"/>
            <a:ext cx="7596336" cy="3419856"/>
          </a:xfrm>
        </p:spPr>
      </p:sp>
      <p:sp>
        <p:nvSpPr>
          <p:cNvPr id="10" name="ZoneTexte 9"/>
          <p:cNvSpPr txBox="1"/>
          <p:nvPr/>
        </p:nvSpPr>
        <p:spPr>
          <a:xfrm>
            <a:off x="-72007" y="51470"/>
            <a:ext cx="75963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i-FI" sz="1600" dirty="0" smtClean="0">
                <a:latin typeface="Rockwell" pitchFamily="18" charset="0"/>
              </a:rPr>
              <a:t>   Introduction </a:t>
            </a:r>
            <a:endParaRPr lang="fi-FI" sz="1600" dirty="0" smtClean="0">
              <a:latin typeface="Rockwell" pitchFamily="18" charset="0"/>
            </a:endParaRPr>
          </a:p>
          <a:p>
            <a:pPr lvl="0"/>
            <a:r>
              <a:rPr lang="fi-FI" sz="1600" dirty="0" smtClean="0">
                <a:latin typeface="Rockwell" pitchFamily="18" charset="0"/>
              </a:rPr>
              <a:t>   Contexte </a:t>
            </a:r>
            <a:endParaRPr lang="fi-FI" sz="1600" dirty="0" smtClean="0">
              <a:latin typeface="Rockwell" pitchFamily="18" charset="0"/>
            </a:endParaRPr>
          </a:p>
          <a:p>
            <a:pPr lvl="0"/>
            <a:r>
              <a:rPr lang="fi-FI" sz="1600" dirty="0" smtClean="0">
                <a:latin typeface="Rockwell" pitchFamily="18" charset="0"/>
              </a:rPr>
              <a:t>   Conception </a:t>
            </a:r>
            <a:endParaRPr lang="fi-FI" sz="1600" dirty="0" smtClean="0">
              <a:latin typeface="Rockwell" pitchFamily="18" charset="0"/>
            </a:endParaRPr>
          </a:p>
          <a:p>
            <a:pPr lvl="0"/>
            <a:r>
              <a:rPr lang="fi-FI" sz="1600" dirty="0" smtClean="0">
                <a:latin typeface="Rockwell" pitchFamily="18" charset="0"/>
              </a:rPr>
              <a:t>   Réalisations </a:t>
            </a:r>
            <a:endParaRPr lang="fi-FI" sz="1600" dirty="0" smtClean="0">
              <a:latin typeface="Rockwell" pitchFamily="18" charset="0"/>
            </a:endParaRPr>
          </a:p>
          <a:p>
            <a:pPr lvl="0"/>
            <a:r>
              <a:rPr lang="fi-FI" sz="1600" dirty="0" smtClean="0">
                <a:latin typeface="Rockwell" pitchFamily="18" charset="0"/>
              </a:rPr>
              <a:t>   Démo</a:t>
            </a:r>
            <a:endParaRPr lang="fi-FI" sz="1600" dirty="0" smtClean="0">
              <a:latin typeface="Rockwell" pitchFamily="18" charset="0"/>
            </a:endParaRPr>
          </a:p>
          <a:p>
            <a:pPr lvl="0"/>
            <a:r>
              <a:rPr lang="fi-FI" sz="1600" dirty="0" smtClean="0">
                <a:latin typeface="Rockwell" pitchFamily="18" charset="0"/>
              </a:rPr>
              <a:t>   Bilan </a:t>
            </a:r>
            <a:endParaRPr lang="fi-FI" sz="1600" dirty="0" smtClean="0">
              <a:latin typeface="Rockwell" pitchFamily="18" charset="0"/>
            </a:endParaRPr>
          </a:p>
          <a:p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2123728" y="267494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695847" y="267494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591968" y="267494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7571968" y="267494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8831968" y="267494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23280" y="183270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23280" y="419894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5496" y="687326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5496" y="915566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5496" y="1119374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5496" y="1407406"/>
            <a:ext cx="84224" cy="8422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C87A-A106-4D4F-9A10-42ECA6925BE1}" type="datetime1">
              <a:rPr kumimoji="0" lang="fr-FR" smtClean="0"/>
              <a:t>29/06/2017</a:t>
            </a:fld>
            <a:endParaRPr kumimoji="0" lang="fr-FR"/>
          </a:p>
        </p:txBody>
      </p:sp>
      <p:sp>
        <p:nvSpPr>
          <p:cNvPr id="31" name="Espace réservé du pied de page 3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/>
            <a:r>
              <a:rPr kumimoji="0" lang="fr-FR" dirty="0" err="1" smtClean="0"/>
              <a:t>Ismael</a:t>
            </a:r>
            <a:r>
              <a:rPr kumimoji="0" lang="fr-FR" dirty="0" smtClean="0"/>
              <a:t> </a:t>
            </a:r>
            <a:r>
              <a:rPr kumimoji="0" lang="fr-FR" dirty="0" err="1" smtClean="0"/>
              <a:t>Mkenini</a:t>
            </a:r>
            <a:r>
              <a:rPr kumimoji="0" lang="fr-FR" dirty="0" smtClean="0"/>
              <a:t>-</a:t>
            </a:r>
            <a:r>
              <a:rPr kumimoji="0" lang="fr-FR" dirty="0" err="1" smtClean="0"/>
              <a:t>Zaatout</a:t>
            </a:r>
            <a:endParaRPr kumimoji="0"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>
            <a:extLst/>
          </a:lstStyle>
          <a:p>
            <a:fld id="{D7884D48-49E7-4475-813A-6B2B1B9440B5}" type="datetime2">
              <a:rPr lang="fr-FR" smtClean="0"/>
              <a:pPr/>
              <a:t>jeudi 29 juin 2017</a:t>
            </a:fld>
            <a:endParaRPr lang="fr-FR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extLst/>
          </a:lstStyle>
          <a:p>
            <a:pPr algn="ctr"/>
            <a:r>
              <a:rPr lang="fr-FR" sz="4800" dirty="0" smtClean="0"/>
              <a:t>Introduction </a:t>
            </a:r>
            <a:r>
              <a:rPr lang="fr-FR" sz="4800" dirty="0" smtClean="0"/>
              <a:t>:</a:t>
            </a:r>
            <a:endParaRPr lang="fr-FR" sz="4800" dirty="0"/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idx="1"/>
          </p:nvPr>
        </p:nvSpPr>
        <p:spPr>
          <a:xfrm>
            <a:off x="1403648" y="0"/>
            <a:ext cx="7596336" cy="3419856"/>
          </a:xfrm>
        </p:spPr>
      </p:sp>
      <p:sp>
        <p:nvSpPr>
          <p:cNvPr id="10" name="ZoneTexte 9"/>
          <p:cNvSpPr txBox="1"/>
          <p:nvPr/>
        </p:nvSpPr>
        <p:spPr>
          <a:xfrm>
            <a:off x="-72007" y="51470"/>
            <a:ext cx="75963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i-FI" sz="1600" dirty="0" smtClean="0">
                <a:latin typeface="Rockwell" pitchFamily="18" charset="0"/>
              </a:rPr>
              <a:t>   Introduction </a:t>
            </a:r>
            <a:endParaRPr lang="fi-FI" sz="1600" dirty="0" smtClean="0">
              <a:latin typeface="Rockwell" pitchFamily="18" charset="0"/>
            </a:endParaRPr>
          </a:p>
          <a:p>
            <a:pPr lvl="0"/>
            <a:r>
              <a:rPr lang="fi-FI" sz="1600" dirty="0" smtClean="0">
                <a:latin typeface="Rockwell" pitchFamily="18" charset="0"/>
              </a:rPr>
              <a:t>   Contexte </a:t>
            </a:r>
            <a:endParaRPr lang="fi-FI" sz="1600" dirty="0" smtClean="0">
              <a:latin typeface="Rockwell" pitchFamily="18" charset="0"/>
            </a:endParaRPr>
          </a:p>
          <a:p>
            <a:pPr lvl="0"/>
            <a:r>
              <a:rPr lang="fi-FI" sz="1600" dirty="0" smtClean="0">
                <a:latin typeface="Rockwell" pitchFamily="18" charset="0"/>
              </a:rPr>
              <a:t>   Conception </a:t>
            </a:r>
            <a:endParaRPr lang="fi-FI" sz="1600" dirty="0" smtClean="0">
              <a:latin typeface="Rockwell" pitchFamily="18" charset="0"/>
            </a:endParaRPr>
          </a:p>
          <a:p>
            <a:pPr lvl="0"/>
            <a:r>
              <a:rPr lang="fi-FI" sz="1600" dirty="0" smtClean="0">
                <a:latin typeface="Rockwell" pitchFamily="18" charset="0"/>
              </a:rPr>
              <a:t>   Réalisations </a:t>
            </a:r>
            <a:endParaRPr lang="fi-FI" sz="1600" dirty="0" smtClean="0">
              <a:latin typeface="Rockwell" pitchFamily="18" charset="0"/>
            </a:endParaRPr>
          </a:p>
          <a:p>
            <a:pPr lvl="0"/>
            <a:r>
              <a:rPr lang="fi-FI" sz="1600" dirty="0" smtClean="0">
                <a:latin typeface="Rockwell" pitchFamily="18" charset="0"/>
              </a:rPr>
              <a:t>   Démo</a:t>
            </a:r>
            <a:endParaRPr lang="fi-FI" sz="1600" dirty="0" smtClean="0">
              <a:latin typeface="Rockwell" pitchFamily="18" charset="0"/>
            </a:endParaRPr>
          </a:p>
          <a:p>
            <a:pPr lvl="0"/>
            <a:r>
              <a:rPr lang="fi-FI" sz="1600" dirty="0" smtClean="0">
                <a:latin typeface="Rockwell" pitchFamily="18" charset="0"/>
              </a:rPr>
              <a:t>   Bilan </a:t>
            </a:r>
            <a:endParaRPr lang="fi-FI" sz="1600" dirty="0" smtClean="0">
              <a:latin typeface="Rockwell" pitchFamily="18" charset="0"/>
            </a:endParaRPr>
          </a:p>
          <a:p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2123728" y="267494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695847" y="267494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591968" y="267494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7571968" y="267494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8831968" y="267494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23280" y="183270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23280" y="419894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5496" y="687326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5496" y="915566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5496" y="1119374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5496" y="1407406"/>
            <a:ext cx="84224" cy="84224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Espace réservé de la date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A786-806E-4823-AF6A-D00F69C6E75E}" type="datetime1">
              <a:rPr kumimoji="0" lang="fr-FR" smtClean="0"/>
              <a:t>29/06/2017</a:t>
            </a:fld>
            <a:endParaRPr kumimoji="0" lang="fr-FR"/>
          </a:p>
        </p:txBody>
      </p:sp>
      <p:sp>
        <p:nvSpPr>
          <p:cNvPr id="30" name="Espace réservé du pied de page 2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/>
            <a:r>
              <a:rPr kumimoji="0" lang="fr-FR" dirty="0" err="1" smtClean="0"/>
              <a:t>Ismael</a:t>
            </a:r>
            <a:r>
              <a:rPr kumimoji="0" lang="fr-FR" dirty="0" smtClean="0"/>
              <a:t> </a:t>
            </a:r>
            <a:r>
              <a:rPr kumimoji="0" lang="fr-FR" dirty="0" err="1" smtClean="0"/>
              <a:t>Mkenini</a:t>
            </a:r>
            <a:r>
              <a:rPr kumimoji="0" lang="fr-FR" dirty="0" smtClean="0"/>
              <a:t>-</a:t>
            </a:r>
            <a:r>
              <a:rPr kumimoji="0" lang="fr-FR" dirty="0" err="1" smtClean="0"/>
              <a:t>Zaatout</a:t>
            </a:r>
            <a:endParaRPr kumimoji="0"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>
            <a:extLst/>
          </a:lstStyle>
          <a:p>
            <a:fld id="{D7884D48-49E7-4475-813A-6B2B1B9440B5}" type="datetime2">
              <a:rPr lang="fr-FR" smtClean="0"/>
              <a:pPr/>
              <a:t>jeudi 29 juin 2017</a:t>
            </a:fld>
            <a:endParaRPr lang="fr-FR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extLst/>
          </a:lstStyle>
          <a:p>
            <a:pPr algn="ctr"/>
            <a:r>
              <a:rPr lang="fr-FR" sz="4800" dirty="0" smtClean="0"/>
              <a:t>Introduction </a:t>
            </a:r>
            <a:r>
              <a:rPr lang="fr-FR" sz="4800" dirty="0" smtClean="0"/>
              <a:t>:</a:t>
            </a:r>
            <a:endParaRPr lang="fr-FR" sz="4800" dirty="0"/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idx="1"/>
          </p:nvPr>
        </p:nvSpPr>
        <p:spPr>
          <a:xfrm>
            <a:off x="1403648" y="0"/>
            <a:ext cx="7596336" cy="3419856"/>
          </a:xfrm>
        </p:spPr>
      </p:sp>
      <p:sp>
        <p:nvSpPr>
          <p:cNvPr id="10" name="ZoneTexte 9"/>
          <p:cNvSpPr txBox="1"/>
          <p:nvPr/>
        </p:nvSpPr>
        <p:spPr>
          <a:xfrm>
            <a:off x="-72007" y="51470"/>
            <a:ext cx="75963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i-FI" sz="1600" dirty="0" smtClean="0">
                <a:latin typeface="Rockwell" pitchFamily="18" charset="0"/>
              </a:rPr>
              <a:t>   Introduction </a:t>
            </a:r>
            <a:endParaRPr lang="fi-FI" sz="1600" dirty="0" smtClean="0">
              <a:latin typeface="Rockwell" pitchFamily="18" charset="0"/>
            </a:endParaRPr>
          </a:p>
          <a:p>
            <a:pPr lvl="0"/>
            <a:r>
              <a:rPr lang="fi-FI" sz="1600" dirty="0" smtClean="0">
                <a:latin typeface="Rockwell" pitchFamily="18" charset="0"/>
              </a:rPr>
              <a:t>   Contexte </a:t>
            </a:r>
            <a:endParaRPr lang="fi-FI" sz="1600" dirty="0" smtClean="0">
              <a:latin typeface="Rockwell" pitchFamily="18" charset="0"/>
            </a:endParaRPr>
          </a:p>
          <a:p>
            <a:pPr lvl="0"/>
            <a:r>
              <a:rPr lang="fi-FI" sz="1600" dirty="0" smtClean="0">
                <a:latin typeface="Rockwell" pitchFamily="18" charset="0"/>
              </a:rPr>
              <a:t>   Conception </a:t>
            </a:r>
            <a:endParaRPr lang="fi-FI" sz="1600" dirty="0" smtClean="0">
              <a:latin typeface="Rockwell" pitchFamily="18" charset="0"/>
            </a:endParaRPr>
          </a:p>
          <a:p>
            <a:pPr lvl="0"/>
            <a:r>
              <a:rPr lang="fi-FI" sz="1600" dirty="0" smtClean="0">
                <a:latin typeface="Rockwell" pitchFamily="18" charset="0"/>
              </a:rPr>
              <a:t>   Réalisations </a:t>
            </a:r>
            <a:endParaRPr lang="fi-FI" sz="1600" dirty="0" smtClean="0">
              <a:latin typeface="Rockwell" pitchFamily="18" charset="0"/>
            </a:endParaRPr>
          </a:p>
          <a:p>
            <a:pPr lvl="0"/>
            <a:r>
              <a:rPr lang="fi-FI" sz="1600" dirty="0" smtClean="0">
                <a:latin typeface="Rockwell" pitchFamily="18" charset="0"/>
              </a:rPr>
              <a:t>   Démo</a:t>
            </a:r>
            <a:endParaRPr lang="fi-FI" sz="1600" dirty="0" smtClean="0">
              <a:latin typeface="Rockwell" pitchFamily="18" charset="0"/>
            </a:endParaRPr>
          </a:p>
          <a:p>
            <a:pPr lvl="0"/>
            <a:r>
              <a:rPr lang="fi-FI" sz="1600" dirty="0" smtClean="0">
                <a:latin typeface="Rockwell" pitchFamily="18" charset="0"/>
              </a:rPr>
              <a:t>   Bilan </a:t>
            </a:r>
            <a:endParaRPr lang="fi-FI" sz="1600" dirty="0" smtClean="0">
              <a:latin typeface="Rockwell" pitchFamily="18" charset="0"/>
            </a:endParaRPr>
          </a:p>
          <a:p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23280" y="183270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23280" y="419894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35496" y="687326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35496" y="915566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35496" y="1119374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35496" y="1407406"/>
            <a:ext cx="84224" cy="84224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Espace réservé de la date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4BC9-4F5B-4F4C-9EA6-D15664E727C2}" type="datetime1">
              <a:rPr kumimoji="0" lang="fr-FR" smtClean="0"/>
              <a:t>29/06/2017</a:t>
            </a:fld>
            <a:endParaRPr kumimoji="0" lang="fr-FR"/>
          </a:p>
        </p:txBody>
      </p:sp>
      <p:sp>
        <p:nvSpPr>
          <p:cNvPr id="30" name="Espace réservé du pied de page 2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/>
            <a:r>
              <a:rPr kumimoji="0" lang="fr-FR" dirty="0" err="1" smtClean="0"/>
              <a:t>Ismael</a:t>
            </a:r>
            <a:r>
              <a:rPr kumimoji="0" lang="fr-FR" dirty="0" smtClean="0"/>
              <a:t> </a:t>
            </a:r>
            <a:r>
              <a:rPr kumimoji="0" lang="fr-FR" dirty="0" err="1" smtClean="0"/>
              <a:t>Mkenini</a:t>
            </a:r>
            <a:r>
              <a:rPr kumimoji="0" lang="fr-FR" dirty="0" smtClean="0"/>
              <a:t>-</a:t>
            </a:r>
            <a:r>
              <a:rPr kumimoji="0" lang="fr-FR" dirty="0" err="1" smtClean="0"/>
              <a:t>Zaatout</a:t>
            </a:r>
            <a:endParaRPr kumimoji="0"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>
            <a:extLst/>
          </a:lstStyle>
          <a:p>
            <a:endParaRPr lang="fr-FR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extLst/>
          </a:lstStyle>
          <a:p>
            <a:pPr algn="ctr"/>
            <a:r>
              <a:rPr lang="fr-FR" sz="4800" dirty="0" smtClean="0"/>
              <a:t>Contexte : Projet </a:t>
            </a:r>
            <a:r>
              <a:rPr lang="fr-FR" sz="4800" dirty="0" err="1" smtClean="0"/>
              <a:t>Olpac</a:t>
            </a:r>
            <a:endParaRPr lang="fr-FR" sz="4800" dirty="0"/>
          </a:p>
        </p:txBody>
      </p:sp>
      <p:sp>
        <p:nvSpPr>
          <p:cNvPr id="10" name="ZoneTexte 9"/>
          <p:cNvSpPr txBox="1"/>
          <p:nvPr/>
        </p:nvSpPr>
        <p:spPr>
          <a:xfrm>
            <a:off x="-72007" y="51470"/>
            <a:ext cx="75963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i-FI" sz="1600" dirty="0" smtClean="0">
                <a:latin typeface="Rockwell" pitchFamily="18" charset="0"/>
              </a:rPr>
              <a:t>   Introduction </a:t>
            </a:r>
            <a:endParaRPr lang="fi-FI" sz="1600" dirty="0" smtClean="0">
              <a:latin typeface="Rockwell" pitchFamily="18" charset="0"/>
            </a:endParaRPr>
          </a:p>
          <a:p>
            <a:pPr lvl="0"/>
            <a:r>
              <a:rPr lang="fi-FI" sz="1600" dirty="0" smtClean="0">
                <a:latin typeface="Rockwell" pitchFamily="18" charset="0"/>
              </a:rPr>
              <a:t>   Contexte </a:t>
            </a:r>
            <a:endParaRPr lang="fi-FI" sz="1600" dirty="0" smtClean="0">
              <a:latin typeface="Rockwell" pitchFamily="18" charset="0"/>
            </a:endParaRPr>
          </a:p>
          <a:p>
            <a:pPr lvl="0"/>
            <a:r>
              <a:rPr lang="fi-FI" sz="1600" dirty="0" smtClean="0">
                <a:latin typeface="Rockwell" pitchFamily="18" charset="0"/>
              </a:rPr>
              <a:t>   Conception </a:t>
            </a:r>
            <a:endParaRPr lang="fi-FI" sz="1600" dirty="0" smtClean="0">
              <a:latin typeface="Rockwell" pitchFamily="18" charset="0"/>
            </a:endParaRPr>
          </a:p>
          <a:p>
            <a:pPr lvl="0"/>
            <a:r>
              <a:rPr lang="fi-FI" sz="1600" dirty="0" smtClean="0">
                <a:latin typeface="Rockwell" pitchFamily="18" charset="0"/>
              </a:rPr>
              <a:t>   Réalisations </a:t>
            </a:r>
            <a:endParaRPr lang="fi-FI" sz="1600" dirty="0" smtClean="0">
              <a:latin typeface="Rockwell" pitchFamily="18" charset="0"/>
            </a:endParaRPr>
          </a:p>
          <a:p>
            <a:pPr lvl="0"/>
            <a:r>
              <a:rPr lang="fi-FI" sz="1600" dirty="0" smtClean="0">
                <a:latin typeface="Rockwell" pitchFamily="18" charset="0"/>
              </a:rPr>
              <a:t>   Démo</a:t>
            </a:r>
            <a:endParaRPr lang="fi-FI" sz="1600" dirty="0" smtClean="0">
              <a:latin typeface="Rockwell" pitchFamily="18" charset="0"/>
            </a:endParaRPr>
          </a:p>
          <a:p>
            <a:pPr lvl="0"/>
            <a:r>
              <a:rPr lang="fi-FI" sz="1600" dirty="0" smtClean="0">
                <a:latin typeface="Rockwell" pitchFamily="18" charset="0"/>
              </a:rPr>
              <a:t>   Bilan </a:t>
            </a:r>
            <a:endParaRPr lang="fi-FI" sz="1600" dirty="0" smtClean="0">
              <a:latin typeface="Rockwell" pitchFamily="18" charset="0"/>
            </a:endParaRPr>
          </a:p>
          <a:p>
            <a:endParaRPr lang="fr-FR" dirty="0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5496" y="687326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5496" y="915566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5496" y="1119374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5496" y="1407406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23280" y="411510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>
            <a:off x="35496" y="195486"/>
            <a:ext cx="72008" cy="7200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Espace réservé pour une image  30"/>
          <p:cNvSpPr>
            <a:spLocks noGrp="1"/>
          </p:cNvSpPr>
          <p:nvPr>
            <p:ph type="pic" idx="1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47664" y="0"/>
            <a:ext cx="7596336" cy="343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Espace réservé de la date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EBE7-6562-4001-B26A-4A1A2ED16782}" type="datetime1">
              <a:rPr kumimoji="0" lang="fr-FR" smtClean="0"/>
              <a:t>29/06/2017</a:t>
            </a:fld>
            <a:endParaRPr kumimoji="0" lang="fr-FR"/>
          </a:p>
        </p:txBody>
      </p:sp>
      <p:sp>
        <p:nvSpPr>
          <p:cNvPr id="35" name="Espace réservé du pied de page 3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/>
            <a:r>
              <a:rPr kumimoji="0" lang="fr-FR" dirty="0" err="1" smtClean="0"/>
              <a:t>Ismael</a:t>
            </a:r>
            <a:r>
              <a:rPr kumimoji="0" lang="fr-FR" dirty="0" smtClean="0"/>
              <a:t> </a:t>
            </a:r>
            <a:r>
              <a:rPr kumimoji="0" lang="fr-FR" dirty="0" err="1" smtClean="0"/>
              <a:t>Mkenini</a:t>
            </a:r>
            <a:r>
              <a:rPr kumimoji="0" lang="fr-FR" dirty="0" smtClean="0"/>
              <a:t>-</a:t>
            </a:r>
            <a:r>
              <a:rPr kumimoji="0" lang="fr-FR" dirty="0" err="1" smtClean="0"/>
              <a:t>Zaatout</a:t>
            </a:r>
            <a:endParaRPr kumimoji="0"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>
            <a:extLst/>
          </a:lstStyle>
          <a:p>
            <a:endParaRPr lang="fr-FR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600200" y="4130774"/>
            <a:ext cx="7315200" cy="457200"/>
          </a:xfrm>
        </p:spPr>
        <p:txBody>
          <a:bodyPr>
            <a:noAutofit/>
          </a:bodyPr>
          <a:lstStyle>
            <a:extLst/>
          </a:lstStyle>
          <a:p>
            <a:pPr algn="ctr"/>
            <a:r>
              <a:rPr lang="fr-FR" sz="4800" dirty="0" smtClean="0"/>
              <a:t>Contexte : Projet </a:t>
            </a:r>
            <a:r>
              <a:rPr lang="fr-FR" sz="4800" dirty="0" err="1" smtClean="0"/>
              <a:t>Olpac</a:t>
            </a:r>
            <a:endParaRPr lang="fr-FR" sz="4800" dirty="0"/>
          </a:p>
        </p:txBody>
      </p:sp>
      <p:sp>
        <p:nvSpPr>
          <p:cNvPr id="10" name="ZoneTexte 9"/>
          <p:cNvSpPr txBox="1"/>
          <p:nvPr/>
        </p:nvSpPr>
        <p:spPr>
          <a:xfrm>
            <a:off x="-72007" y="51470"/>
            <a:ext cx="75963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i-FI" sz="1600" dirty="0" smtClean="0">
                <a:latin typeface="Rockwell" pitchFamily="18" charset="0"/>
              </a:rPr>
              <a:t>   Introduction </a:t>
            </a:r>
            <a:endParaRPr lang="fi-FI" sz="1600" dirty="0" smtClean="0">
              <a:latin typeface="Rockwell" pitchFamily="18" charset="0"/>
            </a:endParaRPr>
          </a:p>
          <a:p>
            <a:pPr lvl="0"/>
            <a:r>
              <a:rPr lang="fi-FI" sz="1600" dirty="0" smtClean="0">
                <a:latin typeface="Rockwell" pitchFamily="18" charset="0"/>
              </a:rPr>
              <a:t>   Contexte </a:t>
            </a:r>
            <a:endParaRPr lang="fi-FI" sz="1600" dirty="0" smtClean="0">
              <a:latin typeface="Rockwell" pitchFamily="18" charset="0"/>
            </a:endParaRPr>
          </a:p>
          <a:p>
            <a:pPr lvl="0"/>
            <a:r>
              <a:rPr lang="fi-FI" sz="1600" dirty="0" smtClean="0">
                <a:latin typeface="Rockwell" pitchFamily="18" charset="0"/>
              </a:rPr>
              <a:t>   Conception </a:t>
            </a:r>
            <a:endParaRPr lang="fi-FI" sz="1600" dirty="0" smtClean="0">
              <a:latin typeface="Rockwell" pitchFamily="18" charset="0"/>
            </a:endParaRPr>
          </a:p>
          <a:p>
            <a:pPr lvl="0"/>
            <a:r>
              <a:rPr lang="fi-FI" sz="1600" dirty="0" smtClean="0">
                <a:latin typeface="Rockwell" pitchFamily="18" charset="0"/>
              </a:rPr>
              <a:t>   Réalisations </a:t>
            </a:r>
            <a:endParaRPr lang="fi-FI" sz="1600" dirty="0" smtClean="0">
              <a:latin typeface="Rockwell" pitchFamily="18" charset="0"/>
            </a:endParaRPr>
          </a:p>
          <a:p>
            <a:pPr lvl="0"/>
            <a:r>
              <a:rPr lang="fi-FI" sz="1600" dirty="0" smtClean="0">
                <a:latin typeface="Rockwell" pitchFamily="18" charset="0"/>
              </a:rPr>
              <a:t>   Démo</a:t>
            </a:r>
            <a:endParaRPr lang="fi-FI" sz="1600" dirty="0" smtClean="0">
              <a:latin typeface="Rockwell" pitchFamily="18" charset="0"/>
            </a:endParaRPr>
          </a:p>
          <a:p>
            <a:pPr lvl="0"/>
            <a:r>
              <a:rPr lang="fi-FI" sz="1600" dirty="0" smtClean="0">
                <a:latin typeface="Rockwell" pitchFamily="18" charset="0"/>
              </a:rPr>
              <a:t>   Bilan </a:t>
            </a:r>
            <a:endParaRPr lang="fi-FI" sz="1600" dirty="0" smtClean="0">
              <a:latin typeface="Rockwell" pitchFamily="18" charset="0"/>
            </a:endParaRPr>
          </a:p>
          <a:p>
            <a:endParaRPr lang="fr-FR" dirty="0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5496" y="687326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5496" y="915566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5496" y="1119374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5496" y="1407406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23280" y="411510"/>
            <a:ext cx="84224" cy="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>
            <a:off x="35496" y="195486"/>
            <a:ext cx="72008" cy="72008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Espace réservé de la date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EBE7-6562-4001-B26A-4A1A2ED16782}" type="datetime1">
              <a:rPr kumimoji="0" lang="fr-FR" smtClean="0"/>
              <a:t>29/06/2017</a:t>
            </a:fld>
            <a:endParaRPr kumimoji="0" lang="fr-FR"/>
          </a:p>
        </p:txBody>
      </p:sp>
      <p:sp>
        <p:nvSpPr>
          <p:cNvPr id="35" name="Espace réservé du pied de page 3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/>
            <a:r>
              <a:rPr kumimoji="0" lang="fr-FR" dirty="0" err="1" smtClean="0"/>
              <a:t>Ismael</a:t>
            </a:r>
            <a:r>
              <a:rPr kumimoji="0" lang="fr-FR" dirty="0" smtClean="0"/>
              <a:t> </a:t>
            </a:r>
            <a:r>
              <a:rPr kumimoji="0" lang="fr-FR" dirty="0" err="1" smtClean="0"/>
              <a:t>Mkenini</a:t>
            </a:r>
            <a:r>
              <a:rPr kumimoji="0" lang="fr-FR" dirty="0" smtClean="0"/>
              <a:t>-</a:t>
            </a:r>
            <a:r>
              <a:rPr kumimoji="0" lang="fr-FR" dirty="0" err="1" smtClean="0"/>
              <a:t>Zaatout</a:t>
            </a:r>
            <a:endParaRPr kumimoji="0" lang="fr-FR" dirty="0"/>
          </a:p>
        </p:txBody>
      </p:sp>
      <p:sp>
        <p:nvSpPr>
          <p:cNvPr id="21" name="Espace réservé pour une image  20"/>
          <p:cNvSpPr>
            <a:spLocks noGrp="1"/>
          </p:cNvSpPr>
          <p:nvPr>
            <p:ph type="pic" idx="1"/>
          </p:nvPr>
        </p:nvSpPr>
        <p:spPr/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0"/>
            <a:ext cx="583264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195</Words>
  <Application>Microsoft Office PowerPoint</Application>
  <PresentationFormat>Affichage à l'écran (16:9)</PresentationFormat>
  <Paragraphs>93</Paragraphs>
  <Slides>8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WidescreenPresentation</vt:lpstr>
      <vt:lpstr>Présentation pour SOUTENANCE DE STAGE 2016-2017</vt:lpstr>
      <vt:lpstr>Sommaire :</vt:lpstr>
      <vt:lpstr>Introduction :</vt:lpstr>
      <vt:lpstr>Introduction :</vt:lpstr>
      <vt:lpstr>Introduction :</vt:lpstr>
      <vt:lpstr>Introduction :</vt:lpstr>
      <vt:lpstr>Contexte : Projet Olpac</vt:lpstr>
      <vt:lpstr>Contexte : Projet Olpac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2017-06-26T12:28:33Z</dcterms:created>
  <dcterms:modified xsi:type="dcterms:W3CDTF">2017-06-29T14:19:17Z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