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5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C929-2180-41B1-96AA-0CE6A71A8F4E}" type="datetimeFigureOut">
              <a:rPr lang="fr-FR" smtClean="0"/>
              <a:t>01/07/2017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57116-BE75-4554-A489-D413F8B8C75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EF8D-5C1B-4A28-A8ED-55167D76F90F}" type="datetime1">
              <a:rPr lang="fr-FR" smtClean="0"/>
              <a:t>01/07/2017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6BC2-F547-49DB-84F7-C90787AFD697}" type="datetime1">
              <a:rPr lang="fr-FR" smtClean="0"/>
              <a:t>01/07/2017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1D7-BCDE-4C84-B4EF-6039E1AD45BA}" type="datetime1">
              <a:rPr lang="fr-FR" smtClean="0"/>
              <a:t>01/07/2017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C6B7-69C5-4C84-BA99-6937B6101C80}" type="datetime1">
              <a:rPr lang="fr-FR" smtClean="0"/>
              <a:t>01/07/2017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3C1-BBDA-4741-93FD-F4DF6E3E2CDC}" type="datetime1">
              <a:rPr lang="fr-FR" smtClean="0"/>
              <a:t>01/07/2017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D1EC-7983-4B40-99E1-BB908E61355D}" type="datetime1">
              <a:rPr lang="fr-FR" smtClean="0"/>
              <a:t>01/07/2017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C4B4-97DB-40D0-BB40-7F3F08D76C24}" type="datetime1">
              <a:rPr lang="fr-FR" smtClean="0"/>
              <a:t>01/07/2017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ACF9-F5BB-4F6E-B5B6-149B9021EEE1}" type="datetime1">
              <a:rPr lang="fr-FR" smtClean="0"/>
              <a:t>01/07/2017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966-0063-48FE-86E1-560C527BD242}" type="datetime1">
              <a:rPr lang="fr-FR" smtClean="0"/>
              <a:t>01/07/2017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8952-7B1E-4616-A559-84A0DC1A2F17}" type="datetime1">
              <a:rPr lang="fr-FR" smtClean="0"/>
              <a:t>01/07/2017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63D9-D8A8-4F83-BE19-2D03A4C661B2}" type="datetime1">
              <a:rPr lang="fr-FR" smtClean="0"/>
              <a:t>01/07/2017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47E39F-499C-4044-9A63-3D7B44F323F9}" type="datetime1">
              <a:rPr lang="fr-FR" smtClean="0"/>
              <a:t>01/07/2017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fr-FR" smtClean="0"/>
              <a:t>Ismael Mkenini-Zaatout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387B6B-3B40-4A64-BABD-86E2C1D00B2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1000" y="5207021"/>
            <a:ext cx="8458200" cy="1222375"/>
          </a:xfrm>
        </p:spPr>
        <p:txBody>
          <a:bodyPr>
            <a:normAutofit/>
          </a:bodyPr>
          <a:lstStyle/>
          <a:p>
            <a:pPr lvl="0"/>
            <a:r>
              <a:rPr lang="fr-FR" cap="none" dirty="0" smtClean="0">
                <a:solidFill>
                  <a:schemeClr val="tx2">
                    <a:shade val="75000"/>
                  </a:schemeClr>
                </a:solidFill>
                <a:effectLst/>
              </a:rPr>
              <a:t>Mise à jour du noyau de calcul </a:t>
            </a:r>
            <a:r>
              <a:rPr lang="fr-FR" cap="none" dirty="0" err="1" smtClean="0">
                <a:solidFill>
                  <a:schemeClr val="tx2">
                    <a:shade val="75000"/>
                  </a:schemeClr>
                </a:solidFill>
                <a:effectLst/>
              </a:rPr>
              <a:t>Olpac_Web</a:t>
            </a:r>
            <a:r>
              <a:rPr lang="fr-FR" cap="none" dirty="0" smtClean="0">
                <a:solidFill>
                  <a:schemeClr val="tx2">
                    <a:shade val="75000"/>
                  </a:schemeClr>
                </a:solidFill>
                <a:effectLst/>
              </a:rPr>
              <a:t> </a:t>
            </a:r>
            <a:br>
              <a:rPr lang="fr-FR" cap="none" dirty="0" smtClean="0">
                <a:solidFill>
                  <a:schemeClr val="tx2">
                    <a:shade val="75000"/>
                  </a:schemeClr>
                </a:solidFill>
                <a:effectLst/>
              </a:rPr>
            </a:br>
            <a:endParaRPr lang="fr-FR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475656" y="3033724"/>
            <a:ext cx="6477000" cy="2038350"/>
          </a:xfrm>
          <a:prstGeom prst="rect">
            <a:avLst/>
          </a:prstGeom>
        </p:spPr>
        <p:txBody>
          <a:bodyPr vert="horz" anchor="t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Présentation pour SOUTENANCE DE STAGE 2016-2017</a:t>
            </a:r>
            <a:endParaRPr kumimoji="0" lang="fr-FR" sz="32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/>
          <p:cNvSpPr txBox="1">
            <a:spLocks/>
          </p:cNvSpPr>
          <p:nvPr/>
        </p:nvSpPr>
        <p:spPr>
          <a:xfrm>
            <a:off x="2362200" y="4515966"/>
            <a:ext cx="6515100" cy="51435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59418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http://www.i3s.unice.fr/~bmartin/feed/img/UNS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704"/>
            <a:ext cx="2699792" cy="1130886"/>
          </a:xfrm>
          <a:prstGeom prst="rect">
            <a:avLst/>
          </a:prstGeom>
          <a:noFill/>
        </p:spPr>
      </p:pic>
      <p:sp>
        <p:nvSpPr>
          <p:cNvPr id="10" name="Rectangle 4"/>
          <p:cNvSpPr txBox="1">
            <a:spLocks/>
          </p:cNvSpPr>
          <p:nvPr/>
        </p:nvSpPr>
        <p:spPr>
          <a:xfrm>
            <a:off x="3428992" y="4572008"/>
            <a:ext cx="2123728" cy="514350"/>
          </a:xfrm>
          <a:prstGeom prst="rect">
            <a:avLst/>
          </a:prstGeom>
        </p:spPr>
        <p:txBody>
          <a:bodyPr vert="horz" anchor="ctr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Présenté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Ismael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Mkenini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1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Zaatout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259632" y="1357298"/>
            <a:ext cx="6696744" cy="155997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Espace réservé de la date 16"/>
          <p:cNvSpPr>
            <a:spLocks noGrp="1"/>
          </p:cNvSpPr>
          <p:nvPr>
            <p:ph type="dt" sz="half" idx="10"/>
          </p:nvPr>
        </p:nvSpPr>
        <p:spPr>
          <a:xfrm>
            <a:off x="-285784" y="842954"/>
            <a:ext cx="2057400" cy="514350"/>
          </a:xfrm>
        </p:spPr>
        <p:txBody>
          <a:bodyPr/>
          <a:lstStyle/>
          <a:p>
            <a:pPr algn="ctr"/>
            <a:fld id="{2B0CAA3D-F028-44CC-BF07-1C19CD49FA8C}" type="datetime1">
              <a:rPr kumimoji="0" lang="fr-FR" smtClean="0">
                <a:solidFill>
                  <a:srgbClr val="FFFFFF"/>
                </a:solidFill>
              </a:rPr>
              <a:t>01/07/2017</a:t>
            </a:fld>
            <a:endParaRPr kumimoji="0" lang="fr-FR" sz="2000" dirty="0">
              <a:solidFill>
                <a:srgbClr val="FFFFFF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0" y="6204352"/>
            <a:ext cx="5400000" cy="3679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dirty="0" smtClean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Professeur tuteur </a:t>
            </a:r>
            <a:r>
              <a:rPr lang="fi-FI" sz="1800" b="0" i="0" u="none" strike="noStrike" dirty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de stage : </a:t>
            </a:r>
            <a:r>
              <a:rPr lang="fi-FI" sz="1800" b="0" i="0" u="none" strike="noStrike" dirty="0" smtClean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Mireille BLAY</a:t>
            </a:r>
            <a:endParaRPr lang="fi-FI" sz="1800" b="0" i="0" u="none" strike="noStrike" dirty="0">
              <a:ln>
                <a:noFill/>
              </a:ln>
              <a:latin typeface="URW Bookman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364088" y="6204352"/>
            <a:ext cx="4320000" cy="3679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dirty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Tuteur en entreprise : Vincent </a:t>
            </a:r>
            <a:r>
              <a:rPr lang="fi-FI" sz="1800" b="0" i="0" u="none" strike="noStrike" dirty="0" smtClean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RISSER</a:t>
            </a:r>
            <a:endParaRPr lang="fi-FI" sz="1800" b="0" i="0" u="none" strike="noStrike" dirty="0">
              <a:ln>
                <a:noFill/>
              </a:ln>
              <a:latin typeface="URW Bookman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2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81000" y="214290"/>
            <a:ext cx="8458200" cy="12223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SOMMAIRE :</a:t>
            </a:r>
            <a:endParaRPr kumimoji="0" lang="fr-FR" sz="4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1636835"/>
            <a:ext cx="84296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ctr">
              <a:buFont typeface="+mj-lt"/>
              <a:buAutoNum type="romanUcPeriod"/>
            </a:pPr>
            <a:r>
              <a:rPr lang="fr-FR" sz="3200" dirty="0" smtClean="0">
                <a:latin typeface="Rockwell" pitchFamily="18" charset="0"/>
              </a:rPr>
              <a:t>Introduction</a:t>
            </a:r>
          </a:p>
          <a:p>
            <a:pPr marL="571500" lvl="0" indent="-571500" algn="ctr">
              <a:buFont typeface="+mj-lt"/>
              <a:buAutoNum type="romanUcPeriod"/>
            </a:pPr>
            <a:r>
              <a:rPr lang="fi-FI" sz="3200" dirty="0" smtClean="0">
                <a:latin typeface="Rockwell" pitchFamily="18" charset="0"/>
              </a:rPr>
              <a:t>Contexte</a:t>
            </a:r>
          </a:p>
          <a:p>
            <a:pPr marL="571500" lvl="0" indent="-571500" algn="ctr">
              <a:buFont typeface="+mj-lt"/>
              <a:buAutoNum type="romanUcPeriod"/>
            </a:pPr>
            <a:r>
              <a:rPr lang="fi-FI" sz="3200" dirty="0" smtClean="0">
                <a:latin typeface="Rockwell" pitchFamily="18" charset="0"/>
              </a:rPr>
              <a:t>Conception</a:t>
            </a:r>
          </a:p>
          <a:p>
            <a:pPr marL="571500" lvl="0" indent="-571500" algn="ctr">
              <a:buFont typeface="+mj-lt"/>
              <a:buAutoNum type="romanUcPeriod"/>
            </a:pPr>
            <a:r>
              <a:rPr lang="fi-FI" sz="3200" dirty="0" smtClean="0">
                <a:latin typeface="Rockwell" pitchFamily="18" charset="0"/>
              </a:rPr>
              <a:t>Réalisations</a:t>
            </a:r>
          </a:p>
          <a:p>
            <a:pPr marL="571500" lvl="0" indent="-571500" algn="ctr">
              <a:buFont typeface="+mj-lt"/>
              <a:buAutoNum type="romanUcPeriod"/>
            </a:pPr>
            <a:r>
              <a:rPr lang="fi-FI" sz="3200" dirty="0" smtClean="0">
                <a:latin typeface="Rockwell" pitchFamily="18" charset="0"/>
              </a:rPr>
              <a:t>Démonstration</a:t>
            </a:r>
          </a:p>
          <a:p>
            <a:pPr marL="571500" lvl="0" indent="-571500" algn="ctr">
              <a:buFont typeface="+mj-lt"/>
              <a:buAutoNum type="romanUcPeriod"/>
            </a:pPr>
            <a:r>
              <a:rPr lang="fi-FI" sz="3200" dirty="0" smtClean="0">
                <a:latin typeface="Rockwell" pitchFamily="18" charset="0"/>
              </a:rPr>
              <a:t>Bilan</a:t>
            </a:r>
          </a:p>
          <a:p>
            <a:pPr marL="571500" lvl="0" indent="-571500" algn="ctr">
              <a:buFont typeface="+mj-lt"/>
              <a:buAutoNum type="romanUcPeriod"/>
            </a:pPr>
            <a:endParaRPr lang="fi-FI" sz="3200" dirty="0" smtClean="0">
              <a:latin typeface="Rockwell" pitchFamily="18" charset="0"/>
            </a:endParaRPr>
          </a:p>
          <a:p>
            <a:pPr marL="571500" lvl="0" indent="-571500" algn="ctr">
              <a:buFont typeface="+mj-lt"/>
              <a:buAutoNum type="romanUcPeriod"/>
            </a:pPr>
            <a:endParaRPr lang="fr-FR" sz="3200" dirty="0" smtClean="0">
              <a:latin typeface="Rockwell" pitchFamily="18" charset="0"/>
            </a:endParaRPr>
          </a:p>
          <a:p>
            <a:pPr lvl="0" algn="ctr"/>
            <a:endParaRPr lang="fr-FR" sz="3200" dirty="0" smtClean="0">
              <a:latin typeface="Rockwell" pitchFamily="18" charset="0"/>
            </a:endParaRPr>
          </a:p>
          <a:p>
            <a:pPr marL="571500" lvl="0" indent="-571500" algn="ctr">
              <a:buFont typeface="+mj-lt"/>
              <a:buAutoNum type="romanUcPeriod"/>
            </a:pPr>
            <a:endParaRPr lang="fr-FR" sz="3200" dirty="0" smtClean="0">
              <a:latin typeface="Rockwell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357166"/>
            <a:ext cx="8686800" cy="838200"/>
          </a:xfrm>
        </p:spPr>
        <p:txBody>
          <a:bodyPr/>
          <a:lstStyle/>
          <a:p>
            <a:pPr algn="ctr"/>
            <a:r>
              <a:rPr lang="fr-FR" sz="4000" dirty="0" smtClean="0"/>
              <a:t>Introduction :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i-FI" b="1" u="sng" dirty="0" smtClean="0">
                <a:latin typeface="URW Bookman L" pitchFamily="18"/>
              </a:rPr>
              <a:t>Le Cabinet Risser :</a:t>
            </a:r>
            <a:endParaRPr lang="fr-FR" b="1" u="sng" dirty="0" smtClean="0"/>
          </a:p>
          <a:p>
            <a:pPr lvl="0">
              <a:buNone/>
            </a:pPr>
            <a:r>
              <a:rPr lang="fi-FI" dirty="0" smtClean="0">
                <a:solidFill>
                  <a:srgbClr val="000000"/>
                </a:solidFill>
                <a:latin typeface="URW Bookman L" pitchFamily="2"/>
              </a:rPr>
              <a:t>- </a:t>
            </a:r>
            <a:r>
              <a:rPr lang="fi-FI" dirty="0" smtClean="0">
                <a:solidFill>
                  <a:srgbClr val="000000"/>
                </a:solidFill>
                <a:latin typeface="URW Bookman L" pitchFamily="2"/>
              </a:rPr>
              <a:t>Bureau d’études techniques</a:t>
            </a:r>
          </a:p>
          <a:p>
            <a:pPr lvl="0">
              <a:buNone/>
            </a:pPr>
            <a:r>
              <a:rPr lang="fi-FI" dirty="0" smtClean="0">
                <a:solidFill>
                  <a:srgbClr val="000000"/>
                </a:solidFill>
                <a:latin typeface="URW Bookman L" pitchFamily="2"/>
              </a:rPr>
              <a:t>- Création en mai 2000</a:t>
            </a:r>
          </a:p>
          <a:p>
            <a:pPr lvl="0">
              <a:buNone/>
            </a:pPr>
            <a:r>
              <a:rPr lang="fi-FI" dirty="0" smtClean="0">
                <a:solidFill>
                  <a:srgbClr val="000000"/>
                </a:solidFill>
                <a:latin typeface="URW Bookman L" pitchFamily="2"/>
              </a:rPr>
              <a:t>- Géologie et hydrologie</a:t>
            </a:r>
          </a:p>
          <a:p>
            <a:pPr lvl="0">
              <a:buNone/>
            </a:pPr>
            <a:r>
              <a:rPr lang="fi-FI" dirty="0" smtClean="0">
                <a:solidFill>
                  <a:srgbClr val="000000"/>
                </a:solidFill>
                <a:latin typeface="URW Bookman L" pitchFamily="2"/>
              </a:rPr>
              <a:t>	- </a:t>
            </a:r>
            <a:r>
              <a:rPr lang="fi-FI" dirty="0" smtClean="0">
                <a:solidFill>
                  <a:srgbClr val="000000"/>
                </a:solidFill>
                <a:latin typeface="URW Bookman L" pitchFamily="2"/>
              </a:rPr>
              <a:t>3 personnes internes :</a:t>
            </a:r>
          </a:p>
          <a:p>
            <a:pPr lvl="0">
              <a:buNone/>
            </a:pPr>
            <a:r>
              <a:rPr lang="fi-FI" sz="2400" dirty="0" smtClean="0">
                <a:solidFill>
                  <a:srgbClr val="000000"/>
                </a:solidFill>
                <a:latin typeface="URW Bookman L" pitchFamily="2"/>
              </a:rPr>
              <a:t>	Mr Pierre LEMOINE : Géologue</a:t>
            </a:r>
          </a:p>
          <a:p>
            <a:pPr lvl="0">
              <a:buNone/>
            </a:pPr>
            <a:r>
              <a:rPr lang="fi-FI" sz="2400" dirty="0" smtClean="0">
                <a:solidFill>
                  <a:srgbClr val="000000"/>
                </a:solidFill>
                <a:latin typeface="URW Bookman L" pitchFamily="2"/>
              </a:rPr>
              <a:t>	Mlle Sandra LAMBERT :Hydrogéologue</a:t>
            </a:r>
          </a:p>
          <a:p>
            <a:pPr lvl="0">
              <a:buNone/>
            </a:pPr>
            <a:r>
              <a:rPr lang="fi-FI" sz="2400" dirty="0" smtClean="0">
                <a:solidFill>
                  <a:srgbClr val="000000"/>
                </a:solidFill>
                <a:latin typeface="URW Bookman L" pitchFamily="2"/>
              </a:rPr>
              <a:t>	Mr Thomas BOIS : Géologue</a:t>
            </a:r>
          </a:p>
          <a:p>
            <a:pPr lvl="0">
              <a:buNone/>
            </a:pPr>
            <a:r>
              <a:rPr lang="fi-FI" dirty="0" smtClean="0">
                <a:solidFill>
                  <a:srgbClr val="000000"/>
                </a:solidFill>
                <a:latin typeface="URW Bookman L" pitchFamily="2"/>
              </a:rPr>
              <a:t>- Lauréat régional “Economie sociale” 2001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3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785918" y="212031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400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2073950" y="2630756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i-FI" sz="2000" dirty="0">
              <a:solidFill>
                <a:srgbClr val="000000"/>
              </a:solidFill>
              <a:latin typeface="URW Bookman L" pitchFamily="2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517" y="1502030"/>
            <a:ext cx="590549" cy="5982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ZoneTexte 17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sz="2100" dirty="0" smtClean="0"/>
              <a:t>Introduction 	 Contexte     Conception    Réalisation     Démonstration     Bilan</a:t>
            </a:r>
            <a:endParaRPr lang="fr-FR" sz="2100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 flipH="1">
            <a:off x="71382" y="142828"/>
            <a:ext cx="142900" cy="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785918" y="142852"/>
            <a:ext cx="142876" cy="1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071802" y="142852"/>
            <a:ext cx="142876" cy="1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4643438" y="142852"/>
            <a:ext cx="142876" cy="1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215074" y="142852"/>
            <a:ext cx="142876" cy="1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8215338" y="142852"/>
            <a:ext cx="142876" cy="14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dirty="0" smtClean="0"/>
              <a:t>CONTEXTE: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OLPAC :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4</a:t>
            </a:fld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36162"/>
            <a:ext cx="7596336" cy="343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dirty="0" smtClean="0"/>
              <a:t>Introduction :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3280" y="18327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280" y="4198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1000" y="5207021"/>
            <a:ext cx="8458200" cy="1222375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1000" y="4300550"/>
            <a:ext cx="8458200" cy="9144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0"/>
            <a:ext cx="583264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D126-EA90-49B3-8116-28374592063F}" type="datetime1">
              <a:rPr lang="fr-FR" smtClean="0"/>
              <a:t>01/07/2017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7B6B-3B40-4A64-BABD-86E2C1D00B2D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Ismael</a:t>
            </a:r>
            <a:r>
              <a:rPr lang="fr-FR" dirty="0" smtClean="0"/>
              <a:t> </a:t>
            </a:r>
            <a:r>
              <a:rPr lang="fr-FR" dirty="0" err="1" smtClean="0"/>
              <a:t>Mkenini</a:t>
            </a:r>
            <a:r>
              <a:rPr lang="fr-FR" dirty="0" smtClean="0"/>
              <a:t>-</a:t>
            </a:r>
            <a:r>
              <a:rPr lang="fr-FR" dirty="0" err="1" smtClean="0"/>
              <a:t>Zaatout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1151</TotalTime>
  <Words>77</Words>
  <Application>Microsoft Office PowerPoint</Application>
  <PresentationFormat>Affichage à l'écran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Promenade</vt:lpstr>
      <vt:lpstr>Mise à jour du noyau de calcul Olpac_Web  </vt:lpstr>
      <vt:lpstr>Diapositive 2</vt:lpstr>
      <vt:lpstr>Introduction :</vt:lpstr>
      <vt:lpstr>CONTEXTE:</vt:lpstr>
      <vt:lpstr>Introduction :</vt:lpstr>
      <vt:lpstr>Diapositive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Ismael Mkenini Zaatout</dc:creator>
  <cp:lastModifiedBy>Ismael Mkenini Zaatout</cp:lastModifiedBy>
  <cp:revision>22</cp:revision>
  <dcterms:created xsi:type="dcterms:W3CDTF">2017-07-01T13:44:39Z</dcterms:created>
  <dcterms:modified xsi:type="dcterms:W3CDTF">2017-07-02T08:56:21Z</dcterms:modified>
</cp:coreProperties>
</file>