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8" r:id="rId5"/>
    <p:sldId id="265" r:id="rId6"/>
    <p:sldId id="266" r:id="rId7"/>
    <p:sldId id="267" r:id="rId8"/>
    <p:sldId id="270" r:id="rId9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91637" autoAdjust="0"/>
  </p:normalViewPr>
  <p:slideViewPr>
    <p:cSldViewPr>
      <p:cViewPr varScale="1">
        <p:scale>
          <a:sx n="88" d="100"/>
          <a:sy n="88" d="100"/>
        </p:scale>
        <p:origin x="-270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398B958B-2B51-4A67-8E7A-730FBECC3EF4}" type="datetime1">
              <a:rPr kumimoji="0" lang="fr-FR" smtClean="0">
                <a:solidFill>
                  <a:srgbClr val="FFFFFF"/>
                </a:solidFill>
              </a:rPr>
              <a:pPr algn="ctr"/>
              <a:t>30/06/2017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mtClean="0">
                <a:solidFill>
                  <a:schemeClr val="tx2"/>
                </a:solidFill>
              </a:rPr>
              <a:t>Ismael Mkenini-Zaatout</a:t>
            </a:r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84491-6973-4420-A803-09164DC49C19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BB03-897B-483C-9DE3-6556D21DA513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985AFD8C-87CE-4F16-BEAF-752DD8B6B83E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85FD29-D34E-4A92-AAC2-B2BA2D139EB9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8ED4A-879C-4E77-9CEB-EB8A8AEB6352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BE7D7-3B45-4B4A-A153-0CAEE2D506BB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C993-CDA9-4088-A888-8D2CF4DBD94B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A7154C44-234A-4E66-BB40-F84162560F52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F6E2B9E2-82CA-488B-9A50-AACF4E6264F9}" type="datetime1">
              <a:rPr kumimoji="0" lang="fr-FR" sz="1400" smtClean="0">
                <a:solidFill>
                  <a:schemeClr val="tx2"/>
                </a:solidFill>
              </a:rPr>
              <a:pPr/>
              <a:t>30/06/2017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z="1400" smtClean="0">
                <a:solidFill>
                  <a:schemeClr val="tx2"/>
                </a:solidFill>
              </a:rPr>
              <a:t>Ismael Mkenini-Zaatout</a:t>
            </a:r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75656" y="1829544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sz="3200" dirty="0"/>
              <a:t>Présentation </a:t>
            </a:r>
            <a:r>
              <a:rPr lang="fr-FR" sz="3200" dirty="0" smtClean="0"/>
              <a:t>pour SOUTENANCE DE STAGE 2016-2017</a:t>
            </a:r>
            <a:endParaRPr lang="fr-FR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15966"/>
            <a:ext cx="6515100" cy="514350"/>
          </a:xfrm>
        </p:spPr>
        <p:txBody>
          <a:bodyPr>
            <a:noAutofit/>
          </a:bodyPr>
          <a:lstStyle>
            <a:extLst/>
          </a:lstStyle>
          <a:p>
            <a:r>
              <a:rPr lang="fr-FR" sz="2000" dirty="0" smtClean="0"/>
              <a:t>Mise à jour du noyau de calcul </a:t>
            </a:r>
            <a:r>
              <a:rPr lang="fr-FR" sz="2000" dirty="0" err="1" smtClean="0"/>
              <a:t>Olpac_Web</a:t>
            </a:r>
            <a:r>
              <a:rPr lang="fr-FR" sz="2000" dirty="0" smtClean="0"/>
              <a:t> et de l’interface d’</a:t>
            </a:r>
            <a:r>
              <a:rPr lang="fr-FR" sz="2000" dirty="0" err="1" smtClean="0"/>
              <a:t>Olpac_simulation</a:t>
            </a:r>
            <a:endParaRPr lang="fr-FR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59418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 descr="http://www.i3s.unice.fr/~bmartin/feed/img/UN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704"/>
            <a:ext cx="2699792" cy="1130886"/>
          </a:xfrm>
          <a:prstGeom prst="rect">
            <a:avLst/>
          </a:prstGeom>
          <a:noFill/>
        </p:spPr>
      </p:pic>
      <p:sp>
        <p:nvSpPr>
          <p:cNvPr id="9" name="Rectangle 4"/>
          <p:cNvSpPr txBox="1">
            <a:spLocks/>
          </p:cNvSpPr>
          <p:nvPr/>
        </p:nvSpPr>
        <p:spPr>
          <a:xfrm>
            <a:off x="0" y="4500576"/>
            <a:ext cx="2123728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Présenté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Ismael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Mkenini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Zaatout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259632" y="1325488"/>
            <a:ext cx="6696744" cy="155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0" y="4083918"/>
            <a:ext cx="540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Tuteur de stage :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Mireille BLAY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64088" y="4083918"/>
            <a:ext cx="432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Tuteur en entreprise : Vincent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RISSER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>
          <a:xfrm>
            <a:off x="-285784" y="842954"/>
            <a:ext cx="2057400" cy="514350"/>
          </a:xfrm>
        </p:spPr>
        <p:txBody>
          <a:bodyPr/>
          <a:lstStyle/>
          <a:p>
            <a:pPr algn="ctr"/>
            <a:fld id="{4884AC69-6556-4CF4-B76D-8A706E623619}" type="datetime1">
              <a:rPr kumimoji="0" lang="fr-FR" smtClean="0">
                <a:solidFill>
                  <a:srgbClr val="FFFFFF"/>
                </a:solidFill>
              </a:rPr>
              <a:pPr algn="ctr"/>
              <a:t>30/06/2017</a:t>
            </a:fld>
            <a:endParaRPr kumimoji="0" lang="fr-FR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Sommaire :</a:t>
            </a:r>
            <a:endParaRPr lang="fr-FR" sz="48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234-8AEA-4937-A2B8-9124E22DB2DE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00166" y="0"/>
            <a:ext cx="7429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sz="3600" dirty="0" smtClean="0">
                <a:latin typeface="Rockwell" pitchFamily="18" charset="0"/>
              </a:rPr>
              <a:t>- Introduction </a:t>
            </a:r>
          </a:p>
          <a:p>
            <a:pPr lvl="0" algn="ctr"/>
            <a:r>
              <a:rPr lang="fi-FI" sz="3600" dirty="0" smtClean="0">
                <a:latin typeface="Rockwell" pitchFamily="18" charset="0"/>
              </a:rPr>
              <a:t>- Contexte </a:t>
            </a:r>
          </a:p>
          <a:p>
            <a:pPr lvl="0" algn="ctr"/>
            <a:r>
              <a:rPr lang="fi-FI" sz="3600" dirty="0" smtClean="0">
                <a:latin typeface="Rockwell" pitchFamily="18" charset="0"/>
              </a:rPr>
              <a:t>- Conception </a:t>
            </a:r>
          </a:p>
          <a:p>
            <a:pPr lvl="0" algn="ctr"/>
            <a:r>
              <a:rPr lang="fi-FI" sz="3600" dirty="0" smtClean="0">
                <a:latin typeface="Rockwell" pitchFamily="18" charset="0"/>
              </a:rPr>
              <a:t>- Réalisations </a:t>
            </a:r>
          </a:p>
          <a:p>
            <a:pPr lvl="0" algn="ctr"/>
            <a:r>
              <a:rPr lang="fi-FI" sz="3600" dirty="0" smtClean="0">
                <a:latin typeface="Rockwell" pitchFamily="18" charset="0"/>
              </a:rPr>
              <a:t>- Démonstration </a:t>
            </a:r>
          </a:p>
          <a:p>
            <a:pPr lvl="0" algn="ctr"/>
            <a:r>
              <a:rPr lang="fi-FI" sz="3600" dirty="0" smtClean="0">
                <a:latin typeface="Rockwell" pitchFamily="18" charset="0"/>
              </a:rPr>
              <a:t>- Bilan </a:t>
            </a:r>
          </a:p>
          <a:p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vendredi 30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: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21429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5092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718352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46592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5040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38432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C87A-A106-4D4F-9A10-42ECA6925BE1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123728" y="12347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b="1" u="sng" dirty="0" smtClean="0">
                <a:solidFill>
                  <a:schemeClr val="bg1"/>
                </a:solidFill>
                <a:latin typeface="URW Bookman L" pitchFamily="18"/>
              </a:rPr>
              <a:t>Le Cabinet Risser :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1760" y="633918"/>
            <a:ext cx="53285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Bureau d’études techniques</a:t>
            </a: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Création en mai 2000</a:t>
            </a: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Géologie et hydrologie</a:t>
            </a:r>
          </a:p>
          <a:p>
            <a:pPr lvl="0">
              <a:buFontTx/>
              <a:buChar char="-"/>
            </a:pP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 3 personnes internes :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Mr Pierre LEMOINE : Géologue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Mlle Sandra LAMBERT :Hydrogéologue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Mr Thomas BOIS : Géologue</a:t>
            </a: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Lauréat régional “Economie sociale” 2001</a:t>
            </a:r>
            <a:endParaRPr lang="fi-FI" sz="2000" dirty="0">
              <a:solidFill>
                <a:srgbClr val="000000"/>
              </a:solidFill>
              <a:latin typeface="URW Bookman L" pitchFamily="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00608"/>
            <a:ext cx="733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vendredi 30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: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C87A-A106-4D4F-9A10-42ECA6925BE1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vendredi 30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: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A786-806E-4823-AF6A-D00F69C6E75E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vendredi 30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: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4BC9-4F5B-4F4C-9EA6-D15664E727C2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Contexte : Projet </a:t>
            </a:r>
            <a:r>
              <a:rPr lang="fr-FR" sz="4800" dirty="0" err="1" smtClean="0"/>
              <a:t>Olpac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151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5496" y="195486"/>
            <a:ext cx="72008" cy="720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Espace réservé pour une image  30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0"/>
            <a:ext cx="7596336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BE7-6562-4001-B26A-4A1A2ED16782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00200" y="4130774"/>
            <a:ext cx="7315200" cy="4572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Contexte : Projet </a:t>
            </a:r>
            <a:r>
              <a:rPr lang="fr-FR" sz="4800" dirty="0" err="1" smtClean="0"/>
              <a:t>Olpac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</a:p>
          <a:p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151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5496" y="195486"/>
            <a:ext cx="72008" cy="720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BE7-6562-4001-B26A-4A1A2ED16782}" type="datetime1">
              <a:rPr kumimoji="0" lang="fr-FR" smtClean="0"/>
              <a:pPr/>
              <a:t>30/06/2017</a:t>
            </a:fld>
            <a:endParaRPr kumimoji="0" lang="fr-FR"/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idx="1"/>
          </p:nvPr>
        </p:nvSpPr>
        <p:spPr/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0"/>
            <a:ext cx="583264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Affichage à l'écran (16:9)</PresentationFormat>
  <Paragraphs>91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WidescreenPresentation</vt:lpstr>
      <vt:lpstr>Présentation pour SOUTENANCE DE STAGE 2016-2017</vt:lpstr>
      <vt:lpstr>Sommaire :</vt:lpstr>
      <vt:lpstr>Introduction :</vt:lpstr>
      <vt:lpstr>Introduction :</vt:lpstr>
      <vt:lpstr>Introduction :</vt:lpstr>
      <vt:lpstr>Introduction :</vt:lpstr>
      <vt:lpstr>Contexte : Projet Olpac</vt:lpstr>
      <vt:lpstr>Contexte : Projet Olpac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2017-06-26T12:28:33Z</dcterms:created>
  <dcterms:modified xsi:type="dcterms:W3CDTF">2017-07-02T08:58:15Z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