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08"/>
  </p:normalViewPr>
  <p:slideViewPr>
    <p:cSldViewPr snapToGrid="0">
      <p:cViewPr varScale="1">
        <p:scale>
          <a:sx n="54" d="100"/>
          <a:sy n="54" d="100"/>
        </p:scale>
        <p:origin x="80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/>
              <a:t>브랜치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5DF234-B4D7-635C-95C7-A476EFCAB0BF}"/>
              </a:ext>
            </a:extLst>
          </p:cNvPr>
          <p:cNvSpPr txBox="1"/>
          <p:nvPr/>
        </p:nvSpPr>
        <p:spPr>
          <a:xfrm>
            <a:off x="619336" y="2321004"/>
            <a:ext cx="1070427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3800" dirty="0">
                <a:solidFill>
                  <a:srgbClr val="FF0000"/>
                </a:solidFill>
              </a:rPr>
              <a:t>Thank </a:t>
            </a:r>
            <a:r>
              <a:rPr lang="en-KR" sz="13800" smtClean="0">
                <a:solidFill>
                  <a:srgbClr val="FF0000"/>
                </a:solidFill>
              </a:rPr>
              <a:t>You</a:t>
            </a:r>
            <a:r>
              <a:rPr lang="en-US" sz="13800" dirty="0" smtClean="0">
                <a:solidFill>
                  <a:srgbClr val="FF0000"/>
                </a:solidFill>
              </a:rPr>
              <a:t> </a:t>
            </a:r>
            <a:r>
              <a:rPr lang="en-US" altLang="ko-KR" sz="13800" dirty="0" smtClean="0">
                <a:solidFill>
                  <a:srgbClr val="FF0000"/>
                </a:solidFill>
              </a:rPr>
              <a:t>&lt;3</a:t>
            </a:r>
            <a:endParaRPr lang="en-KR" sz="13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34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30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Theme</vt:lpstr>
      <vt:lpstr>깃 브랜치</vt:lpstr>
      <vt:lpstr>브랜치(Branch)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r2com</cp:lastModifiedBy>
  <cp:revision>11</cp:revision>
  <dcterms:created xsi:type="dcterms:W3CDTF">2023-11-11T11:29:15Z</dcterms:created>
  <dcterms:modified xsi:type="dcterms:W3CDTF">2024-01-11T07:10:19Z</dcterms:modified>
</cp:coreProperties>
</file>