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</p:sldMasterIdLst>
  <p:notesMasterIdLst>
    <p:notesMasterId r:id="rId14"/>
  </p:notesMasterIdLst>
  <p:sldIdLst>
    <p:sldId id="259" r:id="rId4"/>
    <p:sldId id="258" r:id="rId5"/>
    <p:sldId id="256" r:id="rId6"/>
    <p:sldId id="260" r:id="rId7"/>
    <p:sldId id="265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ROM (address bit width-3, data bit width-3).</a:t>
          </a:r>
          <a:endParaRPr lang="en-US" dirty="0"/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/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Counter (Rising edge, data bits-3).</a:t>
          </a:r>
          <a:endParaRPr lang="en-US" dirty="0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/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Splitter (3 splits).</a:t>
          </a:r>
          <a:endParaRPr lang="en-US" dirty="0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76D56F19-2708-49DB-8F92-D8AC45F23A9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LED (Green, Red, Yellow).</a:t>
          </a:r>
          <a:endParaRPr lang="en-US" dirty="0"/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FD8F56-D6B7-417A-923A-010E4B5FF0CD}" type="pres">
      <dgm:prSet presAssocID="{AAC263CB-8256-4B03-92FE-1622698FB3E9}" presName="compNode" presStyleCnt="0"/>
      <dgm:spPr/>
    </dgm:pt>
    <dgm:pt modelId="{08450877-B8C0-4FE2-B6DB-B88F20C8574C}" type="pres">
      <dgm:prSet presAssocID="{AAC263CB-8256-4B03-92FE-1622698FB3E9}" presName="bgRect" presStyleLbl="bgShp" presStyleIdx="0" presStyleCnt="4"/>
      <dgm:spPr/>
    </dgm:pt>
    <dgm:pt modelId="{BB7E5F84-64F2-4718-BACC-301BBCDC9D3A}" type="pres">
      <dgm:prSet presAssocID="{AAC263CB-8256-4B03-92FE-1622698FB3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E1920B-5F09-4283-BAA8-B0012E66F14A}" type="pres">
      <dgm:prSet presAssocID="{AAC263CB-8256-4B03-92FE-1622698FB3E9}" presName="spaceRect" presStyleCnt="0"/>
      <dgm:spPr/>
    </dgm:pt>
    <dgm:pt modelId="{30E9CA6C-A0F7-4BE8-9B77-EE5C9EF005B7}" type="pres">
      <dgm:prSet presAssocID="{AAC263CB-8256-4B03-92FE-1622698FB3E9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5497209-36D8-474C-9F50-43B26DAE367B}" type="pres">
      <dgm:prSet presAssocID="{808B76D0-8EC7-469A-93AC-7A6017188A9D}" presName="sibTrans" presStyleCnt="0"/>
      <dgm:spPr/>
    </dgm:pt>
    <dgm:pt modelId="{FB1D870E-AB7C-40E3-AA7F-3EC612E6F71C}" type="pres">
      <dgm:prSet presAssocID="{4E8D2E69-0173-4BD3-B96A-7A9C5DD12B47}" presName="compNode" presStyleCnt="0"/>
      <dgm:spPr/>
    </dgm:pt>
    <dgm:pt modelId="{B9A40EDB-694E-464C-8356-AEE8787842F2}" type="pres">
      <dgm:prSet presAssocID="{4E8D2E69-0173-4BD3-B96A-7A9C5DD12B47}" presName="bgRect" presStyleLbl="bgShp" presStyleIdx="1" presStyleCnt="4"/>
      <dgm:spPr/>
    </dgm:pt>
    <dgm:pt modelId="{8B8D9FA1-74BB-4EA5-B65F-49B870DCE4EB}" type="pres">
      <dgm:prSet presAssocID="{4E8D2E69-0173-4BD3-B96A-7A9C5DD12B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5795C-E288-448C-BF98-006011EF35C1}" type="pres">
      <dgm:prSet presAssocID="{4E8D2E69-0173-4BD3-B96A-7A9C5DD12B47}" presName="spaceRect" presStyleCnt="0"/>
      <dgm:spPr/>
    </dgm:pt>
    <dgm:pt modelId="{4258831D-960B-4D2D-A65E-513B92084C01}" type="pres">
      <dgm:prSet presAssocID="{4E8D2E69-0173-4BD3-B96A-7A9C5DD12B47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849AED6-7C24-47EC-B39A-6EC2169AAAEC}" type="pres">
      <dgm:prSet presAssocID="{FEF1E80E-8A9E-4B0A-817C-2A4CFDCF3FB2}" presName="sibTrans" presStyleCnt="0"/>
      <dgm:spPr/>
    </dgm:pt>
    <dgm:pt modelId="{344EF6F7-386A-468B-9D66-8046D158DFC8}" type="pres">
      <dgm:prSet presAssocID="{93A6A030-ABAB-4EFA-B539-0FDB3E07C1EF}" presName="compNode" presStyleCnt="0"/>
      <dgm:spPr/>
    </dgm:pt>
    <dgm:pt modelId="{9DD6C5DE-B838-492F-B4A8-49E4DE8C5CF5}" type="pres">
      <dgm:prSet presAssocID="{93A6A030-ABAB-4EFA-B539-0FDB3E07C1EF}" presName="bgRect" presStyleLbl="bgShp" presStyleIdx="2" presStyleCnt="4"/>
      <dgm:spPr/>
    </dgm:pt>
    <dgm:pt modelId="{3CD2D8A7-CAF8-4A2F-A324-BDF8CFA66908}" type="pres">
      <dgm:prSet presAssocID="{93A6A030-ABAB-4EFA-B539-0FDB3E07C1EF}" presName="iconRect" presStyleLbl="node1" presStyleIdx="2" presStyleCnt="4" custScaleX="797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43D945D-C209-4E7A-8D9B-BCF7127718D8}" type="pres">
      <dgm:prSet presAssocID="{93A6A030-ABAB-4EFA-B539-0FDB3E07C1EF}" presName="spaceRect" presStyleCnt="0"/>
      <dgm:spPr/>
    </dgm:pt>
    <dgm:pt modelId="{ECA97BE5-E798-4AEE-9404-4E43192F5136}" type="pres">
      <dgm:prSet presAssocID="{93A6A030-ABAB-4EFA-B539-0FDB3E07C1E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890CB11-26D0-4233-A3B2-FE616B33A810}" type="pres">
      <dgm:prSet presAssocID="{BFE0749E-E343-4A6F-BD09-2810EE6B4BD7}" presName="sibTrans" presStyleCnt="0"/>
      <dgm:spPr/>
    </dgm:pt>
    <dgm:pt modelId="{25E7A08B-6A02-49D1-8C9D-FCE9C92A1AC5}" type="pres">
      <dgm:prSet presAssocID="{76D56F19-2708-49DB-8F92-D8AC45F23A9A}" presName="compNode" presStyleCnt="0"/>
      <dgm:spPr/>
    </dgm:pt>
    <dgm:pt modelId="{984F7435-4B4C-47D4-B03E-CC8917BDBDBB}" type="pres">
      <dgm:prSet presAssocID="{76D56F19-2708-49DB-8F92-D8AC45F23A9A}" presName="bgRect" presStyleLbl="bgShp" presStyleIdx="3" presStyleCnt="4"/>
      <dgm:spPr/>
    </dgm:pt>
    <dgm:pt modelId="{D3271400-E9D7-4481-8E98-7952ACC542C2}" type="pres">
      <dgm:prSet presAssocID="{76D56F19-2708-49DB-8F92-D8AC45F23A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EB25EBA-A880-4DC7-908E-0568144BFBD1}" type="pres">
      <dgm:prSet presAssocID="{76D56F19-2708-49DB-8F92-D8AC45F23A9A}" presName="spaceRect" presStyleCnt="0"/>
      <dgm:spPr/>
    </dgm:pt>
    <dgm:pt modelId="{F2EA86B5-8AF6-40E0-BDDB-512587036C8B}" type="pres">
      <dgm:prSet presAssocID="{76D56F19-2708-49DB-8F92-D8AC45F23A9A}" presName="parTx" presStyleLbl="revTx" presStyleIdx="3" presStyleCnt="4" custScaleX="9963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AFE0042D-F8CA-4F9C-B780-65750DC87CEC}" type="presOf" srcId="{76D56F19-2708-49DB-8F92-D8AC45F23A9A}" destId="{F2EA86B5-8AF6-40E0-BDDB-512587036C8B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9DACE70A-4FEB-433A-900C-46A1377C5716}" type="presOf" srcId="{AAC263CB-8256-4B03-92FE-1622698FB3E9}" destId="{30E9CA6C-A0F7-4BE8-9B77-EE5C9EF005B7}" srcOrd="0" destOrd="0" presId="urn:microsoft.com/office/officeart/2018/2/layout/IconVerticalSolidList"/>
    <dgm:cxn modelId="{F248DBAE-9D9B-462B-998C-1322E596929F}" type="presOf" srcId="{93A6A030-ABAB-4EFA-B539-0FDB3E07C1EF}" destId="{ECA97BE5-E798-4AEE-9404-4E43192F5136}" srcOrd="0" destOrd="0" presId="urn:microsoft.com/office/officeart/2018/2/layout/IconVerticalSolidList"/>
    <dgm:cxn modelId="{F236B04A-0845-45D6-B99A-98DBB252074F}" type="presOf" srcId="{4E8D2E69-0173-4BD3-B96A-7A9C5DD12B47}" destId="{4258831D-960B-4D2D-A65E-513B92084C01}" srcOrd="0" destOrd="0" presId="urn:microsoft.com/office/officeart/2018/2/layout/IconVerticalSolidList"/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8CA5002F-95FA-436B-966F-7B8BA099F8C0}" type="presParOf" srcId="{62F8266B-222B-4ACF-8613-2C8D6376E5BD}" destId="{34FD8F56-D6B7-417A-923A-010E4B5FF0CD}" srcOrd="0" destOrd="0" presId="urn:microsoft.com/office/officeart/2018/2/layout/IconVerticalSolidList"/>
    <dgm:cxn modelId="{3E84FCFB-F2E6-496C-9124-8BCCBAF7581E}" type="presParOf" srcId="{34FD8F56-D6B7-417A-923A-010E4B5FF0CD}" destId="{08450877-B8C0-4FE2-B6DB-B88F20C8574C}" srcOrd="0" destOrd="0" presId="urn:microsoft.com/office/officeart/2018/2/layout/IconVerticalSolidList"/>
    <dgm:cxn modelId="{5AAB9D67-2058-4B02-ACAE-9010504CFA8D}" type="presParOf" srcId="{34FD8F56-D6B7-417A-923A-010E4B5FF0CD}" destId="{BB7E5F84-64F2-4718-BACC-301BBCDC9D3A}" srcOrd="1" destOrd="0" presId="urn:microsoft.com/office/officeart/2018/2/layout/IconVerticalSolidList"/>
    <dgm:cxn modelId="{60640685-0CF7-48C8-A8EF-553779FD445D}" type="presParOf" srcId="{34FD8F56-D6B7-417A-923A-010E4B5FF0CD}" destId="{D7E1920B-5F09-4283-BAA8-B0012E66F14A}" srcOrd="2" destOrd="0" presId="urn:microsoft.com/office/officeart/2018/2/layout/IconVerticalSolidList"/>
    <dgm:cxn modelId="{6FE12CDB-D070-4C97-8AE1-997533C4A8AB}" type="presParOf" srcId="{34FD8F56-D6B7-417A-923A-010E4B5FF0CD}" destId="{30E9CA6C-A0F7-4BE8-9B77-EE5C9EF005B7}" srcOrd="3" destOrd="0" presId="urn:microsoft.com/office/officeart/2018/2/layout/IconVerticalSolidList"/>
    <dgm:cxn modelId="{89F45104-A3AE-4AA5-8376-E3E54E87635B}" type="presParOf" srcId="{62F8266B-222B-4ACF-8613-2C8D6376E5BD}" destId="{75497209-36D8-474C-9F50-43B26DAE367B}" srcOrd="1" destOrd="0" presId="urn:microsoft.com/office/officeart/2018/2/layout/IconVerticalSolidList"/>
    <dgm:cxn modelId="{F53E1E41-AFBD-4F42-B954-620893A507D2}" type="presParOf" srcId="{62F8266B-222B-4ACF-8613-2C8D6376E5BD}" destId="{FB1D870E-AB7C-40E3-AA7F-3EC612E6F71C}" srcOrd="2" destOrd="0" presId="urn:microsoft.com/office/officeart/2018/2/layout/IconVerticalSolidList"/>
    <dgm:cxn modelId="{ECA76847-5AC0-4769-B961-BD6FBFA2D2F3}" type="presParOf" srcId="{FB1D870E-AB7C-40E3-AA7F-3EC612E6F71C}" destId="{B9A40EDB-694E-464C-8356-AEE8787842F2}" srcOrd="0" destOrd="0" presId="urn:microsoft.com/office/officeart/2018/2/layout/IconVerticalSolidList"/>
    <dgm:cxn modelId="{E9875D05-A2CA-4949-A0EC-E659F0F81F59}" type="presParOf" srcId="{FB1D870E-AB7C-40E3-AA7F-3EC612E6F71C}" destId="{8B8D9FA1-74BB-4EA5-B65F-49B870DCE4EB}" srcOrd="1" destOrd="0" presId="urn:microsoft.com/office/officeart/2018/2/layout/IconVerticalSolidList"/>
    <dgm:cxn modelId="{F5076418-1870-49C0-A665-417CB498B6D1}" type="presParOf" srcId="{FB1D870E-AB7C-40E3-AA7F-3EC612E6F71C}" destId="{FE35795C-E288-448C-BF98-006011EF35C1}" srcOrd="2" destOrd="0" presId="urn:microsoft.com/office/officeart/2018/2/layout/IconVerticalSolidList"/>
    <dgm:cxn modelId="{8B6CAA02-B9CA-4F7C-A2C4-A376BC49C448}" type="presParOf" srcId="{FB1D870E-AB7C-40E3-AA7F-3EC612E6F71C}" destId="{4258831D-960B-4D2D-A65E-513B92084C01}" srcOrd="3" destOrd="0" presId="urn:microsoft.com/office/officeart/2018/2/layout/IconVerticalSolidList"/>
    <dgm:cxn modelId="{E0C19E8F-4424-498D-BF7E-0A0F0C17D704}" type="presParOf" srcId="{62F8266B-222B-4ACF-8613-2C8D6376E5BD}" destId="{4849AED6-7C24-47EC-B39A-6EC2169AAAEC}" srcOrd="3" destOrd="0" presId="urn:microsoft.com/office/officeart/2018/2/layout/IconVerticalSolidList"/>
    <dgm:cxn modelId="{ACAF17C3-08FB-4404-A101-25BA91958FE3}" type="presParOf" srcId="{62F8266B-222B-4ACF-8613-2C8D6376E5BD}" destId="{344EF6F7-386A-468B-9D66-8046D158DFC8}" srcOrd="4" destOrd="0" presId="urn:microsoft.com/office/officeart/2018/2/layout/IconVerticalSolidList"/>
    <dgm:cxn modelId="{AE175CB6-3E51-4A45-BD69-A7AF096E3CD2}" type="presParOf" srcId="{344EF6F7-386A-468B-9D66-8046D158DFC8}" destId="{9DD6C5DE-B838-492F-B4A8-49E4DE8C5CF5}" srcOrd="0" destOrd="0" presId="urn:microsoft.com/office/officeart/2018/2/layout/IconVerticalSolidList"/>
    <dgm:cxn modelId="{C47334AD-33FF-468C-A41A-E7D0A23484A4}" type="presParOf" srcId="{344EF6F7-386A-468B-9D66-8046D158DFC8}" destId="{3CD2D8A7-CAF8-4A2F-A324-BDF8CFA66908}" srcOrd="1" destOrd="0" presId="urn:microsoft.com/office/officeart/2018/2/layout/IconVerticalSolidList"/>
    <dgm:cxn modelId="{37DF411B-B4A0-44B4-B176-F8958F165CB2}" type="presParOf" srcId="{344EF6F7-386A-468B-9D66-8046D158DFC8}" destId="{343D945D-C209-4E7A-8D9B-BCF7127718D8}" srcOrd="2" destOrd="0" presId="urn:microsoft.com/office/officeart/2018/2/layout/IconVerticalSolidList"/>
    <dgm:cxn modelId="{43DACBA9-774B-4E88-8510-9265E34E50FA}" type="presParOf" srcId="{344EF6F7-386A-468B-9D66-8046D158DFC8}" destId="{ECA97BE5-E798-4AEE-9404-4E43192F5136}" srcOrd="3" destOrd="0" presId="urn:microsoft.com/office/officeart/2018/2/layout/IconVerticalSolidList"/>
    <dgm:cxn modelId="{0C339883-B66B-4487-B66D-1AA832FF598B}" type="presParOf" srcId="{62F8266B-222B-4ACF-8613-2C8D6376E5BD}" destId="{C890CB11-26D0-4233-A3B2-FE616B33A810}" srcOrd="5" destOrd="0" presId="urn:microsoft.com/office/officeart/2018/2/layout/IconVerticalSolidList"/>
    <dgm:cxn modelId="{0616937D-6FCD-4AA3-A503-BCBE4DCE75B1}" type="presParOf" srcId="{62F8266B-222B-4ACF-8613-2C8D6376E5BD}" destId="{25E7A08B-6A02-49D1-8C9D-FCE9C92A1AC5}" srcOrd="6" destOrd="0" presId="urn:microsoft.com/office/officeart/2018/2/layout/IconVerticalSolidList"/>
    <dgm:cxn modelId="{B186621D-A046-462B-BB0C-6236267E563B}" type="presParOf" srcId="{25E7A08B-6A02-49D1-8C9D-FCE9C92A1AC5}" destId="{984F7435-4B4C-47D4-B03E-CC8917BDBDBB}" srcOrd="0" destOrd="0" presId="urn:microsoft.com/office/officeart/2018/2/layout/IconVerticalSolidList"/>
    <dgm:cxn modelId="{F52693A5-0CDF-426A-86AB-E12EC26F0A8F}" type="presParOf" srcId="{25E7A08B-6A02-49D1-8C9D-FCE9C92A1AC5}" destId="{D3271400-E9D7-4481-8E98-7952ACC542C2}" srcOrd="1" destOrd="0" presId="urn:microsoft.com/office/officeart/2018/2/layout/IconVerticalSolidList"/>
    <dgm:cxn modelId="{A0E86A54-FEE6-445C-A5D8-E1BEB46BF402}" type="presParOf" srcId="{25E7A08B-6A02-49D1-8C9D-FCE9C92A1AC5}" destId="{3EB25EBA-A880-4DC7-908E-0568144BFBD1}" srcOrd="2" destOrd="0" presId="urn:microsoft.com/office/officeart/2018/2/layout/IconVerticalSolidList"/>
    <dgm:cxn modelId="{249C530D-BDAF-40DC-B153-C1C13BE8F861}" type="presParOf" srcId="{25E7A08B-6A02-49D1-8C9D-FCE9C92A1AC5}" destId="{F2EA86B5-8AF6-40E0-BDDB-512587036C8B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0877-B8C0-4FE2-B6DB-B88F20C8574C}">
      <dsp:nvSpPr>
        <dsp:cNvPr id="0" name=""/>
        <dsp:cNvSpPr/>
      </dsp:nvSpPr>
      <dsp:spPr>
        <a:xfrm>
          <a:off x="0" y="1469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E5F84-64F2-4718-BACC-301BBCDC9D3A}">
      <dsp:nvSpPr>
        <dsp:cNvPr id="0" name=""/>
        <dsp:cNvSpPr/>
      </dsp:nvSpPr>
      <dsp:spPr>
        <a:xfrm>
          <a:off x="225364" y="169096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CA6C-A0F7-4BE8-9B77-EE5C9EF005B7}">
      <dsp:nvSpPr>
        <dsp:cNvPr id="0" name=""/>
        <dsp:cNvSpPr/>
      </dsp:nvSpPr>
      <dsp:spPr>
        <a:xfrm>
          <a:off x="860480" y="1469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ROM (address bit width-3, data bit width-3).</a:t>
          </a:r>
          <a:endParaRPr lang="en-US" sz="1600" kern="1200" dirty="0"/>
        </a:p>
      </dsp:txBody>
      <dsp:txXfrm>
        <a:off x="860480" y="1469"/>
        <a:ext cx="2224411" cy="745005"/>
      </dsp:txXfrm>
    </dsp:sp>
    <dsp:sp modelId="{B9A40EDB-694E-464C-8356-AEE8787842F2}">
      <dsp:nvSpPr>
        <dsp:cNvPr id="0" name=""/>
        <dsp:cNvSpPr/>
      </dsp:nvSpPr>
      <dsp:spPr>
        <a:xfrm>
          <a:off x="0" y="932726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1420348"/>
            <a:satOff val="-9402"/>
            <a:lumOff val="-16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D9FA1-74BB-4EA5-B65F-49B870DCE4EB}">
      <dsp:nvSpPr>
        <dsp:cNvPr id="0" name=""/>
        <dsp:cNvSpPr/>
      </dsp:nvSpPr>
      <dsp:spPr>
        <a:xfrm>
          <a:off x="225364" y="1100352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831D-960B-4D2D-A65E-513B92084C01}">
      <dsp:nvSpPr>
        <dsp:cNvPr id="0" name=""/>
        <dsp:cNvSpPr/>
      </dsp:nvSpPr>
      <dsp:spPr>
        <a:xfrm>
          <a:off x="860480" y="932726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Counter (Rising edge, data bits-3).</a:t>
          </a:r>
          <a:endParaRPr lang="en-US" sz="1600" kern="1200" dirty="0"/>
        </a:p>
      </dsp:txBody>
      <dsp:txXfrm>
        <a:off x="860480" y="932726"/>
        <a:ext cx="2224411" cy="745005"/>
      </dsp:txXfrm>
    </dsp:sp>
    <dsp:sp modelId="{9DD6C5DE-B838-492F-B4A8-49E4DE8C5CF5}">
      <dsp:nvSpPr>
        <dsp:cNvPr id="0" name=""/>
        <dsp:cNvSpPr/>
      </dsp:nvSpPr>
      <dsp:spPr>
        <a:xfrm>
          <a:off x="0" y="1863982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2840696"/>
            <a:satOff val="-18805"/>
            <a:lumOff val="-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D8A7-CAF8-4A2F-A324-BDF8CFA66908}">
      <dsp:nvSpPr>
        <dsp:cNvPr id="0" name=""/>
        <dsp:cNvSpPr/>
      </dsp:nvSpPr>
      <dsp:spPr>
        <a:xfrm>
          <a:off x="266831" y="2031608"/>
          <a:ext cx="326818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7BE5-E798-4AEE-9404-4E43192F5136}">
      <dsp:nvSpPr>
        <dsp:cNvPr id="0" name=""/>
        <dsp:cNvSpPr/>
      </dsp:nvSpPr>
      <dsp:spPr>
        <a:xfrm>
          <a:off x="860480" y="1863982"/>
          <a:ext cx="222441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Splitter (3 splits).</a:t>
          </a:r>
          <a:endParaRPr lang="en-US" sz="1600" kern="1200" dirty="0"/>
        </a:p>
      </dsp:txBody>
      <dsp:txXfrm>
        <a:off x="860480" y="1863982"/>
        <a:ext cx="2224411" cy="745005"/>
      </dsp:txXfrm>
    </dsp:sp>
    <dsp:sp modelId="{984F7435-4B4C-47D4-B03E-CC8917BDBDBB}">
      <dsp:nvSpPr>
        <dsp:cNvPr id="0" name=""/>
        <dsp:cNvSpPr/>
      </dsp:nvSpPr>
      <dsp:spPr>
        <a:xfrm>
          <a:off x="0" y="2795238"/>
          <a:ext cx="3084892" cy="745005"/>
        </a:xfrm>
        <a:prstGeom prst="roundRect">
          <a:avLst>
            <a:gd name="adj" fmla="val 1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71400-E9D7-4481-8E98-7952ACC542C2}">
      <dsp:nvSpPr>
        <dsp:cNvPr id="0" name=""/>
        <dsp:cNvSpPr/>
      </dsp:nvSpPr>
      <dsp:spPr>
        <a:xfrm>
          <a:off x="225364" y="2962865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A86B5-8AF6-40E0-BDDB-512587036C8B}">
      <dsp:nvSpPr>
        <dsp:cNvPr id="0" name=""/>
        <dsp:cNvSpPr/>
      </dsp:nvSpPr>
      <dsp:spPr>
        <a:xfrm>
          <a:off x="864495" y="2795238"/>
          <a:ext cx="2216381" cy="74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LED (Green, Red, Yellow).</a:t>
          </a:r>
          <a:endParaRPr lang="en-US" sz="1600" kern="1200" dirty="0"/>
        </a:p>
      </dsp:txBody>
      <dsp:txXfrm>
        <a:off x="864495" y="2795238"/>
        <a:ext cx="2216381" cy="745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73067-48AA-4B7E-BB8D-9917EB777306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3271-0B45-43AF-9033-E592A96C9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3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162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9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086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170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29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62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478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646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425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992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013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700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015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511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8183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8714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512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0944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932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625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95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38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309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1322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345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8634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1515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7578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054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2595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6733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4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2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454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9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5" y="2081558"/>
            <a:ext cx="9905998" cy="2636746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latin typeface="Brush Script MT" panose="03060802040406070304" pitchFamily="66" charset="0"/>
              </a:rPr>
              <a:t>THANK </a:t>
            </a:r>
            <a:br>
              <a:rPr lang="en-IN" sz="8000" dirty="0" smtClean="0">
                <a:latin typeface="Brush Script MT" panose="03060802040406070304" pitchFamily="66" charset="0"/>
              </a:rPr>
            </a:br>
            <a:r>
              <a:rPr lang="en-IN" sz="8000" dirty="0" smtClean="0">
                <a:latin typeface="Brush Script MT" panose="03060802040406070304" pitchFamily="66" charset="0"/>
              </a:rPr>
              <a:t>YOU</a:t>
            </a:r>
            <a:endParaRPr lang="en-IN" sz="80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6311" y="0"/>
            <a:ext cx="121883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785938"/>
            <a:ext cx="6858000" cy="1910292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 smtClean="0"/>
              <a:t>Part 1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967689"/>
            <a:ext cx="6857999" cy="145732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MINI </a:t>
            </a:r>
            <a:r>
              <a:rPr lang="en-US" sz="3200" dirty="0" err="1" smtClean="0"/>
              <a:t>SOnar</a:t>
            </a:r>
            <a:endParaRPr lang="en-US" sz="3200" dirty="0" smtClean="0"/>
          </a:p>
          <a:p>
            <a:pPr algn="ctr"/>
            <a:r>
              <a:rPr lang="en-US" sz="3200" dirty="0" smtClean="0"/>
              <a:t>Mohit Kishore (1701CS28)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9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048955"/>
            <a:ext cx="8791575" cy="1084389"/>
          </a:xfrm>
        </p:spPr>
        <p:txBody>
          <a:bodyPr/>
          <a:lstStyle/>
          <a:p>
            <a:r>
              <a:rPr lang="en-IN" dirty="0"/>
              <a:t>TRAFFIC LIGHT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Here we simulate the working of a traffic light controller by using rom to store the sequence that generates required traffic signals.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8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Components</a:t>
            </a:r>
            <a:br>
              <a:rPr lang="en-US" sz="3200" dirty="0" smtClean="0"/>
            </a:br>
            <a:r>
              <a:rPr lang="en-US" sz="3200" dirty="0" smtClean="0"/>
              <a:t>USED:</a:t>
            </a:r>
            <a:endParaRPr lang="en-US" sz="3200" dirty="0"/>
          </a:p>
        </p:txBody>
      </p:sp>
      <p:graphicFrame>
        <p:nvGraphicFramePr>
          <p:cNvPr id="200" name="Content Placeholder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616569"/>
              </p:ext>
            </p:extLst>
          </p:nvPr>
        </p:nvGraphicFramePr>
        <p:xfrm>
          <a:off x="7962519" y="2249487"/>
          <a:ext cx="308489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6" descr="circuit board">
            <a:extLst>
              <a:ext uri="{FF2B5EF4-FFF2-40B4-BE49-F238E27FC236}">
                <a16:creationId xmlns:a16="http://schemas.microsoft.com/office/drawing/2014/main" id="{38616497-6A2B-4863-A3DD-A2D0AF07489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500"/>
                    </a14:imgEffect>
                    <a14:imgEffect>
                      <a14:saturation sat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5597" y="10"/>
            <a:ext cx="7558541" cy="6857990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</a:effectLst>
        </p:spPr>
      </p:pic>
      <p:sp>
        <p:nvSpPr>
          <p:cNvPr id="9" name="TextBox 8"/>
          <p:cNvSpPr txBox="1"/>
          <p:nvPr/>
        </p:nvSpPr>
        <p:spPr>
          <a:xfrm>
            <a:off x="670809" y="3018377"/>
            <a:ext cx="6473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design upon simulation (simulate-&gt; tick enabled) realises the working of a traffic light system while reading the output stored as a sequence in the 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sequence stored in the ROM is 1,3,2,4,0,4,2,1. This sequence produces the required traffic light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ROM is used for storing the sequence bit that is read as an output to provide the sequence of the traffic light.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traffic light is simulated using LEDs of the required colours.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counter is used to access the data through the addresses stored in the 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Splitter divides the 3-bit data output to 3 1-bit data outputs.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Reset button resets the entire system to beginning of the sequence.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0809" y="1447574"/>
            <a:ext cx="447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 smtClean="0"/>
              <a:t>WORKING:</a:t>
            </a:r>
            <a:endParaRPr lang="en-IN" sz="6000" b="1" u="sng" dirty="0"/>
          </a:p>
        </p:txBody>
      </p:sp>
    </p:spTree>
    <p:extLst>
      <p:ext uri="{BB962C8B-B14F-4D97-AF65-F5344CB8AC3E}">
        <p14:creationId xmlns:p14="http://schemas.microsoft.com/office/powerpoint/2010/main" val="40739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SIMULATION:</a:t>
            </a:r>
            <a:endParaRPr lang="en-IN" sz="6000" b="1" u="sng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2" y="2346372"/>
            <a:ext cx="5519859" cy="39729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8" y="2293034"/>
            <a:ext cx="5093139" cy="40796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3279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SIMULATION:</a:t>
            </a:r>
            <a:endParaRPr lang="en-IN" sz="6000" b="1" u="sng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3" y="2278965"/>
            <a:ext cx="5028127" cy="36575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93" y="2278965"/>
            <a:ext cx="5379817" cy="36575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88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SIMULATION:</a:t>
            </a:r>
            <a:endParaRPr lang="en-IN" sz="6000" b="1" u="sng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5287522" cy="38394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575" y="2012682"/>
            <a:ext cx="4882125" cy="400829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9153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u="sng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SIMULATION:</a:t>
            </a:r>
            <a:endParaRPr lang="en-IN" sz="6000" b="1" u="sng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5140032" cy="38535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01" y="1983545"/>
            <a:ext cx="4979964" cy="396708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871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373122" cy="1478570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Q. Design a traffic system controller in </a:t>
            </a:r>
            <a:r>
              <a:rPr lang="en-IN" dirty="0" err="1" smtClean="0"/>
              <a:t>logisim</a:t>
            </a:r>
            <a:r>
              <a:rPr lang="en-IN" dirty="0" smtClean="0"/>
              <a:t> using a 3-bit data width </a:t>
            </a:r>
            <a:r>
              <a:rPr lang="en-IN" b="1" dirty="0" smtClean="0"/>
              <a:t>ROM</a:t>
            </a:r>
            <a:r>
              <a:rPr lang="en-IN" dirty="0" smtClean="0"/>
              <a:t> to store the traffic signal sequence.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This experiment may be useful in stimulating the usage of ROM and other memory blocks in practical problems in the user.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72200" y="618518"/>
            <a:ext cx="437312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How is it useful?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2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3.xml><?xml version="1.0" encoding="utf-8"?>
<a:theme xmlns:a="http://schemas.openxmlformats.org/drawingml/2006/main" name="2_Circui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253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Brush Script MT</vt:lpstr>
      <vt:lpstr>Calibri</vt:lpstr>
      <vt:lpstr>Trebuchet MS</vt:lpstr>
      <vt:lpstr>Tw Cen MT</vt:lpstr>
      <vt:lpstr>Circuit</vt:lpstr>
      <vt:lpstr>1_Circuit</vt:lpstr>
      <vt:lpstr>2_Circuit</vt:lpstr>
      <vt:lpstr>PowerPoint Presentation</vt:lpstr>
      <vt:lpstr>Part 1</vt:lpstr>
      <vt:lpstr>TRAFFIC LIGHT SYSTEM</vt:lpstr>
      <vt:lpstr>Components USED:</vt:lpstr>
      <vt:lpstr>SIMULATION:</vt:lpstr>
      <vt:lpstr>SIMULATION:</vt:lpstr>
      <vt:lpstr>SIMULATION:</vt:lpstr>
      <vt:lpstr>SIMULATION:</vt:lpstr>
      <vt:lpstr>Problem Statement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Kishore</dc:creator>
  <cp:lastModifiedBy>Mohit Kishore</cp:lastModifiedBy>
  <cp:revision>9</cp:revision>
  <dcterms:created xsi:type="dcterms:W3CDTF">2019-04-22T17:04:18Z</dcterms:created>
  <dcterms:modified xsi:type="dcterms:W3CDTF">2019-04-22T19:12:28Z</dcterms:modified>
</cp:coreProperties>
</file>