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999eff6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999eff6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999eff69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999eff69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999eff69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999eff69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999eff69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999eff69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999eff69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999eff69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Movie and Series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Recommendation Website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80975" y="23776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Made By: Szitai Bence, Miklós Merse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About our </a:t>
            </a:r>
            <a:r>
              <a:rPr lang="hu"/>
              <a:t>Movie/Series Site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The goal of the project is to create a movie and Series recommendation website that helps users easily and quickly find content that matches their interests.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800"/>
              <a:t>Users can easily choose which movie or TV show they want to watch based on their preferences.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The problem to be solved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/>
              <a:t>The number of movies and TV shows is continuously growing, causing users to get lost in the options.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800"/>
              <a:t>Traditional search and browsing methods are time-consuming and do not guarantee that users will find content that truly matches their interests.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Technologies We Use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100">
                <a:solidFill>
                  <a:schemeClr val="dk1"/>
                </a:solidFill>
              </a:rPr>
              <a:t>We have chosen a technology stack for the development of the project: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markup language used for creating web pages.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styling language associated with HTML to design the layout and appearance of the web pages.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client-side programming language used to create interactive features on the web.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Adatbázis: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relational database management system used for storing content and user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Egyéb eszközök: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Version control system used for tracking changes in the project.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r>
              <a:rPr lang="h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Project and workflow management tool.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Basic Functions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677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and browse:</a:t>
            </a:r>
            <a:r>
              <a:rPr lang="h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Searching for movies and TV shows by title, genre, actor, or director.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recommendations:</a:t>
            </a:r>
            <a:r>
              <a:rPr lang="h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machine learning-based recommendation system that takes into account the user's ratings and preferences.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reviews:</a:t>
            </a:r>
            <a:r>
              <a:rPr lang="h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Rating and commenting options to encourage social interaction.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categorization:</a:t>
            </a:r>
            <a:r>
              <a:rPr lang="h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filtering and sorting of content, such as by popularity or release year.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Results, Achievements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Milestones: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first phase of the project (November), the implementation was completed, including setting up Trello, GitHub, and starting the presentation/documentation.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Plans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h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Optimizing the recommendation system.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h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a mobile application.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h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multilingual support.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