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0c64a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0c64a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0c64a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0c64a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0c64a3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0c64a3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0c64a3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0c64a3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60c64a3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60c64a3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70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2200"/>
              <a:t>Film és Sorozat ajánló weboldal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 sz="1100">
                <a:solidFill>
                  <a:schemeClr val="lt1"/>
                </a:solidFill>
              </a:rPr>
              <a:t>Készítette: Szitai Bence, Miklós Merse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Film/Sorozat ajánló oldal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A projekt célja egy olyan film- és sorozatajánló weboldal létrehozása, amely segít a felhasználóknak egyszerűen és gyorsan megtalálni az érdeklődésüknek megfelelő tartalmakat.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dk1"/>
                </a:solidFill>
              </a:rPr>
              <a:t>A platform nemcsak adatbázisként szolgál, hanem egy személyre szabott ajánlórendszert is kínál, amely a felhasználók ízlését figyelembe véve kínál javaslatokat.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megoldandó probléma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Az elérhető filmek és sorozatok száma exponenciálisan nő, ami miatt a felhasználók gyakran elvesznek a lehetőségek tengerében.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dk1"/>
                </a:solidFill>
              </a:rPr>
              <a:t>A hagyományos keresési és böngészési módszerek sok időt vesznek igénybe, és nem garantálják, hogy a felhasználó valóban az érdeklődési köréhez illő tartalmat találjon.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Használt technológiák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100">
                <a:solidFill>
                  <a:schemeClr val="dk1"/>
                </a:solidFill>
              </a:rPr>
              <a:t>A projekt fejlesztéséhez modern technológiai stack-et választottunk, amely biztosítja a rendszer stabilitását, rugalmasságát és jövőbeli skálázhatóságát: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hu" sz="1200">
                <a:solidFill>
                  <a:schemeClr val="dk1"/>
                </a:solidFill>
              </a:rPr>
              <a:t>Frontend</a:t>
            </a:r>
            <a:r>
              <a:rPr lang="h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hu" sz="1200">
                <a:solidFill>
                  <a:schemeClr val="dk1"/>
                </a:solidFill>
              </a:rPr>
              <a:t>HTML: </a:t>
            </a:r>
            <a:r>
              <a:rPr lang="h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egy leíró nyelv, amelyet weboldalak készítéséhez használunk</a:t>
            </a:r>
            <a:r>
              <a:rPr lang="hu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hu" sz="1200">
                <a:solidFill>
                  <a:schemeClr val="dk1"/>
                </a:solidFill>
              </a:rPr>
              <a:t>CSS:</a:t>
            </a:r>
            <a:r>
              <a:rPr lang="hu" sz="1200">
                <a:solidFill>
                  <a:schemeClr val="dk1"/>
                </a:solidFill>
              </a:rPr>
              <a:t> a HTML oldalhoz kapcsolódó stílusa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hu" sz="1200">
                <a:solidFill>
                  <a:schemeClr val="dk1"/>
                </a:solidFill>
              </a:rPr>
              <a:t>Backend</a:t>
            </a:r>
            <a:r>
              <a:rPr lang="h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hu" sz="1200">
                <a:solidFill>
                  <a:schemeClr val="dk1"/>
                </a:solidFill>
              </a:rPr>
              <a:t>Javascript:</a:t>
            </a:r>
            <a:r>
              <a:rPr lang="hu" sz="1200">
                <a:solidFill>
                  <a:schemeClr val="dk1"/>
                </a:solidFill>
              </a:rPr>
              <a:t> </a:t>
            </a:r>
            <a:r>
              <a:rPr lang="h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egy kliensoldali programozási nyelv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hu" sz="1200">
                <a:solidFill>
                  <a:schemeClr val="dk1"/>
                </a:solidFill>
              </a:rPr>
              <a:t>Adatbázis</a:t>
            </a:r>
            <a:r>
              <a:rPr lang="h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hu" sz="1200">
                <a:solidFill>
                  <a:schemeClr val="dk1"/>
                </a:solidFill>
              </a:rPr>
              <a:t>MySQL: Relációs adatbázis-kezelés a tartalmak és felhasználói adatok számára.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hu" sz="1200">
                <a:solidFill>
                  <a:schemeClr val="dk1"/>
                </a:solidFill>
              </a:rPr>
              <a:t>Egyéb eszközök</a:t>
            </a:r>
            <a:r>
              <a:rPr lang="h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hu" sz="1200">
                <a:solidFill>
                  <a:schemeClr val="dk1"/>
                </a:solidFill>
              </a:rPr>
              <a:t>Git: Verziókezelés.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hu" sz="1200">
                <a:solidFill>
                  <a:schemeClr val="dk1"/>
                </a:solidFill>
              </a:rPr>
              <a:t>Trello: Projekt, munkafolyamat kezelése.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Alapvető funkciók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</a:rPr>
              <a:t>Keresés és böngészés</a:t>
            </a:r>
            <a:r>
              <a:rPr lang="hu" sz="1200">
                <a:solidFill>
                  <a:schemeClr val="dk1"/>
                </a:solidFill>
              </a:rPr>
              <a:t>: Filmek és sorozatok keresése cím, műfaj, színész vagy rendező alapján.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</a:rPr>
              <a:t>Személyre szabott ajánlások</a:t>
            </a:r>
            <a:r>
              <a:rPr lang="hu" sz="1200">
                <a:solidFill>
                  <a:schemeClr val="dk1"/>
                </a:solidFill>
              </a:rPr>
              <a:t>: Gépi tanulás alapú ajánlórendszer, amely figyelembe veszi a felhasználó értékeléseit és preferenciáit.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</a:rPr>
              <a:t>Felhasználói vélemények</a:t>
            </a:r>
            <a:r>
              <a:rPr lang="hu" sz="1200">
                <a:solidFill>
                  <a:schemeClr val="dk1"/>
                </a:solidFill>
              </a:rPr>
              <a:t>: Értékelési és kommentelési lehetőség a közösségi interakció elősegítésére.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</a:rPr>
              <a:t>Interaktív kategorizálás</a:t>
            </a:r>
            <a:r>
              <a:rPr lang="hu" sz="1200">
                <a:solidFill>
                  <a:schemeClr val="dk1"/>
                </a:solidFill>
              </a:rPr>
              <a:t>: Lehetővé teszi a tartalmak szűrését és rendezését, például a népszerűség vagy megjelenési év szerint.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Eredmények, teljesítmények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32375" y="1441125"/>
            <a:ext cx="81999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</a:rPr>
              <a:t>Elért mérföldkövek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hu" sz="1200">
                <a:solidFill>
                  <a:schemeClr val="dk1"/>
                </a:solidFill>
              </a:rPr>
              <a:t>A projekt első szakaszában (november) elkészült a megvalósítás, trello, github felállítása.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200">
                <a:solidFill>
                  <a:schemeClr val="dk1"/>
                </a:solidFill>
              </a:rPr>
              <a:t>Jövőbeli tervek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hu" sz="1200">
                <a:solidFill>
                  <a:schemeClr val="dk1"/>
                </a:solidFill>
              </a:rPr>
              <a:t>Az ajánlórendszer optimalizálása.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hu" sz="1200">
                <a:solidFill>
                  <a:schemeClr val="dk1"/>
                </a:solidFill>
              </a:rPr>
              <a:t>Mobilalkalmazás fejlesztése.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hu" sz="1200">
                <a:solidFill>
                  <a:schemeClr val="dk1"/>
                </a:solidFill>
              </a:rPr>
              <a:t>Többnyelvű támogatás.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