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>NETFLIX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C.MANIKANDAN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REG.NO</a:t>
            </a:r>
            <a:r>
              <a:rPr lang="en-US" b="1" smtClean="0">
                <a:solidFill>
                  <a:srgbClr val="002060"/>
                </a:solidFill>
              </a:rPr>
              <a:t>: </a:t>
            </a:r>
            <a:r>
              <a:rPr lang="en-US" b="1" smtClean="0">
                <a:solidFill>
                  <a:srgbClr val="002060"/>
                </a:solidFill>
              </a:rPr>
              <a:t>951821114005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DEPARTMENT OF MECHANICAL ENGINEERING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I collected the data set from </a:t>
            </a:r>
            <a:r>
              <a:rPr lang="en-US" dirty="0" err="1" smtClean="0"/>
              <a:t>kaggle</a:t>
            </a:r>
            <a:r>
              <a:rPr lang="en-US" dirty="0" smtClean="0"/>
              <a:t> website, </a:t>
            </a:r>
          </a:p>
          <a:p>
            <a:pPr algn="just">
              <a:buNone/>
            </a:pPr>
            <a:r>
              <a:rPr lang="en-US" dirty="0" smtClean="0"/>
              <a:t>    Netflix movie data are analyzed successfully  using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and the results are shown above.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https://www.kaggle.com/datasets</a:t>
            </a:r>
          </a:p>
          <a:p>
            <a:pPr algn="just">
              <a:buNone/>
            </a:pPr>
            <a:r>
              <a:rPr lang="en-US" smtClean="0"/>
              <a:t>2.https</a:t>
            </a:r>
            <a:r>
              <a:rPr lang="en-US" dirty="0" smtClean="0"/>
              <a:t>://pandas.pydata.org/pandas-docs/stable/user guide/index.html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and Deployment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		We analyze a lot of data and models from </a:t>
            </a:r>
            <a:r>
              <a:rPr lang="en-US" dirty="0" err="1" smtClean="0"/>
              <a:t>netflix</a:t>
            </a:r>
            <a:r>
              <a:rPr lang="en-US" dirty="0" smtClean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 smtClean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 smtClean="0"/>
              <a:t>1.Understand what content is available</a:t>
            </a:r>
          </a:p>
          <a:p>
            <a:pPr algn="just">
              <a:buNone/>
            </a:pPr>
            <a:r>
              <a:rPr lang="en-US" sz="3500" dirty="0" smtClean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 smtClean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 smtClean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</a:t>
            </a:r>
            <a:r>
              <a:rPr lang="en-US" dirty="0" smtClean="0"/>
              <a:t>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 smtClean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Library Requirements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Pandas:For</a:t>
            </a:r>
            <a:r>
              <a:rPr lang="en-US" dirty="0" smtClean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 smtClean="0"/>
              <a:t>     -  </a:t>
            </a:r>
            <a:r>
              <a:rPr lang="en-US" dirty="0" err="1" smtClean="0"/>
              <a:t>Numpy:For</a:t>
            </a:r>
            <a:r>
              <a:rPr lang="en-US" dirty="0" smtClean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 smtClean="0"/>
              <a:t>Data Visualization: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Seaborn:For</a:t>
            </a:r>
            <a:r>
              <a:rPr lang="en-US" dirty="0" smtClean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Plotly</a:t>
            </a:r>
            <a:r>
              <a:rPr lang="en-US" dirty="0" smtClean="0"/>
              <a:t> or </a:t>
            </a:r>
            <a:r>
              <a:rPr lang="en-US" dirty="0" err="1" smtClean="0"/>
              <a:t>Bokeh:Interactive</a:t>
            </a:r>
            <a:r>
              <a:rPr lang="en-US" dirty="0" smtClean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Gather historical </a:t>
            </a:r>
            <a:r>
              <a:rPr lang="en-US" sz="2400" dirty="0" err="1" smtClean="0"/>
              <a:t>netflix</a:t>
            </a:r>
            <a:r>
              <a:rPr lang="en-US" sz="2400" dirty="0" smtClean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 smtClean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227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Slide 6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lenovo</cp:lastModifiedBy>
  <cp:revision>15</cp:revision>
  <dcterms:created xsi:type="dcterms:W3CDTF">2024-04-04T05:37:59Z</dcterms:created>
  <dcterms:modified xsi:type="dcterms:W3CDTF">2024-04-05T09:02:17Z</dcterms:modified>
</cp:coreProperties>
</file>