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7561263" cy="18002250"/>
  <p:notesSz cx="6858000" cy="9144000"/>
  <p:defaultTextStyle>
    <a:defPPr>
      <a:defRPr lang="pl-PL"/>
    </a:defPPr>
    <a:lvl1pPr marL="0" algn="l" defTabSz="146075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0377" algn="l" defTabSz="146075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0754" algn="l" defTabSz="146075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1131" algn="l" defTabSz="146075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1508" algn="l" defTabSz="146075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1885" algn="l" defTabSz="146075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2262" algn="l" defTabSz="146075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12639" algn="l" defTabSz="146075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43016" algn="l" defTabSz="146075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0" y="1776"/>
      </p:cViewPr>
      <p:guideLst>
        <p:guide orient="horz" pos="5670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67095" y="5592369"/>
            <a:ext cx="6427074" cy="385881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4190" y="10201275"/>
            <a:ext cx="5292884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0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0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1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1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1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2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12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43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4111436" y="962622"/>
            <a:ext cx="1275964" cy="20477559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283548" y="962622"/>
            <a:ext cx="3701869" cy="20477559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97288" y="11568113"/>
            <a:ext cx="6427074" cy="3575447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97288" y="7630124"/>
            <a:ext cx="6427074" cy="3937990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03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075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113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15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188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226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1263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4301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83548" y="5600701"/>
            <a:ext cx="2488916" cy="15839482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2898485" y="5600701"/>
            <a:ext cx="2488916" cy="15839482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8063" y="720925"/>
            <a:ext cx="6805137" cy="3000375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78064" y="4029671"/>
            <a:ext cx="3340871" cy="167937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0377" indent="0">
              <a:buNone/>
              <a:defRPr sz="3200" b="1"/>
            </a:lvl2pPr>
            <a:lvl3pPr marL="1460754" indent="0">
              <a:buNone/>
              <a:defRPr sz="2900" b="1"/>
            </a:lvl3pPr>
            <a:lvl4pPr marL="2191131" indent="0">
              <a:buNone/>
              <a:defRPr sz="2600" b="1"/>
            </a:lvl4pPr>
            <a:lvl5pPr marL="2921508" indent="0">
              <a:buNone/>
              <a:defRPr sz="2600" b="1"/>
            </a:lvl5pPr>
            <a:lvl6pPr marL="3651885" indent="0">
              <a:buNone/>
              <a:defRPr sz="2600" b="1"/>
            </a:lvl6pPr>
            <a:lvl7pPr marL="4382262" indent="0">
              <a:buNone/>
              <a:defRPr sz="2600" b="1"/>
            </a:lvl7pPr>
            <a:lvl8pPr marL="5112639" indent="0">
              <a:buNone/>
              <a:defRPr sz="2600" b="1"/>
            </a:lvl8pPr>
            <a:lvl9pPr marL="5843016" indent="0">
              <a:buNone/>
              <a:defRPr sz="2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78064" y="5709046"/>
            <a:ext cx="3340871" cy="1037213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841017" y="4029671"/>
            <a:ext cx="3342183" cy="167937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0377" indent="0">
              <a:buNone/>
              <a:defRPr sz="3200" b="1"/>
            </a:lvl2pPr>
            <a:lvl3pPr marL="1460754" indent="0">
              <a:buNone/>
              <a:defRPr sz="2900" b="1"/>
            </a:lvl3pPr>
            <a:lvl4pPr marL="2191131" indent="0">
              <a:buNone/>
              <a:defRPr sz="2600" b="1"/>
            </a:lvl4pPr>
            <a:lvl5pPr marL="2921508" indent="0">
              <a:buNone/>
              <a:defRPr sz="2600" b="1"/>
            </a:lvl5pPr>
            <a:lvl6pPr marL="3651885" indent="0">
              <a:buNone/>
              <a:defRPr sz="2600" b="1"/>
            </a:lvl6pPr>
            <a:lvl7pPr marL="4382262" indent="0">
              <a:buNone/>
              <a:defRPr sz="2600" b="1"/>
            </a:lvl7pPr>
            <a:lvl8pPr marL="5112639" indent="0">
              <a:buNone/>
              <a:defRPr sz="2600" b="1"/>
            </a:lvl8pPr>
            <a:lvl9pPr marL="5843016" indent="0">
              <a:buNone/>
              <a:defRPr sz="2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841017" y="5709046"/>
            <a:ext cx="3342183" cy="1037213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8064" y="716757"/>
            <a:ext cx="2487604" cy="305038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956244" y="716758"/>
            <a:ext cx="4226957" cy="15364422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78064" y="3767139"/>
            <a:ext cx="2487604" cy="12314041"/>
          </a:xfrm>
        </p:spPr>
        <p:txBody>
          <a:bodyPr/>
          <a:lstStyle>
            <a:lvl1pPr marL="0" indent="0">
              <a:buNone/>
              <a:defRPr sz="2200"/>
            </a:lvl1pPr>
            <a:lvl2pPr marL="730377" indent="0">
              <a:buNone/>
              <a:defRPr sz="1900"/>
            </a:lvl2pPr>
            <a:lvl3pPr marL="1460754" indent="0">
              <a:buNone/>
              <a:defRPr sz="1600"/>
            </a:lvl3pPr>
            <a:lvl4pPr marL="2191131" indent="0">
              <a:buNone/>
              <a:defRPr sz="1400"/>
            </a:lvl4pPr>
            <a:lvl5pPr marL="2921508" indent="0">
              <a:buNone/>
              <a:defRPr sz="1400"/>
            </a:lvl5pPr>
            <a:lvl6pPr marL="3651885" indent="0">
              <a:buNone/>
              <a:defRPr sz="1400"/>
            </a:lvl6pPr>
            <a:lvl7pPr marL="4382262" indent="0">
              <a:buNone/>
              <a:defRPr sz="1400"/>
            </a:lvl7pPr>
            <a:lvl8pPr marL="5112639" indent="0">
              <a:buNone/>
              <a:defRPr sz="1400"/>
            </a:lvl8pPr>
            <a:lvl9pPr marL="5843016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2060" y="12601576"/>
            <a:ext cx="4536758" cy="148768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482060" y="1608534"/>
            <a:ext cx="4536758" cy="10801350"/>
          </a:xfrm>
        </p:spPr>
        <p:txBody>
          <a:bodyPr/>
          <a:lstStyle>
            <a:lvl1pPr marL="0" indent="0">
              <a:buNone/>
              <a:defRPr sz="5100"/>
            </a:lvl1pPr>
            <a:lvl2pPr marL="730377" indent="0">
              <a:buNone/>
              <a:defRPr sz="4500"/>
            </a:lvl2pPr>
            <a:lvl3pPr marL="1460754" indent="0">
              <a:buNone/>
              <a:defRPr sz="3800"/>
            </a:lvl3pPr>
            <a:lvl4pPr marL="2191131" indent="0">
              <a:buNone/>
              <a:defRPr sz="3200"/>
            </a:lvl4pPr>
            <a:lvl5pPr marL="2921508" indent="0">
              <a:buNone/>
              <a:defRPr sz="3200"/>
            </a:lvl5pPr>
            <a:lvl6pPr marL="3651885" indent="0">
              <a:buNone/>
              <a:defRPr sz="3200"/>
            </a:lvl6pPr>
            <a:lvl7pPr marL="4382262" indent="0">
              <a:buNone/>
              <a:defRPr sz="3200"/>
            </a:lvl7pPr>
            <a:lvl8pPr marL="5112639" indent="0">
              <a:buNone/>
              <a:defRPr sz="3200"/>
            </a:lvl8pPr>
            <a:lvl9pPr marL="5843016" indent="0">
              <a:buNone/>
              <a:defRPr sz="32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482060" y="14089264"/>
            <a:ext cx="4536758" cy="2112762"/>
          </a:xfrm>
        </p:spPr>
        <p:txBody>
          <a:bodyPr/>
          <a:lstStyle>
            <a:lvl1pPr marL="0" indent="0">
              <a:buNone/>
              <a:defRPr sz="2200"/>
            </a:lvl1pPr>
            <a:lvl2pPr marL="730377" indent="0">
              <a:buNone/>
              <a:defRPr sz="1900"/>
            </a:lvl2pPr>
            <a:lvl3pPr marL="1460754" indent="0">
              <a:buNone/>
              <a:defRPr sz="1600"/>
            </a:lvl3pPr>
            <a:lvl4pPr marL="2191131" indent="0">
              <a:buNone/>
              <a:defRPr sz="1400"/>
            </a:lvl4pPr>
            <a:lvl5pPr marL="2921508" indent="0">
              <a:buNone/>
              <a:defRPr sz="1400"/>
            </a:lvl5pPr>
            <a:lvl6pPr marL="3651885" indent="0">
              <a:buNone/>
              <a:defRPr sz="1400"/>
            </a:lvl6pPr>
            <a:lvl7pPr marL="4382262" indent="0">
              <a:buNone/>
              <a:defRPr sz="1400"/>
            </a:lvl7pPr>
            <a:lvl8pPr marL="5112639" indent="0">
              <a:buNone/>
              <a:defRPr sz="1400"/>
            </a:lvl8pPr>
            <a:lvl9pPr marL="5843016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378063" y="720925"/>
            <a:ext cx="6805137" cy="3000375"/>
          </a:xfrm>
          <a:prstGeom prst="rect">
            <a:avLst/>
          </a:prstGeom>
        </p:spPr>
        <p:txBody>
          <a:bodyPr vert="horz" lIns="146075" tIns="73038" rIns="146075" bIns="73038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78063" y="4200528"/>
            <a:ext cx="6805137" cy="11880652"/>
          </a:xfrm>
          <a:prstGeom prst="rect">
            <a:avLst/>
          </a:prstGeom>
        </p:spPr>
        <p:txBody>
          <a:bodyPr vert="horz" lIns="146075" tIns="73038" rIns="146075" bIns="73038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378063" y="16685421"/>
            <a:ext cx="1764295" cy="958452"/>
          </a:xfrm>
          <a:prstGeom prst="rect">
            <a:avLst/>
          </a:prstGeom>
        </p:spPr>
        <p:txBody>
          <a:bodyPr vert="horz" lIns="146075" tIns="73038" rIns="146075" bIns="7303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DD27-01F4-4AB1-BFD8-C42935E2C668}" type="datetimeFigureOut">
              <a:rPr lang="pl-PL" smtClean="0"/>
              <a:pPr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2583432" y="16685421"/>
            <a:ext cx="2394400" cy="958452"/>
          </a:xfrm>
          <a:prstGeom prst="rect">
            <a:avLst/>
          </a:prstGeom>
        </p:spPr>
        <p:txBody>
          <a:bodyPr vert="horz" lIns="146075" tIns="73038" rIns="146075" bIns="7303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5418905" y="16685421"/>
            <a:ext cx="1764295" cy="958452"/>
          </a:xfrm>
          <a:prstGeom prst="rect">
            <a:avLst/>
          </a:prstGeom>
        </p:spPr>
        <p:txBody>
          <a:bodyPr vert="horz" lIns="146075" tIns="73038" rIns="146075" bIns="7303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DD52-C7FC-4D49-AC5C-147B10EED99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0754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7783" indent="-547783" algn="l" defTabSz="1460754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6863" indent="-456486" algn="l" defTabSz="1460754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46075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elegent na konferencji biznesowych i prezentacji â zdjÄcie stockow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0900"/>
            <a:ext cx="7561263" cy="3107369"/>
          </a:xfrm>
          <a:prstGeom prst="rect">
            <a:avLst/>
          </a:prstGeom>
          <a:noFill/>
        </p:spPr>
      </p:pic>
      <p:sp>
        <p:nvSpPr>
          <p:cNvPr id="78" name="Prostokąt 77"/>
          <p:cNvSpPr/>
          <p:nvPr/>
        </p:nvSpPr>
        <p:spPr>
          <a:xfrm>
            <a:off x="0" y="7704981"/>
            <a:ext cx="7561263" cy="6120680"/>
          </a:xfrm>
          <a:prstGeom prst="rect">
            <a:avLst/>
          </a:prstGeom>
          <a:solidFill>
            <a:srgbClr val="F8F8F8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2880445"/>
            <a:ext cx="756126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3175"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187138" y="3001668"/>
            <a:ext cx="5848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b="1" dirty="0" smtClean="0">
                <a:latin typeface="Trebuchet MS" pitchFamily="34" charset="0"/>
                <a:cs typeface="Lucida Sans Unicode" pitchFamily="34" charset="0"/>
              </a:rPr>
              <a:t>Aktualności | O Warsztatach retorycznych| Dlaczego warto? | Klienci o nas | Oferta | Kontakt</a:t>
            </a:r>
            <a:endParaRPr lang="pl-PL" sz="1000" b="1" dirty="0"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3132559" y="3694019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Aktualności</a:t>
            </a:r>
            <a:endParaRPr lang="pl-PL" sz="16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2790617" y="6984901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Zobacz więcej aktualności…</a:t>
            </a:r>
            <a:endParaRPr lang="pl-PL" sz="11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503" y="936229"/>
            <a:ext cx="2340074" cy="102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3" cstate="print"/>
          <a:srcRect l="2719" r="51124"/>
          <a:stretch>
            <a:fillRect/>
          </a:stretch>
        </p:blipFill>
        <p:spPr bwMode="auto">
          <a:xfrm>
            <a:off x="468263" y="2903828"/>
            <a:ext cx="432048" cy="40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 descr="http://warsztatyretoryczne.pl/wp-content/uploads/2015/02/WR-higt-021-e142339886077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19" y="4248597"/>
            <a:ext cx="2376264" cy="2376264"/>
          </a:xfrm>
          <a:prstGeom prst="rect">
            <a:avLst/>
          </a:prstGeom>
          <a:noFill/>
        </p:spPr>
      </p:pic>
      <p:pic>
        <p:nvPicPr>
          <p:cNvPr id="90" name="Picture 7" descr="http://warsztatyretoryczne.pl/wp-content/uploads/2015/02/WR-higt-021-e142339886077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2499" y="4248597"/>
            <a:ext cx="2376264" cy="2376264"/>
          </a:xfrm>
          <a:prstGeom prst="rect">
            <a:avLst/>
          </a:prstGeom>
          <a:noFill/>
        </p:spPr>
      </p:pic>
      <p:pic>
        <p:nvPicPr>
          <p:cNvPr id="98" name="Picture 7" descr="http://warsztatyretoryczne.pl/wp-content/uploads/2015/02/WR-higt-021-e142339886077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2779" y="4248597"/>
            <a:ext cx="2376264" cy="2376264"/>
          </a:xfrm>
          <a:prstGeom prst="rect">
            <a:avLst/>
          </a:prstGeom>
          <a:noFill/>
        </p:spPr>
      </p:pic>
      <p:sp>
        <p:nvSpPr>
          <p:cNvPr id="21" name="Prostokąt 20"/>
          <p:cNvSpPr/>
          <p:nvPr/>
        </p:nvSpPr>
        <p:spPr>
          <a:xfrm>
            <a:off x="72219" y="4248597"/>
            <a:ext cx="2376264" cy="2376264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/>
          <p:cNvSpPr txBox="1"/>
          <p:nvPr/>
        </p:nvSpPr>
        <p:spPr>
          <a:xfrm>
            <a:off x="234107" y="4392613"/>
            <a:ext cx="201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Najbliższe terminy warsztatów</a:t>
            </a:r>
            <a:endParaRPr lang="pl-PL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234107" y="5787187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100" dirty="0" smtClean="0"/>
              <a:t>Kurs retoryczny podstawowy</a:t>
            </a:r>
            <a:endParaRPr lang="pl-PL" sz="11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99" name="pole tekstowe 98"/>
          <p:cNvSpPr txBox="1"/>
          <p:nvPr/>
        </p:nvSpPr>
        <p:spPr>
          <a:xfrm>
            <a:off x="288243" y="5184701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100" dirty="0" smtClean="0"/>
              <a:t>Kurs retoryczny podstawowy</a:t>
            </a:r>
            <a:endParaRPr lang="pl-PL" sz="11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100" name="Prostokąt 99"/>
          <p:cNvSpPr/>
          <p:nvPr/>
        </p:nvSpPr>
        <p:spPr>
          <a:xfrm>
            <a:off x="2592499" y="4248597"/>
            <a:ext cx="2376264" cy="2376264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1" name="pole tekstowe 100"/>
          <p:cNvSpPr txBox="1"/>
          <p:nvPr/>
        </p:nvSpPr>
        <p:spPr>
          <a:xfrm>
            <a:off x="2754387" y="4392613"/>
            <a:ext cx="201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r>
              <a:rPr lang="pl-PL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l-PL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ipsum</a:t>
            </a:r>
            <a:r>
              <a:rPr lang="pl-PL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pl-PL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Prostokąt 101"/>
          <p:cNvSpPr/>
          <p:nvPr/>
        </p:nvSpPr>
        <p:spPr>
          <a:xfrm>
            <a:off x="5112779" y="4248597"/>
            <a:ext cx="2376264" cy="2376264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" name="pole tekstowe 102"/>
          <p:cNvSpPr txBox="1"/>
          <p:nvPr/>
        </p:nvSpPr>
        <p:spPr>
          <a:xfrm>
            <a:off x="5274667" y="4392613"/>
            <a:ext cx="201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r>
              <a:rPr lang="pl-PL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l-PL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ipsum</a:t>
            </a:r>
            <a:r>
              <a:rPr lang="pl-PL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pl-PL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pole tekstowe 104"/>
          <p:cNvSpPr txBox="1"/>
          <p:nvPr/>
        </p:nvSpPr>
        <p:spPr>
          <a:xfrm>
            <a:off x="2374349" y="7942491"/>
            <a:ext cx="2812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O Warsztatach Retorycznych</a:t>
            </a:r>
            <a:endParaRPr lang="pl-PL" sz="16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106" name="pole tekstowe 105"/>
          <p:cNvSpPr txBox="1"/>
          <p:nvPr/>
        </p:nvSpPr>
        <p:spPr>
          <a:xfrm>
            <a:off x="2916535" y="8637017"/>
            <a:ext cx="410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smtClean="0"/>
              <a:t>W dobie szybkiej komunikacji i dominacji słowa mówionego, niezwykle istotną umiejętnością staje się biegłość w prowadzeniu dyskusji i wygłaszaniu przemówień. Ćwiczenia wykonywane podczas warsztatów pomagają dobrać odpowiednią gestykulację, postawę i ton głosu do sytuacji, w zależności od tego, kim są osoby, stanowiące audytorium. Zwiększają one koncentrację i umiejętność dobierania słów i argumentów w sytuacjach stresowych. A przede wszystkim uczą, jak się odpowiednio zaprezentować, aby zaciekawić słuchaczy i być przez nich dobrze przyjętym, czy też jak przedstawić swoją firmę lub produkt tak, aby przekonać potencjalnego klienta.</a:t>
            </a:r>
            <a:endParaRPr lang="pl-PL" sz="1200" dirty="0"/>
          </a:p>
        </p:txBody>
      </p:sp>
      <p:sp>
        <p:nvSpPr>
          <p:cNvPr id="107" name="Prostokąt 106"/>
          <p:cNvSpPr/>
          <p:nvPr/>
        </p:nvSpPr>
        <p:spPr>
          <a:xfrm>
            <a:off x="468263" y="8713093"/>
            <a:ext cx="2088232" cy="2160240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FOTO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2057" name="Picture 9" descr="IMG_9797-2"/>
          <p:cNvPicPr>
            <a:picLocks noChangeAspect="1" noChangeArrowheads="1"/>
          </p:cNvPicPr>
          <p:nvPr/>
        </p:nvPicPr>
        <p:blipFill>
          <a:blip r:embed="rId5" cstate="print"/>
          <a:srcRect t="5040" b="19361"/>
          <a:stretch>
            <a:fillRect/>
          </a:stretch>
        </p:blipFill>
        <p:spPr bwMode="auto">
          <a:xfrm>
            <a:off x="1548383" y="11881445"/>
            <a:ext cx="1441450" cy="1440160"/>
          </a:xfrm>
          <a:prstGeom prst="ellipse">
            <a:avLst/>
          </a:prstGeom>
          <a:noFill/>
        </p:spPr>
      </p:pic>
      <p:sp>
        <p:nvSpPr>
          <p:cNvPr id="108" name="pole tekstowe 107"/>
          <p:cNvSpPr txBox="1"/>
          <p:nvPr/>
        </p:nvSpPr>
        <p:spPr>
          <a:xfrm>
            <a:off x="3114423" y="11254859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Wykładowcy</a:t>
            </a:r>
            <a:endParaRPr lang="pl-PL" sz="16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pic>
        <p:nvPicPr>
          <p:cNvPr id="2059" name="Picture 11" descr="IMG_1405-2"/>
          <p:cNvPicPr>
            <a:picLocks noChangeAspect="1" noChangeArrowheads="1"/>
          </p:cNvPicPr>
          <p:nvPr/>
        </p:nvPicPr>
        <p:blipFill>
          <a:blip r:embed="rId6" cstate="print"/>
          <a:srcRect b="6592"/>
          <a:stretch>
            <a:fillRect/>
          </a:stretch>
        </p:blipFill>
        <p:spPr bwMode="auto">
          <a:xfrm>
            <a:off x="4644727" y="11881445"/>
            <a:ext cx="1376825" cy="1368152"/>
          </a:xfrm>
          <a:prstGeom prst="ellipse">
            <a:avLst/>
          </a:prstGeom>
          <a:noFill/>
        </p:spPr>
      </p:pic>
      <p:sp>
        <p:nvSpPr>
          <p:cNvPr id="110" name="pole tekstowe 109"/>
          <p:cNvSpPr txBox="1"/>
          <p:nvPr/>
        </p:nvSpPr>
        <p:spPr>
          <a:xfrm>
            <a:off x="4673343" y="13393613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b="1" dirty="0" smtClean="0"/>
              <a:t>Wiktor </a:t>
            </a:r>
            <a:r>
              <a:rPr lang="pl-PL" sz="1100" b="1" dirty="0" err="1" smtClean="0"/>
              <a:t>Maracewicz</a:t>
            </a:r>
            <a:endParaRPr lang="pl-PL" sz="11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111" name="pole tekstowe 110"/>
          <p:cNvSpPr txBox="1"/>
          <p:nvPr/>
        </p:nvSpPr>
        <p:spPr>
          <a:xfrm>
            <a:off x="1727934" y="13393613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b="1" dirty="0" smtClean="0"/>
              <a:t>Dominik Mazur</a:t>
            </a:r>
            <a:endParaRPr lang="pl-PL" sz="11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112" name="pole tekstowe 111"/>
          <p:cNvSpPr txBox="1"/>
          <p:nvPr/>
        </p:nvSpPr>
        <p:spPr>
          <a:xfrm>
            <a:off x="2905392" y="14135179"/>
            <a:ext cx="1750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Dlaczego Warto?</a:t>
            </a:r>
            <a:endParaRPr lang="pl-PL" sz="16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109" name="Prostokąt 108"/>
          <p:cNvSpPr/>
          <p:nvPr/>
        </p:nvSpPr>
        <p:spPr>
          <a:xfrm>
            <a:off x="468263" y="12025461"/>
            <a:ext cx="3816424" cy="187220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200" b="1" dirty="0" smtClean="0">
                <a:solidFill>
                  <a:schemeClr val="tx1"/>
                </a:solidFill>
              </a:rPr>
              <a:t>Dominik Mazur</a:t>
            </a:r>
            <a:r>
              <a:rPr lang="pl-PL" sz="1200" dirty="0" smtClean="0">
                <a:solidFill>
                  <a:schemeClr val="tx1"/>
                </a:solidFill>
              </a:rPr>
              <a:t> — były aktor Teatru Nowego w Warszawie, specjalista od kontaktów z mediami, rzecznik prasowy, ekspert Fundacji Republikańskiej. Prowadzi warsztaty retoryczne od 6 lat, … </a:t>
            </a:r>
            <a:r>
              <a:rPr lang="pl-PL" sz="1200" dirty="0" err="1" smtClean="0">
                <a:solidFill>
                  <a:schemeClr val="tx1"/>
                </a:solidFill>
              </a:rPr>
              <a:t>bla</a:t>
            </a:r>
            <a:r>
              <a:rPr lang="pl-PL" sz="1200" dirty="0" smtClean="0">
                <a:solidFill>
                  <a:schemeClr val="tx1"/>
                </a:solidFill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</a:rPr>
              <a:t>bla</a:t>
            </a:r>
            <a:r>
              <a:rPr lang="pl-PL" sz="1200" dirty="0" smtClean="0">
                <a:solidFill>
                  <a:schemeClr val="tx1"/>
                </a:solidFill>
              </a:rPr>
              <a:t> </a:t>
            </a:r>
            <a:r>
              <a:rPr lang="pl-PL" sz="1200" dirty="0" smtClean="0">
                <a:solidFill>
                  <a:srgbClr val="FF0000"/>
                </a:solidFill>
              </a:rPr>
              <a:t>//POJAWIA SIĘ PO NAJECHANIU MYSZKĄ NA FOTO</a:t>
            </a:r>
            <a:endParaRPr lang="pl-PL" sz="1200" dirty="0">
              <a:solidFill>
                <a:srgbClr val="FF0000"/>
              </a:solidFill>
            </a:endParaRPr>
          </a:p>
        </p:txBody>
      </p:sp>
      <p:sp>
        <p:nvSpPr>
          <p:cNvPr id="113" name="Prostokąt 112"/>
          <p:cNvSpPr/>
          <p:nvPr/>
        </p:nvSpPr>
        <p:spPr>
          <a:xfrm>
            <a:off x="468263" y="14761765"/>
            <a:ext cx="1944216" cy="187220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200" b="1" dirty="0" smtClean="0">
                <a:solidFill>
                  <a:schemeClr val="tx1"/>
                </a:solidFill>
              </a:rPr>
              <a:t>Argument A </a:t>
            </a:r>
          </a:p>
          <a:p>
            <a:pPr algn="just"/>
            <a:r>
              <a:rPr lang="pl-PL" sz="1200" b="1" dirty="0" smtClean="0">
                <a:solidFill>
                  <a:schemeClr val="tx1"/>
                </a:solidFill>
              </a:rPr>
              <a:t>1-2 zdania</a:t>
            </a:r>
            <a:endParaRPr lang="pl-PL" sz="1200" dirty="0">
              <a:solidFill>
                <a:srgbClr val="FF0000"/>
              </a:solidFill>
            </a:endParaRPr>
          </a:p>
        </p:txBody>
      </p:sp>
      <p:sp>
        <p:nvSpPr>
          <p:cNvPr id="114" name="Prostokąt 113"/>
          <p:cNvSpPr/>
          <p:nvPr/>
        </p:nvSpPr>
        <p:spPr>
          <a:xfrm>
            <a:off x="2844527" y="14761765"/>
            <a:ext cx="1944216" cy="187220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200" b="1" dirty="0" smtClean="0">
                <a:solidFill>
                  <a:schemeClr val="tx1"/>
                </a:solidFill>
              </a:rPr>
              <a:t>Argument B </a:t>
            </a:r>
          </a:p>
          <a:p>
            <a:pPr algn="just"/>
            <a:r>
              <a:rPr lang="pl-PL" sz="1200" b="1" dirty="0" smtClean="0">
                <a:solidFill>
                  <a:schemeClr val="tx1"/>
                </a:solidFill>
              </a:rPr>
              <a:t>1-2 zdania</a:t>
            </a:r>
            <a:endParaRPr lang="pl-PL" sz="1200" dirty="0">
              <a:solidFill>
                <a:srgbClr val="FF0000"/>
              </a:solidFill>
            </a:endParaRPr>
          </a:p>
        </p:txBody>
      </p:sp>
      <p:sp>
        <p:nvSpPr>
          <p:cNvPr id="115" name="Prostokąt 114"/>
          <p:cNvSpPr/>
          <p:nvPr/>
        </p:nvSpPr>
        <p:spPr>
          <a:xfrm>
            <a:off x="5220791" y="14761765"/>
            <a:ext cx="1944216" cy="187220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200" b="1" dirty="0" smtClean="0">
                <a:solidFill>
                  <a:schemeClr val="tx1"/>
                </a:solidFill>
              </a:rPr>
              <a:t>Argument C</a:t>
            </a:r>
          </a:p>
          <a:p>
            <a:pPr algn="just"/>
            <a:r>
              <a:rPr lang="pl-PL" sz="1200" b="1" dirty="0" smtClean="0">
                <a:solidFill>
                  <a:schemeClr val="tx1"/>
                </a:solidFill>
              </a:rPr>
              <a:t>1-2 zdania</a:t>
            </a:r>
            <a:endParaRPr lang="pl-PL" sz="1200" dirty="0">
              <a:solidFill>
                <a:srgbClr val="FF0000"/>
              </a:solidFill>
            </a:endParaRPr>
          </a:p>
        </p:txBody>
      </p:sp>
      <p:sp>
        <p:nvSpPr>
          <p:cNvPr id="34" name="pole tekstowe 33"/>
          <p:cNvSpPr txBox="1"/>
          <p:nvPr/>
        </p:nvSpPr>
        <p:spPr>
          <a:xfrm>
            <a:off x="5148783" y="6696869"/>
            <a:ext cx="1781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b="1" cap="small" dirty="0" smtClean="0">
                <a:solidFill>
                  <a:srgbClr val="FF0000"/>
                </a:solidFill>
                <a:latin typeface="Trebuchet MS" pitchFamily="34" charset="0"/>
                <a:cs typeface="Lucida Sans Unicode" pitchFamily="34" charset="0"/>
              </a:rPr>
              <a:t>Zapisz się na </a:t>
            </a:r>
            <a:r>
              <a:rPr lang="pl-PL" sz="1100" b="1" cap="small" dirty="0" err="1" smtClean="0">
                <a:solidFill>
                  <a:srgbClr val="FF0000"/>
                </a:solidFill>
                <a:latin typeface="Trebuchet MS" pitchFamily="34" charset="0"/>
                <a:cs typeface="Lucida Sans Unicode" pitchFamily="34" charset="0"/>
              </a:rPr>
              <a:t>newsletter</a:t>
            </a:r>
            <a:r>
              <a:rPr lang="pl-PL" sz="1100" b="1" cap="small" dirty="0" smtClean="0">
                <a:solidFill>
                  <a:srgbClr val="FF0000"/>
                </a:solidFill>
                <a:latin typeface="Trebuchet MS" pitchFamily="34" charset="0"/>
                <a:cs typeface="Lucida Sans Unicode" pitchFamily="34" charset="0"/>
              </a:rPr>
              <a:t>!!</a:t>
            </a:r>
            <a:endParaRPr lang="pl-PL" sz="1100" b="1" cap="small" dirty="0">
              <a:solidFill>
                <a:srgbClr val="FF0000"/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35" name="pole tekstowe 34"/>
          <p:cNvSpPr txBox="1"/>
          <p:nvPr/>
        </p:nvSpPr>
        <p:spPr>
          <a:xfrm>
            <a:off x="5220791" y="7128917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b="1" cap="small" dirty="0" err="1" smtClean="0">
                <a:solidFill>
                  <a:srgbClr val="FF0000"/>
                </a:solidFill>
                <a:latin typeface="Trebuchet MS" pitchFamily="34" charset="0"/>
                <a:cs typeface="Lucida Sans Unicode" pitchFamily="34" charset="0"/>
              </a:rPr>
              <a:t>Info</a:t>
            </a:r>
            <a:r>
              <a:rPr lang="pl-PL" sz="1100" b="1" cap="small" dirty="0" smtClean="0">
                <a:solidFill>
                  <a:srgbClr val="FF0000"/>
                </a:solidFill>
                <a:latin typeface="Trebuchet MS" pitchFamily="34" charset="0"/>
                <a:cs typeface="Lucida Sans Unicode" pitchFamily="34" charset="0"/>
              </a:rPr>
              <a:t> o </a:t>
            </a:r>
            <a:r>
              <a:rPr lang="pl-PL" sz="1100" b="1" cap="small" dirty="0" err="1" smtClean="0">
                <a:solidFill>
                  <a:srgbClr val="FF0000"/>
                </a:solidFill>
                <a:latin typeface="Trebuchet MS" pitchFamily="34" charset="0"/>
                <a:cs typeface="Lucida Sans Unicode" pitchFamily="34" charset="0"/>
              </a:rPr>
              <a:t>cookies</a:t>
            </a:r>
            <a:endParaRPr lang="pl-PL" sz="1100" b="1" cap="small" dirty="0">
              <a:solidFill>
                <a:srgbClr val="FF0000"/>
              </a:solidFill>
              <a:latin typeface="Trebuchet M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rostokąt 104"/>
          <p:cNvSpPr/>
          <p:nvPr/>
        </p:nvSpPr>
        <p:spPr>
          <a:xfrm>
            <a:off x="0" y="0"/>
            <a:ext cx="7561263" cy="3960565"/>
          </a:xfrm>
          <a:prstGeom prst="rect">
            <a:avLst/>
          </a:prstGeom>
          <a:solidFill>
            <a:srgbClr val="F8F8F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ole tekstowe 91"/>
          <p:cNvSpPr txBox="1"/>
          <p:nvPr/>
        </p:nvSpPr>
        <p:spPr>
          <a:xfrm>
            <a:off x="3112820" y="43217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Klienci o nas</a:t>
            </a:r>
            <a:endParaRPr lang="pl-PL" sz="16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96" name="Prostokąt 95"/>
          <p:cNvSpPr/>
          <p:nvPr/>
        </p:nvSpPr>
        <p:spPr>
          <a:xfrm>
            <a:off x="0" y="9289157"/>
            <a:ext cx="7561263" cy="3312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7" name="pole tekstowe 96"/>
          <p:cNvSpPr txBox="1"/>
          <p:nvPr/>
        </p:nvSpPr>
        <p:spPr>
          <a:xfrm>
            <a:off x="3329803" y="9526667"/>
            <a:ext cx="901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kontakt</a:t>
            </a:r>
            <a:endParaRPr lang="pl-PL" sz="16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783" y="10801325"/>
            <a:ext cx="352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791" y="10081245"/>
            <a:ext cx="247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Prostokąt 102"/>
          <p:cNvSpPr/>
          <p:nvPr/>
        </p:nvSpPr>
        <p:spPr>
          <a:xfrm>
            <a:off x="0" y="12601525"/>
            <a:ext cx="7561263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" name="pole tekstowe 103"/>
          <p:cNvSpPr txBox="1"/>
          <p:nvPr/>
        </p:nvSpPr>
        <p:spPr>
          <a:xfrm>
            <a:off x="2335364" y="12817549"/>
            <a:ext cx="2890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Wszystkie prawa zastrzeżone &amp;</a:t>
            </a:r>
            <a:r>
              <a:rPr lang="pl-PL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copy</a:t>
            </a:r>
            <a:r>
              <a:rPr lang="pl-PL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; 2019 </a:t>
            </a:r>
          </a:p>
          <a:p>
            <a:pPr algn="ctr"/>
            <a:r>
              <a:rPr lang="pl-PL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Warsztatyretoryczne.com</a:t>
            </a:r>
            <a:endParaRPr lang="pl-PL" sz="11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pic>
        <p:nvPicPr>
          <p:cNvPr id="15" name="Picture 11" descr="IMG_1405-2"/>
          <p:cNvPicPr>
            <a:picLocks noChangeAspect="1" noChangeArrowheads="1"/>
          </p:cNvPicPr>
          <p:nvPr/>
        </p:nvPicPr>
        <p:blipFill>
          <a:blip r:embed="rId4" cstate="print"/>
          <a:srcRect b="6592"/>
          <a:stretch>
            <a:fillRect/>
          </a:stretch>
        </p:blipFill>
        <p:spPr bwMode="auto">
          <a:xfrm>
            <a:off x="900311" y="1010702"/>
            <a:ext cx="1376825" cy="1368152"/>
          </a:xfrm>
          <a:prstGeom prst="ellipse">
            <a:avLst/>
          </a:prstGeom>
          <a:noFill/>
        </p:spPr>
      </p:pic>
      <p:sp>
        <p:nvSpPr>
          <p:cNvPr id="16" name="pole tekstowe 15"/>
          <p:cNvSpPr txBox="1"/>
          <p:nvPr/>
        </p:nvSpPr>
        <p:spPr>
          <a:xfrm>
            <a:off x="1116335" y="2594878"/>
            <a:ext cx="10134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Imię Nazwisko</a:t>
            </a:r>
          </a:p>
          <a:p>
            <a:pPr algn="ctr"/>
            <a:r>
              <a:rPr lang="pl-PL" sz="1100" b="1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Influencer</a:t>
            </a:r>
            <a:endParaRPr lang="pl-PL" sz="11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95" name="pole tekstowe 94"/>
          <p:cNvSpPr txBox="1"/>
          <p:nvPr/>
        </p:nvSpPr>
        <p:spPr>
          <a:xfrm>
            <a:off x="396255" y="1298734"/>
            <a:ext cx="2448272" cy="1869743"/>
          </a:xfrm>
          <a:prstGeom prst="rect">
            <a:avLst/>
          </a:prstGeom>
          <a:solidFill>
            <a:srgbClr val="F8F8F8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Lorem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ipsum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dolor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sit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amet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,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consectetur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adipiscing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elit,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sed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do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eiusmod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tempor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incididunt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ut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labore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et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dolore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magna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aliqua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.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Ut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enim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ad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minim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veniam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,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quis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nostrud</a:t>
            </a:r>
            <a:r>
              <a:rPr lang="pl-PL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//pojawia się po najechaniu myszką</a:t>
            </a:r>
            <a:endParaRPr lang="pl-PL" sz="800" dirty="0">
              <a:solidFill>
                <a:srgbClr val="FF0000"/>
              </a:solidFill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7" name="Picture 11" descr="IMG_1405-2"/>
          <p:cNvPicPr>
            <a:picLocks noChangeAspect="1" noChangeArrowheads="1"/>
          </p:cNvPicPr>
          <p:nvPr/>
        </p:nvPicPr>
        <p:blipFill>
          <a:blip r:embed="rId4" cstate="print"/>
          <a:srcRect b="6592"/>
          <a:stretch>
            <a:fillRect/>
          </a:stretch>
        </p:blipFill>
        <p:spPr bwMode="auto">
          <a:xfrm>
            <a:off x="3060551" y="1008237"/>
            <a:ext cx="1376825" cy="1368152"/>
          </a:xfrm>
          <a:prstGeom prst="ellipse">
            <a:avLst/>
          </a:prstGeom>
          <a:noFill/>
        </p:spPr>
      </p:pic>
      <p:sp>
        <p:nvSpPr>
          <p:cNvPr id="18" name="pole tekstowe 17"/>
          <p:cNvSpPr txBox="1"/>
          <p:nvPr/>
        </p:nvSpPr>
        <p:spPr>
          <a:xfrm>
            <a:off x="2772519" y="2448397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Imię Nazwisko, </a:t>
            </a:r>
            <a:r>
              <a:rPr lang="pl-PL" sz="1100" b="1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Influencer</a:t>
            </a:r>
            <a:endParaRPr lang="pl-PL" sz="11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2628503" y="2808437"/>
            <a:ext cx="2448272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Lorem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ipsum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dolor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sit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amet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,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consectetur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adipiscing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elit,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sed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do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eiusmod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tempo…</a:t>
            </a:r>
            <a:endParaRPr lang="pl-PL" sz="800" dirty="0">
              <a:solidFill>
                <a:srgbClr val="FF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5004767" y="1008237"/>
            <a:ext cx="2232248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Lorem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ipsum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dolor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sit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amet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,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consectetur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adipiscing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elit,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sed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do </a:t>
            </a:r>
            <a:r>
              <a:rPr lang="pl-PL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eiusmod</a:t>
            </a:r>
            <a:r>
              <a:rPr lang="pl-P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pl-PL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</a:rPr>
              <a:t>tempo…</a:t>
            </a:r>
            <a:endParaRPr lang="pl-PL" sz="800" dirty="0">
              <a:solidFill>
                <a:srgbClr val="FF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5004767" y="1898755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Imię Nazwisko, </a:t>
            </a:r>
            <a:r>
              <a:rPr lang="pl-PL" sz="1100" b="1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Influencer</a:t>
            </a:r>
            <a:endParaRPr lang="pl-PL" sz="11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4500711" y="432173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rgbClr val="FF0000"/>
                </a:solidFill>
                <a:latin typeface="Trebuchet MS" pitchFamily="34" charset="0"/>
                <a:cs typeface="Lucida Sans Unicode" pitchFamily="34" charset="0"/>
              </a:rPr>
              <a:t>Do wyboru jak chcesz, żeby to wyglądało</a:t>
            </a:r>
            <a:endParaRPr lang="pl-PL" sz="1100" b="1" dirty="0">
              <a:solidFill>
                <a:srgbClr val="FF0000"/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3379624" y="4320605"/>
            <a:ext cx="802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Oferta</a:t>
            </a:r>
            <a:endParaRPr lang="pl-PL" sz="16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25" name="Prostokąt 24"/>
          <p:cNvSpPr/>
          <p:nvPr/>
        </p:nvSpPr>
        <p:spPr>
          <a:xfrm>
            <a:off x="396255" y="4896669"/>
            <a:ext cx="1944216" cy="187220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Warsztaty Retoryczne początkujący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2772519" y="4896669"/>
            <a:ext cx="1944216" cy="187220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200" dirty="0" smtClean="0">
                <a:solidFill>
                  <a:schemeClr val="tx1"/>
                </a:solidFill>
              </a:rPr>
              <a:t>Kurs medialny</a:t>
            </a:r>
            <a:endParaRPr lang="pl-PL" sz="1200" dirty="0">
              <a:solidFill>
                <a:srgbClr val="FF0000"/>
              </a:solidFill>
            </a:endParaRPr>
          </a:p>
        </p:txBody>
      </p:sp>
      <p:sp>
        <p:nvSpPr>
          <p:cNvPr id="27" name="Prostokąt 26"/>
          <p:cNvSpPr/>
          <p:nvPr/>
        </p:nvSpPr>
        <p:spPr>
          <a:xfrm>
            <a:off x="5148783" y="4896669"/>
            <a:ext cx="1944216" cy="187220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Szkolenie prezentacyjne biznesowe</a:t>
            </a:r>
            <a:endParaRPr lang="pl-PL" sz="1200" dirty="0">
              <a:solidFill>
                <a:srgbClr val="FF0000"/>
              </a:solidFill>
            </a:endParaRPr>
          </a:p>
        </p:txBody>
      </p:sp>
      <p:sp>
        <p:nvSpPr>
          <p:cNvPr id="28" name="Prostokąt 27"/>
          <p:cNvSpPr/>
          <p:nvPr/>
        </p:nvSpPr>
        <p:spPr>
          <a:xfrm>
            <a:off x="396255" y="6984901"/>
            <a:ext cx="1944216" cy="187220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Warsztaty dla młodzieży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9" name="Prostokąt 28"/>
          <p:cNvSpPr/>
          <p:nvPr/>
        </p:nvSpPr>
        <p:spPr>
          <a:xfrm>
            <a:off x="2772519" y="6984901"/>
            <a:ext cx="1944216" cy="187220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200" dirty="0" smtClean="0">
                <a:solidFill>
                  <a:schemeClr val="tx1"/>
                </a:solidFill>
              </a:rPr>
              <a:t>Prezentacje</a:t>
            </a:r>
            <a:endParaRPr lang="pl-PL" sz="1200" dirty="0">
              <a:solidFill>
                <a:srgbClr val="FF0000"/>
              </a:solidFill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5148783" y="6984901"/>
            <a:ext cx="1944216" cy="187220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200" dirty="0" smtClean="0">
                <a:solidFill>
                  <a:schemeClr val="tx1"/>
                </a:solidFill>
              </a:rPr>
              <a:t>Oferta indywidualna</a:t>
            </a:r>
            <a:endParaRPr lang="pl-PL" sz="1200" dirty="0">
              <a:solidFill>
                <a:srgbClr val="FF0000"/>
              </a:solidFill>
            </a:endParaRPr>
          </a:p>
        </p:txBody>
      </p:sp>
      <p:sp>
        <p:nvSpPr>
          <p:cNvPr id="32" name="pole tekstowe 31"/>
          <p:cNvSpPr txBox="1"/>
          <p:nvPr/>
        </p:nvSpPr>
        <p:spPr>
          <a:xfrm>
            <a:off x="5148783" y="11377389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TT</a:t>
            </a:r>
            <a:endParaRPr lang="pl-PL" sz="16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1476375" y="10009237"/>
            <a:ext cx="2880320" cy="43204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Formularz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4" name="Prostokąt 33"/>
          <p:cNvSpPr/>
          <p:nvPr/>
        </p:nvSpPr>
        <p:spPr>
          <a:xfrm>
            <a:off x="1476375" y="10585301"/>
            <a:ext cx="2880320" cy="1512168"/>
          </a:xfrm>
          <a:prstGeom prst="rect">
            <a:avLst/>
          </a:prstGeom>
          <a:solidFill>
            <a:srgbClr val="FFFFFF">
              <a:alpha val="81176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Formularz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5" name="pole tekstowe 34"/>
          <p:cNvSpPr txBox="1"/>
          <p:nvPr/>
        </p:nvSpPr>
        <p:spPr>
          <a:xfrm>
            <a:off x="2612738" y="12169477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cs typeface="Lucida Sans Unicode" pitchFamily="34" charset="0"/>
              </a:rPr>
              <a:t>Wyślij</a:t>
            </a:r>
            <a:endParaRPr lang="pl-PL" sz="1100" b="1" cap="small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284</Words>
  <Application>Microsoft Office PowerPoint</Application>
  <PresentationFormat>Niestandardowy</PresentationFormat>
  <Paragraphs>47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mk</dc:creator>
  <cp:lastModifiedBy>mk</cp:lastModifiedBy>
  <cp:revision>49</cp:revision>
  <dcterms:created xsi:type="dcterms:W3CDTF">2019-03-01T19:53:14Z</dcterms:created>
  <dcterms:modified xsi:type="dcterms:W3CDTF">2019-03-21T15:07:44Z</dcterms:modified>
</cp:coreProperties>
</file>