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80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0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7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1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6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718A84F-8B4C-4414-AC45-5092631BC4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2B6B14-E5E2-4F10-93F6-76F53B6C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2607-4A3B-4BB3-B866-46BF01808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Andromada</a:t>
            </a:r>
            <a:r>
              <a:rPr lang="en-US" dirty="0"/>
              <a:t> 2050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119C6-9A95-405C-8E73-F5768360C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Manoj Khatri and Eduardo Lozano</a:t>
            </a:r>
          </a:p>
        </p:txBody>
      </p:sp>
      <p:pic>
        <p:nvPicPr>
          <p:cNvPr id="3074" name="Picture 2" descr="https://cdn0.iconfinder.com/data/icons/science-96/50/42-512.png">
            <a:extLst>
              <a:ext uri="{FF2B5EF4-FFF2-40B4-BE49-F238E27FC236}">
                <a16:creationId xmlns:a16="http://schemas.microsoft.com/office/drawing/2014/main" id="{D06BC7FB-46EA-445B-8F46-11027A6A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63" y="4088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8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dfw5-2.xx.fbcdn.net/v/t1.15752-9/78566554_842520742833463_5571159047811366912_n.jpg?_nc_cat=109&amp;_nc_ohc=3Bj-OVEcRBQAQmXZZM61Zu86heymvq6sQXIOTRBfmRWBCXI4wwE0TWkJA&amp;_nc_ht=scontent-dfw5-2.xx&amp;oh=1264f852ea2cad3d68cbf0c21b58e59c&amp;oe=5E870932">
            <a:extLst>
              <a:ext uri="{FF2B5EF4-FFF2-40B4-BE49-F238E27FC236}">
                <a16:creationId xmlns:a16="http://schemas.microsoft.com/office/drawing/2014/main" id="{3BE885B4-982F-47FD-A3F0-387E4E6FFA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1542" y="56904"/>
            <a:ext cx="6279141" cy="680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746E-82C8-4550-BD4C-DBA9D763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FDF8-D736-4B15-BD53-80865BE7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Andromada</a:t>
            </a:r>
            <a:r>
              <a:rPr lang="en-US" dirty="0"/>
              <a:t> 2050 will have a space ship as a player character that can be maneuvered by tilting your body.</a:t>
            </a:r>
          </a:p>
          <a:p>
            <a:r>
              <a:rPr lang="en-US" dirty="0"/>
              <a:t>Player gets 4 lives and there are 2 Levels </a:t>
            </a:r>
          </a:p>
          <a:p>
            <a:r>
              <a:rPr lang="en-US" dirty="0"/>
              <a:t>There will be enemies who can shoot and getting shot would result in loss of one life</a:t>
            </a:r>
          </a:p>
          <a:p>
            <a:r>
              <a:rPr lang="en-US" dirty="0"/>
              <a:t>If all 4 lives are lost before reaching finish line you lose.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49EF-29F5-4685-B1AE-D24D3189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3960-7B09-40D2-85EB-13691AE8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scontent-dfw5-2.xx.fbcdn.net/v/t1.15752-9/77124869_594758364597094_4789324676084006912_n.jpg?_nc_cat=103&amp;_nc_ohc=7qhSJcDpFzcAQkJIotRHnYLPnPfHR7Bd8_Jl9X8JaqDXZ8jfOC27WdjHw&amp;_nc_ht=scontent-dfw5-2.xx&amp;oh=2ac4202d147e4eeb59e2572ee10a78de&amp;oe=5E7E5ED1">
            <a:extLst>
              <a:ext uri="{FF2B5EF4-FFF2-40B4-BE49-F238E27FC236}">
                <a16:creationId xmlns:a16="http://schemas.microsoft.com/office/drawing/2014/main" id="{89279028-7E87-404C-86C1-56F67012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" y="0"/>
            <a:ext cx="120284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42F1-5765-4EAD-93B3-47B4D60B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C532-4EF5-4AB2-BFFD-2EA1E948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game is at playable state by keyboard </a:t>
            </a:r>
          </a:p>
          <a:p>
            <a:r>
              <a:rPr lang="en-US" dirty="0"/>
              <a:t>We still need to implement the tilt feature (gesture control)</a:t>
            </a:r>
          </a:p>
          <a:p>
            <a:r>
              <a:rPr lang="en-US" dirty="0"/>
              <a:t>We need to come up with unique setting for our game like backgrounds and characters</a:t>
            </a:r>
          </a:p>
          <a:p>
            <a:r>
              <a:rPr lang="en-US" dirty="0"/>
              <a:t>Add extra features if we have time.</a:t>
            </a:r>
          </a:p>
        </p:txBody>
      </p:sp>
    </p:spTree>
    <p:extLst>
      <p:ext uri="{BB962C8B-B14F-4D97-AF65-F5344CB8AC3E}">
        <p14:creationId xmlns:p14="http://schemas.microsoft.com/office/powerpoint/2010/main" val="62245883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</TotalTime>
  <Words>115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Andromada 2050</vt:lpstr>
      <vt:lpstr>PowerPoint Presentation</vt:lpstr>
      <vt:lpstr>Description of UI</vt:lpstr>
      <vt:lpstr>PowerPoint Presentation</vt:lpstr>
      <vt:lpstr>Our 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Andromada 2050</dc:title>
  <dc:creator>Khatri, Manoj</dc:creator>
  <cp:lastModifiedBy>Khatri, Manoj</cp:lastModifiedBy>
  <cp:revision>2</cp:revision>
  <dcterms:created xsi:type="dcterms:W3CDTF">2019-11-21T22:04:24Z</dcterms:created>
  <dcterms:modified xsi:type="dcterms:W3CDTF">2019-11-21T22:26:31Z</dcterms:modified>
</cp:coreProperties>
</file>