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6" r:id="rId10"/>
    <p:sldId id="259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107" d="100"/>
          <a:sy n="107" d="100"/>
        </p:scale>
        <p:origin x="-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5F693-B7D3-4BBA-9FDC-2BE55C127E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FE99255-AE85-40F5-BBF3-CE6546C39F3A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 err="1" smtClean="0"/>
            <a:t>Մինչև</a:t>
          </a:r>
          <a:r>
            <a:rPr lang="en-US" sz="1600" dirty="0" smtClean="0"/>
            <a:t> </a:t>
          </a:r>
          <a:r>
            <a:rPr lang="en-US" sz="1600" dirty="0" err="1" smtClean="0"/>
            <a:t>աստղեր</a:t>
          </a:r>
          <a:r>
            <a:rPr lang="en-US" sz="1600" dirty="0" smtClean="0"/>
            <a:t> </a:t>
          </a:r>
          <a:r>
            <a:rPr lang="en-US" sz="1600" dirty="0" err="1" smtClean="0"/>
            <a:t>հոռավորություններ</a:t>
          </a:r>
          <a:endParaRPr lang="en-US" sz="1600" dirty="0"/>
        </a:p>
      </dgm:t>
    </dgm:pt>
    <dgm:pt modelId="{F55C028D-958F-4728-845D-7D4C7E08D9AE}" type="parTrans" cxnId="{26BF4971-8FBB-48D9-A533-ACA2DFCE5C4E}">
      <dgm:prSet/>
      <dgm:spPr/>
      <dgm:t>
        <a:bodyPr/>
        <a:lstStyle/>
        <a:p>
          <a:endParaRPr lang="en-US"/>
        </a:p>
      </dgm:t>
    </dgm:pt>
    <dgm:pt modelId="{518DECD7-E683-4298-8AB8-AC399941CB8C}" type="sibTrans" cxnId="{26BF4971-8FBB-48D9-A533-ACA2DFCE5C4E}">
      <dgm:prSet/>
      <dgm:spPr/>
      <dgm:t>
        <a:bodyPr/>
        <a:lstStyle/>
        <a:p>
          <a:endParaRPr lang="en-US"/>
        </a:p>
      </dgm:t>
    </dgm:pt>
    <dgm:pt modelId="{AD0193C2-486F-4408-8061-4BB43441465F}">
      <dgm:prSet phldrT="[Текст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ԼՈՒՍԱՏԱՐԻ</a:t>
          </a:r>
          <a:endParaRPr lang="en-US" dirty="0"/>
        </a:p>
      </dgm:t>
    </dgm:pt>
    <dgm:pt modelId="{DDCEA82E-FDD4-4998-BACF-D1BE581920EC}" type="parTrans" cxnId="{4F5DEA71-0C85-45B3-A0F5-74A7C7E3F7B1}">
      <dgm:prSet/>
      <dgm:spPr/>
      <dgm:t>
        <a:bodyPr/>
        <a:lstStyle/>
        <a:p>
          <a:endParaRPr lang="en-US"/>
        </a:p>
      </dgm:t>
    </dgm:pt>
    <dgm:pt modelId="{05996B3E-7B06-429B-8050-684C050901A0}" type="sibTrans" cxnId="{4F5DEA71-0C85-45B3-A0F5-74A7C7E3F7B1}">
      <dgm:prSet/>
      <dgm:spPr/>
      <dgm:t>
        <a:bodyPr/>
        <a:lstStyle/>
        <a:p>
          <a:endParaRPr lang="en-US"/>
        </a:p>
      </dgm:t>
    </dgm:pt>
    <dgm:pt modelId="{E5E221CD-3CC9-48F0-AEDF-C2E50B0FCD33}">
      <dgm:prSet phldrT="[Текст]"/>
      <dgm:spPr/>
      <dgm:t>
        <a:bodyPr/>
        <a:lstStyle/>
        <a:p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5A91665A-ECFE-435A-8DB7-D1B64AD9777C}" type="parTrans" cxnId="{D4F85E5E-3765-4A34-9BD4-BD0117C52266}">
      <dgm:prSet/>
      <dgm:spPr/>
      <dgm:t>
        <a:bodyPr/>
        <a:lstStyle/>
        <a:p>
          <a:endParaRPr lang="en-US"/>
        </a:p>
      </dgm:t>
    </dgm:pt>
    <dgm:pt modelId="{C9CD2DFC-8211-407C-9B0D-A17A59D49C87}" type="sibTrans" cxnId="{D4F85E5E-3765-4A34-9BD4-BD0117C52266}">
      <dgm:prSet/>
      <dgm:spPr/>
      <dgm:t>
        <a:bodyPr/>
        <a:lstStyle/>
        <a:p>
          <a:endParaRPr lang="en-US"/>
        </a:p>
      </dgm:t>
    </dgm:pt>
    <dgm:pt modelId="{DCE5485B-AE08-4136-9045-09D3270614F2}">
      <dgm:prSet phldrT="[Текст]"/>
      <dgm:spPr/>
      <dgm:t>
        <a:bodyPr/>
        <a:lstStyle/>
        <a:p>
          <a:endParaRPr lang="en-US" dirty="0"/>
        </a:p>
      </dgm:t>
    </dgm:pt>
    <dgm:pt modelId="{EC1FF6C1-40CA-46E1-8CA0-2942A7C44628}" type="parTrans" cxnId="{D80E2F96-6B74-4EB6-A817-810405DE6BD2}">
      <dgm:prSet/>
      <dgm:spPr/>
      <dgm:t>
        <a:bodyPr/>
        <a:lstStyle/>
        <a:p>
          <a:endParaRPr lang="en-US"/>
        </a:p>
      </dgm:t>
    </dgm:pt>
    <dgm:pt modelId="{533F09E0-4D97-49BA-A445-D731C943EF0F}" type="sibTrans" cxnId="{D80E2F96-6B74-4EB6-A817-810405DE6BD2}">
      <dgm:prSet/>
      <dgm:spPr/>
      <dgm:t>
        <a:bodyPr/>
        <a:lstStyle/>
        <a:p>
          <a:endParaRPr lang="en-US"/>
        </a:p>
      </dgm:t>
    </dgm:pt>
    <dgm:pt modelId="{A5490528-5752-4DC5-95BA-537C37FB534A}">
      <dgm:prSet phldrT="[Текст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ՊԱՐՍԵԿ</a:t>
          </a:r>
          <a:endParaRPr lang="en-US" dirty="0"/>
        </a:p>
      </dgm:t>
    </dgm:pt>
    <dgm:pt modelId="{91D15A9A-90EB-4E27-B6FB-AEFE571916AE}" type="parTrans" cxnId="{47DE2CD2-4C1A-4E0E-B5E1-80DEF7B41D1D}">
      <dgm:prSet/>
      <dgm:spPr/>
      <dgm:t>
        <a:bodyPr/>
        <a:lstStyle/>
        <a:p>
          <a:endParaRPr lang="en-US"/>
        </a:p>
      </dgm:t>
    </dgm:pt>
    <dgm:pt modelId="{7CEAC2BF-E0A2-4EA3-BE75-6F64542337C2}" type="sibTrans" cxnId="{47DE2CD2-4C1A-4E0E-B5E1-80DEF7B41D1D}">
      <dgm:prSet/>
      <dgm:spPr/>
      <dgm:t>
        <a:bodyPr/>
        <a:lstStyle/>
        <a:p>
          <a:endParaRPr lang="en-US"/>
        </a:p>
      </dgm:t>
    </dgm:pt>
    <dgm:pt modelId="{F41C19CE-B7DE-41A6-A37A-E87F27A846A0}">
      <dgm:prSet phldrT="[Текст]"/>
      <dgm:spPr/>
      <dgm:t>
        <a:bodyPr/>
        <a:lstStyle/>
        <a:p>
          <a:endParaRPr lang="en-US" dirty="0"/>
        </a:p>
      </dgm:t>
    </dgm:pt>
    <dgm:pt modelId="{B76E59E6-52C2-41F8-AE8B-3D88C81293B0}" type="parTrans" cxnId="{96C36295-3F65-43D3-8D2B-F5F14970EEFC}">
      <dgm:prSet/>
      <dgm:spPr/>
      <dgm:t>
        <a:bodyPr/>
        <a:lstStyle/>
        <a:p>
          <a:endParaRPr lang="en-US"/>
        </a:p>
      </dgm:t>
    </dgm:pt>
    <dgm:pt modelId="{7B64DCA1-6A18-443B-B1EF-087FEC08588E}" type="sibTrans" cxnId="{96C36295-3F65-43D3-8D2B-F5F14970EEFC}">
      <dgm:prSet/>
      <dgm:spPr/>
      <dgm:t>
        <a:bodyPr/>
        <a:lstStyle/>
        <a:p>
          <a:endParaRPr lang="en-US"/>
        </a:p>
      </dgm:t>
    </dgm:pt>
    <dgm:pt modelId="{6372328F-D319-4177-AE31-82B1851EA2D8}">
      <dgm:prSet phldrT="[Текст]"/>
      <dgm:spPr/>
      <dgm:t>
        <a:bodyPr/>
        <a:lstStyle/>
        <a:p>
          <a:endParaRPr lang="en-US"/>
        </a:p>
      </dgm:t>
    </dgm:pt>
    <dgm:pt modelId="{974490BD-D153-4517-A05C-01553A151977}" type="parTrans" cxnId="{C714BB0E-8597-4784-A3A4-748F03132D0F}">
      <dgm:prSet/>
      <dgm:spPr/>
      <dgm:t>
        <a:bodyPr/>
        <a:lstStyle/>
        <a:p>
          <a:endParaRPr lang="en-US"/>
        </a:p>
      </dgm:t>
    </dgm:pt>
    <dgm:pt modelId="{61759DE0-11B3-4BBD-9C67-C768ACC73574}" type="sibTrans" cxnId="{C714BB0E-8597-4784-A3A4-748F03132D0F}">
      <dgm:prSet/>
      <dgm:spPr/>
      <dgm:t>
        <a:bodyPr/>
        <a:lstStyle/>
        <a:p>
          <a:endParaRPr lang="en-US"/>
        </a:p>
      </dgm:t>
    </dgm:pt>
    <dgm:pt modelId="{4AEDB4F7-E1E2-43B4-9595-5C3BCEB85752}" type="pres">
      <dgm:prSet presAssocID="{E155F693-B7D3-4BBA-9FDC-2BE55C127E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00F543-012E-468D-8C7E-DFE6A4DE77AE}" type="pres">
      <dgm:prSet presAssocID="{8FE99255-AE85-40F5-BBF3-CE6546C39F3A}" presName="hierRoot1" presStyleCnt="0"/>
      <dgm:spPr/>
    </dgm:pt>
    <dgm:pt modelId="{E3514A10-7F29-4628-8907-A21A349BFDB6}" type="pres">
      <dgm:prSet presAssocID="{8FE99255-AE85-40F5-BBF3-CE6546C39F3A}" presName="composite" presStyleCnt="0"/>
      <dgm:spPr/>
    </dgm:pt>
    <dgm:pt modelId="{8121D32B-1A38-47EF-B5EB-E68F4EE4A9F6}" type="pres">
      <dgm:prSet presAssocID="{8FE99255-AE85-40F5-BBF3-CE6546C39F3A}" presName="background" presStyleLbl="node0" presStyleIdx="0" presStyleCnt="1"/>
      <dgm:spPr/>
    </dgm:pt>
    <dgm:pt modelId="{E0E63925-2565-4A82-BEA7-C69D06654F98}" type="pres">
      <dgm:prSet presAssocID="{8FE99255-AE85-40F5-BBF3-CE6546C39F3A}" presName="text" presStyleLbl="fgAcc0" presStyleIdx="0" presStyleCnt="1" custScaleX="1326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BAD6-D893-4CD0-BBE9-F2581FF24023}" type="pres">
      <dgm:prSet presAssocID="{8FE99255-AE85-40F5-BBF3-CE6546C39F3A}" presName="hierChild2" presStyleCnt="0"/>
      <dgm:spPr/>
    </dgm:pt>
    <dgm:pt modelId="{FE16AFC8-4126-4648-A719-1B3DD284E987}" type="pres">
      <dgm:prSet presAssocID="{DDCEA82E-FDD4-4998-BACF-D1BE581920E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571CC24-455E-46AB-BB31-2A430B9171DD}" type="pres">
      <dgm:prSet presAssocID="{AD0193C2-486F-4408-8061-4BB43441465F}" presName="hierRoot2" presStyleCnt="0"/>
      <dgm:spPr/>
    </dgm:pt>
    <dgm:pt modelId="{6FD6E79B-6354-430A-9EF0-A48E28173256}" type="pres">
      <dgm:prSet presAssocID="{AD0193C2-486F-4408-8061-4BB43441465F}" presName="composite2" presStyleCnt="0"/>
      <dgm:spPr/>
    </dgm:pt>
    <dgm:pt modelId="{8DCA29AC-889E-4415-8E30-C3AC7F482B77}" type="pres">
      <dgm:prSet presAssocID="{AD0193C2-486F-4408-8061-4BB43441465F}" presName="background2" presStyleLbl="node2" presStyleIdx="0" presStyleCnt="2"/>
      <dgm:spPr/>
    </dgm:pt>
    <dgm:pt modelId="{30E0F33E-DDC4-4AAA-8FBE-5A2B39011B28}" type="pres">
      <dgm:prSet presAssocID="{AD0193C2-486F-4408-8061-4BB43441465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57417-F130-41CD-A232-C5D102E15BDC}" type="pres">
      <dgm:prSet presAssocID="{AD0193C2-486F-4408-8061-4BB43441465F}" presName="hierChild3" presStyleCnt="0"/>
      <dgm:spPr/>
    </dgm:pt>
    <dgm:pt modelId="{E033AB84-6629-4C9E-BCBF-0CBB5B108440}" type="pres">
      <dgm:prSet presAssocID="{5A91665A-ECFE-435A-8DB7-D1B64AD9777C}" presName="Name17" presStyleLbl="parChTrans1D3" presStyleIdx="0" presStyleCnt="4"/>
      <dgm:spPr/>
      <dgm:t>
        <a:bodyPr/>
        <a:lstStyle/>
        <a:p>
          <a:endParaRPr lang="en-US"/>
        </a:p>
      </dgm:t>
    </dgm:pt>
    <dgm:pt modelId="{A5F9ED2C-ED15-41E1-83CC-3D40F1A9A47E}" type="pres">
      <dgm:prSet presAssocID="{E5E221CD-3CC9-48F0-AEDF-C2E50B0FCD33}" presName="hierRoot3" presStyleCnt="0"/>
      <dgm:spPr/>
    </dgm:pt>
    <dgm:pt modelId="{B0112174-0551-45A6-BADB-51A80B68408F}" type="pres">
      <dgm:prSet presAssocID="{E5E221CD-3CC9-48F0-AEDF-C2E50B0FCD33}" presName="composite3" presStyleCnt="0"/>
      <dgm:spPr/>
    </dgm:pt>
    <dgm:pt modelId="{8996B5DB-9422-4089-837D-5E07082252D9}" type="pres">
      <dgm:prSet presAssocID="{E5E221CD-3CC9-48F0-AEDF-C2E50B0FCD33}" presName="background3" presStyleLbl="node3" presStyleIdx="0" presStyleCnt="4"/>
      <dgm:spPr/>
    </dgm:pt>
    <dgm:pt modelId="{63EAAFED-0B94-4B32-AF54-5D766AA3718E}" type="pres">
      <dgm:prSet presAssocID="{E5E221CD-3CC9-48F0-AEDF-C2E50B0FCD3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DC8F95-CBC7-412D-8298-41192493CE5A}" type="pres">
      <dgm:prSet presAssocID="{E5E221CD-3CC9-48F0-AEDF-C2E50B0FCD33}" presName="hierChild4" presStyleCnt="0"/>
      <dgm:spPr/>
    </dgm:pt>
    <dgm:pt modelId="{4CFF9D8E-BD58-4A0D-B634-A2BDE0D408C5}" type="pres">
      <dgm:prSet presAssocID="{EC1FF6C1-40CA-46E1-8CA0-2942A7C44628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4633440-ADBD-453D-BD10-DEBC1B9645C3}" type="pres">
      <dgm:prSet presAssocID="{DCE5485B-AE08-4136-9045-09D3270614F2}" presName="hierRoot3" presStyleCnt="0"/>
      <dgm:spPr/>
    </dgm:pt>
    <dgm:pt modelId="{CD3CFA06-6DE3-48EF-A087-A354BD83E1CD}" type="pres">
      <dgm:prSet presAssocID="{DCE5485B-AE08-4136-9045-09D3270614F2}" presName="composite3" presStyleCnt="0"/>
      <dgm:spPr/>
    </dgm:pt>
    <dgm:pt modelId="{0C8573B4-82C8-4211-A19B-2B408A88883B}" type="pres">
      <dgm:prSet presAssocID="{DCE5485B-AE08-4136-9045-09D3270614F2}" presName="background3" presStyleLbl="node3" presStyleIdx="1" presStyleCnt="4"/>
      <dgm:spPr/>
    </dgm:pt>
    <dgm:pt modelId="{51962951-DED4-4D5B-9462-E88EDA35ECF3}" type="pres">
      <dgm:prSet presAssocID="{DCE5485B-AE08-4136-9045-09D3270614F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9E5DCA-8337-492D-B4EB-82D862565557}" type="pres">
      <dgm:prSet presAssocID="{DCE5485B-AE08-4136-9045-09D3270614F2}" presName="hierChild4" presStyleCnt="0"/>
      <dgm:spPr/>
    </dgm:pt>
    <dgm:pt modelId="{DA982F47-7620-4256-9431-1F354EAA06A4}" type="pres">
      <dgm:prSet presAssocID="{91D15A9A-90EB-4E27-B6FB-AEFE571916A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A58DD8D-677C-4CA2-8FDA-1525CFAE8818}" type="pres">
      <dgm:prSet presAssocID="{A5490528-5752-4DC5-95BA-537C37FB534A}" presName="hierRoot2" presStyleCnt="0"/>
      <dgm:spPr/>
    </dgm:pt>
    <dgm:pt modelId="{961A2A00-F1A5-4DF4-9852-A02E62019554}" type="pres">
      <dgm:prSet presAssocID="{A5490528-5752-4DC5-95BA-537C37FB534A}" presName="composite2" presStyleCnt="0"/>
      <dgm:spPr/>
    </dgm:pt>
    <dgm:pt modelId="{DDA8C638-CE87-4D56-91D1-FFA7C4E2383A}" type="pres">
      <dgm:prSet presAssocID="{A5490528-5752-4DC5-95BA-537C37FB534A}" presName="background2" presStyleLbl="node2" presStyleIdx="1" presStyleCnt="2"/>
      <dgm:spPr/>
    </dgm:pt>
    <dgm:pt modelId="{20F22C25-54C8-4E95-8B2B-DB9615DAE108}" type="pres">
      <dgm:prSet presAssocID="{A5490528-5752-4DC5-95BA-537C37FB534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81FF3-862B-40C7-BC23-A010F89CEE8A}" type="pres">
      <dgm:prSet presAssocID="{A5490528-5752-4DC5-95BA-537C37FB534A}" presName="hierChild3" presStyleCnt="0"/>
      <dgm:spPr/>
    </dgm:pt>
    <dgm:pt modelId="{A458D80F-A0D7-4E1A-B374-E6C196DDDBF5}" type="pres">
      <dgm:prSet presAssocID="{B76E59E6-52C2-41F8-AE8B-3D88C81293B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BAD6C62-6DBB-4DDD-B091-6F54D9076867}" type="pres">
      <dgm:prSet presAssocID="{F41C19CE-B7DE-41A6-A37A-E87F27A846A0}" presName="hierRoot3" presStyleCnt="0"/>
      <dgm:spPr/>
    </dgm:pt>
    <dgm:pt modelId="{D4A9661A-BAC3-4FD9-8F5D-BC673F673068}" type="pres">
      <dgm:prSet presAssocID="{F41C19CE-B7DE-41A6-A37A-E87F27A846A0}" presName="composite3" presStyleCnt="0"/>
      <dgm:spPr/>
    </dgm:pt>
    <dgm:pt modelId="{BD69402C-F6DC-4F63-A486-EF76D2B5B646}" type="pres">
      <dgm:prSet presAssocID="{F41C19CE-B7DE-41A6-A37A-E87F27A846A0}" presName="background3" presStyleLbl="node3" presStyleIdx="2" presStyleCnt="4"/>
      <dgm:spPr/>
    </dgm:pt>
    <dgm:pt modelId="{8D424DF0-AE82-4629-8612-AE0CE8C28073}" type="pres">
      <dgm:prSet presAssocID="{F41C19CE-B7DE-41A6-A37A-E87F27A846A0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BC8A3E-6319-4A6A-9B37-A0D1F7775741}" type="pres">
      <dgm:prSet presAssocID="{F41C19CE-B7DE-41A6-A37A-E87F27A846A0}" presName="hierChild4" presStyleCnt="0"/>
      <dgm:spPr/>
    </dgm:pt>
    <dgm:pt modelId="{AA660445-516E-49A1-A9CC-72363E55B614}" type="pres">
      <dgm:prSet presAssocID="{974490BD-D153-4517-A05C-01553A15197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A1163AD-9F21-468D-A8DB-F18DAF7C7E16}" type="pres">
      <dgm:prSet presAssocID="{6372328F-D319-4177-AE31-82B1851EA2D8}" presName="hierRoot3" presStyleCnt="0"/>
      <dgm:spPr/>
    </dgm:pt>
    <dgm:pt modelId="{95AC4E09-9E30-4402-892E-541DA557711F}" type="pres">
      <dgm:prSet presAssocID="{6372328F-D319-4177-AE31-82B1851EA2D8}" presName="composite3" presStyleCnt="0"/>
      <dgm:spPr/>
    </dgm:pt>
    <dgm:pt modelId="{D636F390-7702-4549-9E49-6E2101A521FF}" type="pres">
      <dgm:prSet presAssocID="{6372328F-D319-4177-AE31-82B1851EA2D8}" presName="background3" presStyleLbl="node3" presStyleIdx="3" presStyleCnt="4"/>
      <dgm:spPr/>
    </dgm:pt>
    <dgm:pt modelId="{3AF94D04-4AE9-4837-BDEC-43C5F2DA323E}" type="pres">
      <dgm:prSet presAssocID="{6372328F-D319-4177-AE31-82B1851EA2D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E91BE-BD02-45BF-A58D-2C56D51F92CC}" type="pres">
      <dgm:prSet presAssocID="{6372328F-D319-4177-AE31-82B1851EA2D8}" presName="hierChild4" presStyleCnt="0"/>
      <dgm:spPr/>
    </dgm:pt>
  </dgm:ptLst>
  <dgm:cxnLst>
    <dgm:cxn modelId="{C714BB0E-8597-4784-A3A4-748F03132D0F}" srcId="{A5490528-5752-4DC5-95BA-537C37FB534A}" destId="{6372328F-D319-4177-AE31-82B1851EA2D8}" srcOrd="1" destOrd="0" parTransId="{974490BD-D153-4517-A05C-01553A151977}" sibTransId="{61759DE0-11B3-4BBD-9C67-C768ACC73574}"/>
    <dgm:cxn modelId="{232D9D83-435C-4930-89EE-3533115990C2}" type="presOf" srcId="{E155F693-B7D3-4BBA-9FDC-2BE55C127E8E}" destId="{4AEDB4F7-E1E2-43B4-9595-5C3BCEB85752}" srcOrd="0" destOrd="0" presId="urn:microsoft.com/office/officeart/2005/8/layout/hierarchy1"/>
    <dgm:cxn modelId="{26BF4971-8FBB-48D9-A533-ACA2DFCE5C4E}" srcId="{E155F693-B7D3-4BBA-9FDC-2BE55C127E8E}" destId="{8FE99255-AE85-40F5-BBF3-CE6546C39F3A}" srcOrd="0" destOrd="0" parTransId="{F55C028D-958F-4728-845D-7D4C7E08D9AE}" sibTransId="{518DECD7-E683-4298-8AB8-AC399941CB8C}"/>
    <dgm:cxn modelId="{2CF38B98-07D7-4D2A-A292-FE6C71A63C1D}" type="presOf" srcId="{DDCEA82E-FDD4-4998-BACF-D1BE581920EC}" destId="{FE16AFC8-4126-4648-A719-1B3DD284E987}" srcOrd="0" destOrd="0" presId="urn:microsoft.com/office/officeart/2005/8/layout/hierarchy1"/>
    <dgm:cxn modelId="{B7D877EF-B9E5-44BA-8BAB-2D5705D509EA}" type="presOf" srcId="{AD0193C2-486F-4408-8061-4BB43441465F}" destId="{30E0F33E-DDC4-4AAA-8FBE-5A2B39011B28}" srcOrd="0" destOrd="0" presId="urn:microsoft.com/office/officeart/2005/8/layout/hierarchy1"/>
    <dgm:cxn modelId="{2C3F96B1-2113-47A9-9013-5C427BA9B6DC}" type="presOf" srcId="{E5E221CD-3CC9-48F0-AEDF-C2E50B0FCD33}" destId="{63EAAFED-0B94-4B32-AF54-5D766AA3718E}" srcOrd="0" destOrd="0" presId="urn:microsoft.com/office/officeart/2005/8/layout/hierarchy1"/>
    <dgm:cxn modelId="{96C36295-3F65-43D3-8D2B-F5F14970EEFC}" srcId="{A5490528-5752-4DC5-95BA-537C37FB534A}" destId="{F41C19CE-B7DE-41A6-A37A-E87F27A846A0}" srcOrd="0" destOrd="0" parTransId="{B76E59E6-52C2-41F8-AE8B-3D88C81293B0}" sibTransId="{7B64DCA1-6A18-443B-B1EF-087FEC08588E}"/>
    <dgm:cxn modelId="{47DE2CD2-4C1A-4E0E-B5E1-80DEF7B41D1D}" srcId="{8FE99255-AE85-40F5-BBF3-CE6546C39F3A}" destId="{A5490528-5752-4DC5-95BA-537C37FB534A}" srcOrd="1" destOrd="0" parTransId="{91D15A9A-90EB-4E27-B6FB-AEFE571916AE}" sibTransId="{7CEAC2BF-E0A2-4EA3-BE75-6F64542337C2}"/>
    <dgm:cxn modelId="{8C507DD1-1995-4A87-852E-DC166FE6C6A5}" type="presOf" srcId="{B76E59E6-52C2-41F8-AE8B-3D88C81293B0}" destId="{A458D80F-A0D7-4E1A-B374-E6C196DDDBF5}" srcOrd="0" destOrd="0" presId="urn:microsoft.com/office/officeart/2005/8/layout/hierarchy1"/>
    <dgm:cxn modelId="{D80E2F96-6B74-4EB6-A817-810405DE6BD2}" srcId="{AD0193C2-486F-4408-8061-4BB43441465F}" destId="{DCE5485B-AE08-4136-9045-09D3270614F2}" srcOrd="1" destOrd="0" parTransId="{EC1FF6C1-40CA-46E1-8CA0-2942A7C44628}" sibTransId="{533F09E0-4D97-49BA-A445-D731C943EF0F}"/>
    <dgm:cxn modelId="{D4F85E5E-3765-4A34-9BD4-BD0117C52266}" srcId="{AD0193C2-486F-4408-8061-4BB43441465F}" destId="{E5E221CD-3CC9-48F0-AEDF-C2E50B0FCD33}" srcOrd="0" destOrd="0" parTransId="{5A91665A-ECFE-435A-8DB7-D1B64AD9777C}" sibTransId="{C9CD2DFC-8211-407C-9B0D-A17A59D49C87}"/>
    <dgm:cxn modelId="{A755FB6B-4150-440D-B9E8-975D0D090522}" type="presOf" srcId="{A5490528-5752-4DC5-95BA-537C37FB534A}" destId="{20F22C25-54C8-4E95-8B2B-DB9615DAE108}" srcOrd="0" destOrd="0" presId="urn:microsoft.com/office/officeart/2005/8/layout/hierarchy1"/>
    <dgm:cxn modelId="{F2B9C9EB-5B86-4A3A-99DF-F0BCD0898691}" type="presOf" srcId="{6372328F-D319-4177-AE31-82B1851EA2D8}" destId="{3AF94D04-4AE9-4837-BDEC-43C5F2DA323E}" srcOrd="0" destOrd="0" presId="urn:microsoft.com/office/officeart/2005/8/layout/hierarchy1"/>
    <dgm:cxn modelId="{4F5DEA71-0C85-45B3-A0F5-74A7C7E3F7B1}" srcId="{8FE99255-AE85-40F5-BBF3-CE6546C39F3A}" destId="{AD0193C2-486F-4408-8061-4BB43441465F}" srcOrd="0" destOrd="0" parTransId="{DDCEA82E-FDD4-4998-BACF-D1BE581920EC}" sibTransId="{05996B3E-7B06-429B-8050-684C050901A0}"/>
    <dgm:cxn modelId="{A88C2A02-7110-4141-8921-01BA95BFA1E3}" type="presOf" srcId="{8FE99255-AE85-40F5-BBF3-CE6546C39F3A}" destId="{E0E63925-2565-4A82-BEA7-C69D06654F98}" srcOrd="0" destOrd="0" presId="urn:microsoft.com/office/officeart/2005/8/layout/hierarchy1"/>
    <dgm:cxn modelId="{1181CB1F-F1A0-4D23-B8CA-135837F4011D}" type="presOf" srcId="{974490BD-D153-4517-A05C-01553A151977}" destId="{AA660445-516E-49A1-A9CC-72363E55B614}" srcOrd="0" destOrd="0" presId="urn:microsoft.com/office/officeart/2005/8/layout/hierarchy1"/>
    <dgm:cxn modelId="{0567921F-FAB1-47D1-AF53-9490D9A1FF62}" type="presOf" srcId="{91D15A9A-90EB-4E27-B6FB-AEFE571916AE}" destId="{DA982F47-7620-4256-9431-1F354EAA06A4}" srcOrd="0" destOrd="0" presId="urn:microsoft.com/office/officeart/2005/8/layout/hierarchy1"/>
    <dgm:cxn modelId="{13B4DCDE-F745-4143-845E-1724F74DB5F8}" type="presOf" srcId="{DCE5485B-AE08-4136-9045-09D3270614F2}" destId="{51962951-DED4-4D5B-9462-E88EDA35ECF3}" srcOrd="0" destOrd="0" presId="urn:microsoft.com/office/officeart/2005/8/layout/hierarchy1"/>
    <dgm:cxn modelId="{51F3738B-2AB6-4478-9F84-3D033064C011}" type="presOf" srcId="{EC1FF6C1-40CA-46E1-8CA0-2942A7C44628}" destId="{4CFF9D8E-BD58-4A0D-B634-A2BDE0D408C5}" srcOrd="0" destOrd="0" presId="urn:microsoft.com/office/officeart/2005/8/layout/hierarchy1"/>
    <dgm:cxn modelId="{65F08DF9-DD8C-4930-BF73-C4E4751FFE15}" type="presOf" srcId="{5A91665A-ECFE-435A-8DB7-D1B64AD9777C}" destId="{E033AB84-6629-4C9E-BCBF-0CBB5B108440}" srcOrd="0" destOrd="0" presId="urn:microsoft.com/office/officeart/2005/8/layout/hierarchy1"/>
    <dgm:cxn modelId="{DA3282D8-0956-4CB8-A908-A56989777746}" type="presOf" srcId="{F41C19CE-B7DE-41A6-A37A-E87F27A846A0}" destId="{8D424DF0-AE82-4629-8612-AE0CE8C28073}" srcOrd="0" destOrd="0" presId="urn:microsoft.com/office/officeart/2005/8/layout/hierarchy1"/>
    <dgm:cxn modelId="{8DF0AE25-8766-49D0-95D1-C7063E22A874}" type="presParOf" srcId="{4AEDB4F7-E1E2-43B4-9595-5C3BCEB85752}" destId="{C800F543-012E-468D-8C7E-DFE6A4DE77AE}" srcOrd="0" destOrd="0" presId="urn:microsoft.com/office/officeart/2005/8/layout/hierarchy1"/>
    <dgm:cxn modelId="{92EA47DE-5DF4-415D-8519-5C5BFDB7FF9A}" type="presParOf" srcId="{C800F543-012E-468D-8C7E-DFE6A4DE77AE}" destId="{E3514A10-7F29-4628-8907-A21A349BFDB6}" srcOrd="0" destOrd="0" presId="urn:microsoft.com/office/officeart/2005/8/layout/hierarchy1"/>
    <dgm:cxn modelId="{D374DC8B-2476-458A-81A4-4C0BAC50892B}" type="presParOf" srcId="{E3514A10-7F29-4628-8907-A21A349BFDB6}" destId="{8121D32B-1A38-47EF-B5EB-E68F4EE4A9F6}" srcOrd="0" destOrd="0" presId="urn:microsoft.com/office/officeart/2005/8/layout/hierarchy1"/>
    <dgm:cxn modelId="{9A209A22-51F6-4177-84C5-B771FDDE579F}" type="presParOf" srcId="{E3514A10-7F29-4628-8907-A21A349BFDB6}" destId="{E0E63925-2565-4A82-BEA7-C69D06654F98}" srcOrd="1" destOrd="0" presId="urn:microsoft.com/office/officeart/2005/8/layout/hierarchy1"/>
    <dgm:cxn modelId="{E793F3F2-6723-4833-9F02-8146AB5D591F}" type="presParOf" srcId="{C800F543-012E-468D-8C7E-DFE6A4DE77AE}" destId="{39A2BAD6-D893-4CD0-BBE9-F2581FF24023}" srcOrd="1" destOrd="0" presId="urn:microsoft.com/office/officeart/2005/8/layout/hierarchy1"/>
    <dgm:cxn modelId="{2C976B4A-F4D4-4576-B0A1-46151D992D52}" type="presParOf" srcId="{39A2BAD6-D893-4CD0-BBE9-F2581FF24023}" destId="{FE16AFC8-4126-4648-A719-1B3DD284E987}" srcOrd="0" destOrd="0" presId="urn:microsoft.com/office/officeart/2005/8/layout/hierarchy1"/>
    <dgm:cxn modelId="{1FE78A42-16A3-4A61-829D-7E21ACEE41D3}" type="presParOf" srcId="{39A2BAD6-D893-4CD0-BBE9-F2581FF24023}" destId="{5571CC24-455E-46AB-BB31-2A430B9171DD}" srcOrd="1" destOrd="0" presId="urn:microsoft.com/office/officeart/2005/8/layout/hierarchy1"/>
    <dgm:cxn modelId="{566BD202-03AC-4EE1-AC15-06702A9DEBC5}" type="presParOf" srcId="{5571CC24-455E-46AB-BB31-2A430B9171DD}" destId="{6FD6E79B-6354-430A-9EF0-A48E28173256}" srcOrd="0" destOrd="0" presId="urn:microsoft.com/office/officeart/2005/8/layout/hierarchy1"/>
    <dgm:cxn modelId="{6254402F-DCAF-49CC-A386-A8D920BC4810}" type="presParOf" srcId="{6FD6E79B-6354-430A-9EF0-A48E28173256}" destId="{8DCA29AC-889E-4415-8E30-C3AC7F482B77}" srcOrd="0" destOrd="0" presId="urn:microsoft.com/office/officeart/2005/8/layout/hierarchy1"/>
    <dgm:cxn modelId="{9B12C64C-2607-4060-AD68-FB7838619E34}" type="presParOf" srcId="{6FD6E79B-6354-430A-9EF0-A48E28173256}" destId="{30E0F33E-DDC4-4AAA-8FBE-5A2B39011B28}" srcOrd="1" destOrd="0" presId="urn:microsoft.com/office/officeart/2005/8/layout/hierarchy1"/>
    <dgm:cxn modelId="{3D270B74-9293-45EB-840B-C2D98DF24BF7}" type="presParOf" srcId="{5571CC24-455E-46AB-BB31-2A430B9171DD}" destId="{1E857417-F130-41CD-A232-C5D102E15BDC}" srcOrd="1" destOrd="0" presId="urn:microsoft.com/office/officeart/2005/8/layout/hierarchy1"/>
    <dgm:cxn modelId="{AD6594C6-E9BC-47B4-AD18-96A3C2522DE3}" type="presParOf" srcId="{1E857417-F130-41CD-A232-C5D102E15BDC}" destId="{E033AB84-6629-4C9E-BCBF-0CBB5B108440}" srcOrd="0" destOrd="0" presId="urn:microsoft.com/office/officeart/2005/8/layout/hierarchy1"/>
    <dgm:cxn modelId="{26A15179-45F0-4D33-BB57-8356A0CF4A41}" type="presParOf" srcId="{1E857417-F130-41CD-A232-C5D102E15BDC}" destId="{A5F9ED2C-ED15-41E1-83CC-3D40F1A9A47E}" srcOrd="1" destOrd="0" presId="urn:microsoft.com/office/officeart/2005/8/layout/hierarchy1"/>
    <dgm:cxn modelId="{913F790D-F091-4066-AA56-AB1DA6405EE8}" type="presParOf" srcId="{A5F9ED2C-ED15-41E1-83CC-3D40F1A9A47E}" destId="{B0112174-0551-45A6-BADB-51A80B68408F}" srcOrd="0" destOrd="0" presId="urn:microsoft.com/office/officeart/2005/8/layout/hierarchy1"/>
    <dgm:cxn modelId="{48D8D1B8-688E-4B7B-91F3-E79E5CF92665}" type="presParOf" srcId="{B0112174-0551-45A6-BADB-51A80B68408F}" destId="{8996B5DB-9422-4089-837D-5E07082252D9}" srcOrd="0" destOrd="0" presId="urn:microsoft.com/office/officeart/2005/8/layout/hierarchy1"/>
    <dgm:cxn modelId="{80309363-A06A-4EEE-B57F-008D74637537}" type="presParOf" srcId="{B0112174-0551-45A6-BADB-51A80B68408F}" destId="{63EAAFED-0B94-4B32-AF54-5D766AA3718E}" srcOrd="1" destOrd="0" presId="urn:microsoft.com/office/officeart/2005/8/layout/hierarchy1"/>
    <dgm:cxn modelId="{B4AF9D18-A284-4CBE-A431-7C888BEDFCDF}" type="presParOf" srcId="{A5F9ED2C-ED15-41E1-83CC-3D40F1A9A47E}" destId="{E6DC8F95-CBC7-412D-8298-41192493CE5A}" srcOrd="1" destOrd="0" presId="urn:microsoft.com/office/officeart/2005/8/layout/hierarchy1"/>
    <dgm:cxn modelId="{CE5ED77B-F9BD-48E4-B409-CAF8E0A235F7}" type="presParOf" srcId="{1E857417-F130-41CD-A232-C5D102E15BDC}" destId="{4CFF9D8E-BD58-4A0D-B634-A2BDE0D408C5}" srcOrd="2" destOrd="0" presId="urn:microsoft.com/office/officeart/2005/8/layout/hierarchy1"/>
    <dgm:cxn modelId="{76901EED-EEB5-471A-A4B4-A6B914F0C18B}" type="presParOf" srcId="{1E857417-F130-41CD-A232-C5D102E15BDC}" destId="{14633440-ADBD-453D-BD10-DEBC1B9645C3}" srcOrd="3" destOrd="0" presId="urn:microsoft.com/office/officeart/2005/8/layout/hierarchy1"/>
    <dgm:cxn modelId="{AB8FA3BC-1F85-445A-96F6-5C43037B5364}" type="presParOf" srcId="{14633440-ADBD-453D-BD10-DEBC1B9645C3}" destId="{CD3CFA06-6DE3-48EF-A087-A354BD83E1CD}" srcOrd="0" destOrd="0" presId="urn:microsoft.com/office/officeart/2005/8/layout/hierarchy1"/>
    <dgm:cxn modelId="{4C4CBC6C-FAF1-49CF-8B20-F21EF97DBACC}" type="presParOf" srcId="{CD3CFA06-6DE3-48EF-A087-A354BD83E1CD}" destId="{0C8573B4-82C8-4211-A19B-2B408A88883B}" srcOrd="0" destOrd="0" presId="urn:microsoft.com/office/officeart/2005/8/layout/hierarchy1"/>
    <dgm:cxn modelId="{A17A0242-2422-43CB-8B4B-56F3923BF0AF}" type="presParOf" srcId="{CD3CFA06-6DE3-48EF-A087-A354BD83E1CD}" destId="{51962951-DED4-4D5B-9462-E88EDA35ECF3}" srcOrd="1" destOrd="0" presId="urn:microsoft.com/office/officeart/2005/8/layout/hierarchy1"/>
    <dgm:cxn modelId="{A9E77408-BD4C-4518-9C5D-2B555FB8D500}" type="presParOf" srcId="{14633440-ADBD-453D-BD10-DEBC1B9645C3}" destId="{0C9E5DCA-8337-492D-B4EB-82D862565557}" srcOrd="1" destOrd="0" presId="urn:microsoft.com/office/officeart/2005/8/layout/hierarchy1"/>
    <dgm:cxn modelId="{24F1433D-5FAF-4D8D-A67B-9F2B831D0714}" type="presParOf" srcId="{39A2BAD6-D893-4CD0-BBE9-F2581FF24023}" destId="{DA982F47-7620-4256-9431-1F354EAA06A4}" srcOrd="2" destOrd="0" presId="urn:microsoft.com/office/officeart/2005/8/layout/hierarchy1"/>
    <dgm:cxn modelId="{56365E2D-2515-4505-88C5-5281926DBAAC}" type="presParOf" srcId="{39A2BAD6-D893-4CD0-BBE9-F2581FF24023}" destId="{FA58DD8D-677C-4CA2-8FDA-1525CFAE8818}" srcOrd="3" destOrd="0" presId="urn:microsoft.com/office/officeart/2005/8/layout/hierarchy1"/>
    <dgm:cxn modelId="{62C440FA-AD06-4D30-91D7-688AE96C8D5A}" type="presParOf" srcId="{FA58DD8D-677C-4CA2-8FDA-1525CFAE8818}" destId="{961A2A00-F1A5-4DF4-9852-A02E62019554}" srcOrd="0" destOrd="0" presId="urn:microsoft.com/office/officeart/2005/8/layout/hierarchy1"/>
    <dgm:cxn modelId="{3D0140EA-9265-4F02-9361-4ACA96993F38}" type="presParOf" srcId="{961A2A00-F1A5-4DF4-9852-A02E62019554}" destId="{DDA8C638-CE87-4D56-91D1-FFA7C4E2383A}" srcOrd="0" destOrd="0" presId="urn:microsoft.com/office/officeart/2005/8/layout/hierarchy1"/>
    <dgm:cxn modelId="{111CF51A-2BC8-4C43-9B4F-1489F9DD0B90}" type="presParOf" srcId="{961A2A00-F1A5-4DF4-9852-A02E62019554}" destId="{20F22C25-54C8-4E95-8B2B-DB9615DAE108}" srcOrd="1" destOrd="0" presId="urn:microsoft.com/office/officeart/2005/8/layout/hierarchy1"/>
    <dgm:cxn modelId="{EECA3650-6511-4149-A571-D54D7050EAE4}" type="presParOf" srcId="{FA58DD8D-677C-4CA2-8FDA-1525CFAE8818}" destId="{55681FF3-862B-40C7-BC23-A010F89CEE8A}" srcOrd="1" destOrd="0" presId="urn:microsoft.com/office/officeart/2005/8/layout/hierarchy1"/>
    <dgm:cxn modelId="{275A371A-44F2-407E-87E5-93D546A37C83}" type="presParOf" srcId="{55681FF3-862B-40C7-BC23-A010F89CEE8A}" destId="{A458D80F-A0D7-4E1A-B374-E6C196DDDBF5}" srcOrd="0" destOrd="0" presId="urn:microsoft.com/office/officeart/2005/8/layout/hierarchy1"/>
    <dgm:cxn modelId="{4511EAE1-9FC9-4206-B6E6-C36CDCC24CC8}" type="presParOf" srcId="{55681FF3-862B-40C7-BC23-A010F89CEE8A}" destId="{5BAD6C62-6DBB-4DDD-B091-6F54D9076867}" srcOrd="1" destOrd="0" presId="urn:microsoft.com/office/officeart/2005/8/layout/hierarchy1"/>
    <dgm:cxn modelId="{D4A30204-AFF6-4478-83F0-F74C708E77D9}" type="presParOf" srcId="{5BAD6C62-6DBB-4DDD-B091-6F54D9076867}" destId="{D4A9661A-BAC3-4FD9-8F5D-BC673F673068}" srcOrd="0" destOrd="0" presId="urn:microsoft.com/office/officeart/2005/8/layout/hierarchy1"/>
    <dgm:cxn modelId="{4D8C9404-F233-4241-9CCB-22F36951CCC7}" type="presParOf" srcId="{D4A9661A-BAC3-4FD9-8F5D-BC673F673068}" destId="{BD69402C-F6DC-4F63-A486-EF76D2B5B646}" srcOrd="0" destOrd="0" presId="urn:microsoft.com/office/officeart/2005/8/layout/hierarchy1"/>
    <dgm:cxn modelId="{80C37DFA-0B62-45A0-A9E4-5EB22BB59B38}" type="presParOf" srcId="{D4A9661A-BAC3-4FD9-8F5D-BC673F673068}" destId="{8D424DF0-AE82-4629-8612-AE0CE8C28073}" srcOrd="1" destOrd="0" presId="urn:microsoft.com/office/officeart/2005/8/layout/hierarchy1"/>
    <dgm:cxn modelId="{3A33D06C-548D-447D-8C54-99D1E1184F2A}" type="presParOf" srcId="{5BAD6C62-6DBB-4DDD-B091-6F54D9076867}" destId="{C5BC8A3E-6319-4A6A-9B37-A0D1F7775741}" srcOrd="1" destOrd="0" presId="urn:microsoft.com/office/officeart/2005/8/layout/hierarchy1"/>
    <dgm:cxn modelId="{00884ED7-B2C5-4FC9-B923-64E2B4F90D89}" type="presParOf" srcId="{55681FF3-862B-40C7-BC23-A010F89CEE8A}" destId="{AA660445-516E-49A1-A9CC-72363E55B614}" srcOrd="2" destOrd="0" presId="urn:microsoft.com/office/officeart/2005/8/layout/hierarchy1"/>
    <dgm:cxn modelId="{CEC6698B-6DC5-4842-BFA5-DA08AD05F398}" type="presParOf" srcId="{55681FF3-862B-40C7-BC23-A010F89CEE8A}" destId="{7A1163AD-9F21-468D-A8DB-F18DAF7C7E16}" srcOrd="3" destOrd="0" presId="urn:microsoft.com/office/officeart/2005/8/layout/hierarchy1"/>
    <dgm:cxn modelId="{55C70F1D-C4D6-4795-8D46-610E0ABA3C99}" type="presParOf" srcId="{7A1163AD-9F21-468D-A8DB-F18DAF7C7E16}" destId="{95AC4E09-9E30-4402-892E-541DA557711F}" srcOrd="0" destOrd="0" presId="urn:microsoft.com/office/officeart/2005/8/layout/hierarchy1"/>
    <dgm:cxn modelId="{5E7E42D0-2559-40AC-9336-5EAD3FA1E777}" type="presParOf" srcId="{95AC4E09-9E30-4402-892E-541DA557711F}" destId="{D636F390-7702-4549-9E49-6E2101A521FF}" srcOrd="0" destOrd="0" presId="urn:microsoft.com/office/officeart/2005/8/layout/hierarchy1"/>
    <dgm:cxn modelId="{A3DD28A2-DE66-441D-9BD7-CCA4EF225D54}" type="presParOf" srcId="{95AC4E09-9E30-4402-892E-541DA557711F}" destId="{3AF94D04-4AE9-4837-BDEC-43C5F2DA323E}" srcOrd="1" destOrd="0" presId="urn:microsoft.com/office/officeart/2005/8/layout/hierarchy1"/>
    <dgm:cxn modelId="{53A6E459-CC79-4B02-A956-DF858E466204}" type="presParOf" srcId="{7A1163AD-9F21-468D-A8DB-F18DAF7C7E16}" destId="{56EE91BE-BD02-45BF-A58D-2C56D51F92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60445-516E-49A1-A9CC-72363E55B614}">
      <dsp:nvSpPr>
        <dsp:cNvPr id="0" name=""/>
        <dsp:cNvSpPr/>
      </dsp:nvSpPr>
      <dsp:spPr>
        <a:xfrm>
          <a:off x="6537811" y="3486964"/>
          <a:ext cx="1123243" cy="534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288"/>
              </a:lnTo>
              <a:lnTo>
                <a:pt x="1123243" y="364288"/>
              </a:lnTo>
              <a:lnTo>
                <a:pt x="1123243" y="5345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8D80F-A0D7-4E1A-B374-E6C196DDDBF5}">
      <dsp:nvSpPr>
        <dsp:cNvPr id="0" name=""/>
        <dsp:cNvSpPr/>
      </dsp:nvSpPr>
      <dsp:spPr>
        <a:xfrm>
          <a:off x="5414567" y="3486964"/>
          <a:ext cx="1123243" cy="534562"/>
        </a:xfrm>
        <a:custGeom>
          <a:avLst/>
          <a:gdLst/>
          <a:ahLst/>
          <a:cxnLst/>
          <a:rect l="0" t="0" r="0" b="0"/>
          <a:pathLst>
            <a:path>
              <a:moveTo>
                <a:pt x="1123243" y="0"/>
              </a:moveTo>
              <a:lnTo>
                <a:pt x="1123243" y="364288"/>
              </a:lnTo>
              <a:lnTo>
                <a:pt x="0" y="364288"/>
              </a:lnTo>
              <a:lnTo>
                <a:pt x="0" y="5345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82F47-7620-4256-9431-1F354EAA06A4}">
      <dsp:nvSpPr>
        <dsp:cNvPr id="0" name=""/>
        <dsp:cNvSpPr/>
      </dsp:nvSpPr>
      <dsp:spPr>
        <a:xfrm>
          <a:off x="4291323" y="1785250"/>
          <a:ext cx="2246487" cy="534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288"/>
              </a:lnTo>
              <a:lnTo>
                <a:pt x="2246487" y="364288"/>
              </a:lnTo>
              <a:lnTo>
                <a:pt x="2246487" y="5345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9D8E-BD58-4A0D-B634-A2BDE0D408C5}">
      <dsp:nvSpPr>
        <dsp:cNvPr id="0" name=""/>
        <dsp:cNvSpPr/>
      </dsp:nvSpPr>
      <dsp:spPr>
        <a:xfrm>
          <a:off x="2044836" y="3486964"/>
          <a:ext cx="1123243" cy="534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288"/>
              </a:lnTo>
              <a:lnTo>
                <a:pt x="1123243" y="364288"/>
              </a:lnTo>
              <a:lnTo>
                <a:pt x="1123243" y="5345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3AB84-6629-4C9E-BCBF-0CBB5B108440}">
      <dsp:nvSpPr>
        <dsp:cNvPr id="0" name=""/>
        <dsp:cNvSpPr/>
      </dsp:nvSpPr>
      <dsp:spPr>
        <a:xfrm>
          <a:off x="921592" y="3486964"/>
          <a:ext cx="1123243" cy="534562"/>
        </a:xfrm>
        <a:custGeom>
          <a:avLst/>
          <a:gdLst/>
          <a:ahLst/>
          <a:cxnLst/>
          <a:rect l="0" t="0" r="0" b="0"/>
          <a:pathLst>
            <a:path>
              <a:moveTo>
                <a:pt x="1123243" y="0"/>
              </a:moveTo>
              <a:lnTo>
                <a:pt x="1123243" y="364288"/>
              </a:lnTo>
              <a:lnTo>
                <a:pt x="0" y="364288"/>
              </a:lnTo>
              <a:lnTo>
                <a:pt x="0" y="5345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6AFC8-4126-4648-A719-1B3DD284E987}">
      <dsp:nvSpPr>
        <dsp:cNvPr id="0" name=""/>
        <dsp:cNvSpPr/>
      </dsp:nvSpPr>
      <dsp:spPr>
        <a:xfrm>
          <a:off x="2044836" y="1785250"/>
          <a:ext cx="2246487" cy="534562"/>
        </a:xfrm>
        <a:custGeom>
          <a:avLst/>
          <a:gdLst/>
          <a:ahLst/>
          <a:cxnLst/>
          <a:rect l="0" t="0" r="0" b="0"/>
          <a:pathLst>
            <a:path>
              <a:moveTo>
                <a:pt x="2246487" y="0"/>
              </a:moveTo>
              <a:lnTo>
                <a:pt x="2246487" y="364288"/>
              </a:lnTo>
              <a:lnTo>
                <a:pt x="0" y="364288"/>
              </a:lnTo>
              <a:lnTo>
                <a:pt x="0" y="5345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1D32B-1A38-47EF-B5EB-E68F4EE4A9F6}">
      <dsp:nvSpPr>
        <dsp:cNvPr id="0" name=""/>
        <dsp:cNvSpPr/>
      </dsp:nvSpPr>
      <dsp:spPr>
        <a:xfrm>
          <a:off x="3071833" y="618097"/>
          <a:ext cx="2438981" cy="1167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63925-2565-4A82-BEA7-C69D06654F98}">
      <dsp:nvSpPr>
        <dsp:cNvPr id="0" name=""/>
        <dsp:cNvSpPr/>
      </dsp:nvSpPr>
      <dsp:spPr>
        <a:xfrm>
          <a:off x="3276059" y="812112"/>
          <a:ext cx="2438981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Մինչև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աստղեր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հոռավորություններ</a:t>
          </a:r>
          <a:endParaRPr lang="en-US" sz="1600" kern="1200" dirty="0"/>
        </a:p>
      </dsp:txBody>
      <dsp:txXfrm>
        <a:off x="3310244" y="846297"/>
        <a:ext cx="2370611" cy="1098782"/>
      </dsp:txXfrm>
    </dsp:sp>
    <dsp:sp modelId="{8DCA29AC-889E-4415-8E30-C3AC7F482B77}">
      <dsp:nvSpPr>
        <dsp:cNvPr id="0" name=""/>
        <dsp:cNvSpPr/>
      </dsp:nvSpPr>
      <dsp:spPr>
        <a:xfrm>
          <a:off x="1125818" y="2319812"/>
          <a:ext cx="1838035" cy="11671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0F33E-DDC4-4AAA-8FBE-5A2B39011B28}">
      <dsp:nvSpPr>
        <dsp:cNvPr id="0" name=""/>
        <dsp:cNvSpPr/>
      </dsp:nvSpPr>
      <dsp:spPr>
        <a:xfrm>
          <a:off x="1330044" y="2513827"/>
          <a:ext cx="1838035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ԼՈՒՍԱՏԱՐԻ</a:t>
          </a:r>
          <a:endParaRPr lang="en-US" sz="2000" kern="1200" dirty="0"/>
        </a:p>
      </dsp:txBody>
      <dsp:txXfrm>
        <a:off x="1364229" y="2548012"/>
        <a:ext cx="1769665" cy="1098782"/>
      </dsp:txXfrm>
    </dsp:sp>
    <dsp:sp modelId="{8996B5DB-9422-4089-837D-5E07082252D9}">
      <dsp:nvSpPr>
        <dsp:cNvPr id="0" name=""/>
        <dsp:cNvSpPr/>
      </dsp:nvSpPr>
      <dsp:spPr>
        <a:xfrm>
          <a:off x="2574" y="4021526"/>
          <a:ext cx="1838035" cy="11671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AAFED-0B94-4B32-AF54-5D766AA3718E}">
      <dsp:nvSpPr>
        <dsp:cNvPr id="0" name=""/>
        <dsp:cNvSpPr/>
      </dsp:nvSpPr>
      <dsp:spPr>
        <a:xfrm>
          <a:off x="206800" y="4215541"/>
          <a:ext cx="1838035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/>
          </a:r>
          <a:br>
            <a:rPr lang="en-US" sz="2000" kern="1200" dirty="0" smtClean="0"/>
          </a:br>
          <a:endParaRPr lang="en-US" sz="2000" kern="1200" dirty="0"/>
        </a:p>
      </dsp:txBody>
      <dsp:txXfrm>
        <a:off x="240985" y="4249726"/>
        <a:ext cx="1769665" cy="1098782"/>
      </dsp:txXfrm>
    </dsp:sp>
    <dsp:sp modelId="{0C8573B4-82C8-4211-A19B-2B408A88883B}">
      <dsp:nvSpPr>
        <dsp:cNvPr id="0" name=""/>
        <dsp:cNvSpPr/>
      </dsp:nvSpPr>
      <dsp:spPr>
        <a:xfrm>
          <a:off x="2249062" y="4021526"/>
          <a:ext cx="1838035" cy="11671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62951-DED4-4D5B-9462-E88EDA35ECF3}">
      <dsp:nvSpPr>
        <dsp:cNvPr id="0" name=""/>
        <dsp:cNvSpPr/>
      </dsp:nvSpPr>
      <dsp:spPr>
        <a:xfrm>
          <a:off x="2453288" y="4215541"/>
          <a:ext cx="1838035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487473" y="4249726"/>
        <a:ext cx="1769665" cy="1098782"/>
      </dsp:txXfrm>
    </dsp:sp>
    <dsp:sp modelId="{DDA8C638-CE87-4D56-91D1-FFA7C4E2383A}">
      <dsp:nvSpPr>
        <dsp:cNvPr id="0" name=""/>
        <dsp:cNvSpPr/>
      </dsp:nvSpPr>
      <dsp:spPr>
        <a:xfrm>
          <a:off x="5618794" y="2319812"/>
          <a:ext cx="1838035" cy="11671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22C25-54C8-4E95-8B2B-DB9615DAE108}">
      <dsp:nvSpPr>
        <dsp:cNvPr id="0" name=""/>
        <dsp:cNvSpPr/>
      </dsp:nvSpPr>
      <dsp:spPr>
        <a:xfrm>
          <a:off x="5823020" y="2513827"/>
          <a:ext cx="1838035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ՊԱՐՍԵԿ</a:t>
          </a:r>
          <a:endParaRPr lang="en-US" sz="2000" kern="1200" dirty="0"/>
        </a:p>
      </dsp:txBody>
      <dsp:txXfrm>
        <a:off x="5857205" y="2548012"/>
        <a:ext cx="1769665" cy="1098782"/>
      </dsp:txXfrm>
    </dsp:sp>
    <dsp:sp modelId="{BD69402C-F6DC-4F63-A486-EF76D2B5B646}">
      <dsp:nvSpPr>
        <dsp:cNvPr id="0" name=""/>
        <dsp:cNvSpPr/>
      </dsp:nvSpPr>
      <dsp:spPr>
        <a:xfrm>
          <a:off x="4495550" y="4021526"/>
          <a:ext cx="1838035" cy="11671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24DF0-AE82-4629-8612-AE0CE8C28073}">
      <dsp:nvSpPr>
        <dsp:cNvPr id="0" name=""/>
        <dsp:cNvSpPr/>
      </dsp:nvSpPr>
      <dsp:spPr>
        <a:xfrm>
          <a:off x="4699776" y="4215541"/>
          <a:ext cx="1838035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733961" y="4249726"/>
        <a:ext cx="1769665" cy="1098782"/>
      </dsp:txXfrm>
    </dsp:sp>
    <dsp:sp modelId="{D636F390-7702-4549-9E49-6E2101A521FF}">
      <dsp:nvSpPr>
        <dsp:cNvPr id="0" name=""/>
        <dsp:cNvSpPr/>
      </dsp:nvSpPr>
      <dsp:spPr>
        <a:xfrm>
          <a:off x="6742037" y="4021526"/>
          <a:ext cx="1838035" cy="11671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94D04-4AE9-4837-BDEC-43C5F2DA323E}">
      <dsp:nvSpPr>
        <dsp:cNvPr id="0" name=""/>
        <dsp:cNvSpPr/>
      </dsp:nvSpPr>
      <dsp:spPr>
        <a:xfrm>
          <a:off x="6946264" y="4215541"/>
          <a:ext cx="1838035" cy="116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980449" y="4249726"/>
        <a:ext cx="1769665" cy="1098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BE90-AD35-4F47-9162-CE2C5FA768B9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97CC-AEC0-413C-890E-1F042DCD8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edg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43372" y="594913"/>
            <a:ext cx="46434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32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Կրթությունը գիտելիքների քանակը չէ, այլ լիակատար ըմբռնումն ու հմուտ կիրառումն այն ամենի, ինչ </a:t>
            </a:r>
            <a:r>
              <a:rPr lang="en-US" sz="320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գ</a:t>
            </a:r>
            <a:r>
              <a:rPr lang="hy-AM" sz="320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իտես</a:t>
            </a:r>
            <a:r>
              <a:rPr lang="en-US" sz="32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hy-AM" sz="3200" b="1" dirty="0" smtClean="0">
                <a:solidFill>
                  <a:srgbClr val="7030A0"/>
                </a:solidFill>
              </a:rPr>
              <a:t>Դիստերվեգ</a:t>
            </a:r>
            <a:endParaRPr lang="en-US" sz="3200" dirty="0">
              <a:solidFill>
                <a:srgbClr val="7030A0"/>
              </a:solidFill>
              <a:latin typeface="Sylfaen" pitchFamily="18" charset="0"/>
            </a:endParaRPr>
          </a:p>
        </p:txBody>
      </p:sp>
      <p:pic>
        <p:nvPicPr>
          <p:cNvPr id="3" name="Рисунок 2" descr="0_17a33d_b2a6bc1f_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6544"/>
            <a:ext cx="4857784" cy="6212852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92818_1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520"/>
            <a:ext cx="9144000" cy="5175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38" y="-24"/>
            <a:ext cx="9001156" cy="167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ԱՍՏՂԱԳԻՏԱԿԱՆ ԴԻՏՈՒՄՆԵՐ: ԱՍՏՂԱԴԻՏԱԿՆԵՐ:</a:t>
            </a:r>
            <a:endParaRPr lang="en-US" sz="36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Աստղագիտությունը</a:t>
            </a:r>
            <a:r>
              <a:rPr lang="en-US" sz="2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դիտողական</a:t>
            </a:r>
            <a:r>
              <a:rPr lang="en-US" sz="2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գիտություն</a:t>
            </a:r>
            <a:r>
              <a:rPr lang="en-US" sz="2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 է</a:t>
            </a:r>
            <a:r>
              <a:rPr lang="en-US" sz="2400" dirty="0" smtClean="0">
                <a:latin typeface="Sylfaen" pitchFamily="18" charset="0"/>
              </a:rPr>
              <a:t>, </a:t>
            </a:r>
            <a:r>
              <a:rPr lang="en-US" sz="2400" dirty="0" err="1" smtClean="0">
                <a:latin typeface="Sylfaen" pitchFamily="18" charset="0"/>
              </a:rPr>
              <a:t>քանի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որ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երկնային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մարմինների</a:t>
            </a:r>
            <a:r>
              <a:rPr lang="en-US" sz="2400" dirty="0" smtClean="0">
                <a:latin typeface="Sylfaen" pitchFamily="18" charset="0"/>
              </a:rPr>
              <a:t>, </a:t>
            </a:r>
            <a:r>
              <a:rPr lang="en-US" sz="2400" dirty="0" err="1" smtClean="0">
                <a:latin typeface="Sylfaen" pitchFamily="18" charset="0"/>
              </a:rPr>
              <a:t>նրանց</a:t>
            </a:r>
            <a:r>
              <a:rPr lang="en-US" sz="2400" dirty="0" smtClean="0">
                <a:latin typeface="Sylfaen" pitchFamily="18" charset="0"/>
              </a:rPr>
              <a:t> և </a:t>
            </a:r>
            <a:r>
              <a:rPr lang="en-US" sz="2400" dirty="0" err="1" smtClean="0">
                <a:latin typeface="Sylfaen" pitchFamily="18" charset="0"/>
              </a:rPr>
              <a:t>տիեզերական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տարածության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մեջ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ընթացող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երևույթների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վերաբերյալ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տեղեկություններն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ստացվում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են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դիտումների</a:t>
            </a:r>
            <a:r>
              <a:rPr lang="en-US" sz="2400" dirty="0" smtClean="0">
                <a:latin typeface="Sylfaen" pitchFamily="18" charset="0"/>
              </a:rPr>
              <a:t> </a:t>
            </a:r>
            <a:r>
              <a:rPr lang="en-US" sz="2400" dirty="0" err="1" smtClean="0">
                <a:latin typeface="Sylfaen" pitchFamily="18" charset="0"/>
              </a:rPr>
              <a:t>միջոցով</a:t>
            </a:r>
            <a:r>
              <a:rPr lang="en-US" sz="2400" dirty="0" smtClean="0">
                <a:latin typeface="Sylfaen" pitchFamily="18" charset="0"/>
              </a:rPr>
              <a:t>:</a:t>
            </a:r>
            <a:endParaRPr lang="en-US" sz="2400" dirty="0">
              <a:latin typeface="Sylfaen" pitchFamily="18" charset="0"/>
            </a:endParaRPr>
          </a:p>
        </p:txBody>
      </p:sp>
      <p:pic>
        <p:nvPicPr>
          <p:cNvPr id="5" name="Рисунок 4" descr="astronomy-day-fu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2200093"/>
            <a:ext cx="7000899" cy="4657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Արեգակնային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համակարգի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սահմաններում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հեռավորության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չափման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միավոր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է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ընդունված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մեկ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աստղագիտական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միավորը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` 1 ա. մ.,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որը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հավասար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է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Երկիր-Արեգակ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միջին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հեռավորությանը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` </a:t>
            </a:r>
            <a:endParaRPr lang="en-US" sz="2400" dirty="0">
              <a:ln>
                <a:solidFill>
                  <a:schemeClr val="tx1"/>
                </a:solidFill>
              </a:ln>
              <a:latin typeface="Sylfae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089" y="2714620"/>
            <a:ext cx="7223811" cy="57150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hape 6"/>
          <p:cNvCxnSpPr>
            <a:endCxn id="1025" idx="0"/>
          </p:cNvCxnSpPr>
          <p:nvPr/>
        </p:nvCxnSpPr>
        <p:spPr>
          <a:xfrm rot="10800000" flipV="1">
            <a:off x="4531996" y="2214554"/>
            <a:ext cx="1111575" cy="500066"/>
          </a:xfrm>
          <a:prstGeom prst="curvedConnector2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tumblr_m1i9xg2bvm1qc7d5ho1_500.jpg"/>
          <p:cNvPicPr>
            <a:picLocks noChangeAspect="1"/>
          </p:cNvPicPr>
          <p:nvPr/>
        </p:nvPicPr>
        <p:blipFill>
          <a:blip r:embed="rId3"/>
          <a:srcRect t="11231"/>
          <a:stretch>
            <a:fillRect/>
          </a:stretch>
        </p:blipFill>
        <p:spPr>
          <a:xfrm>
            <a:off x="2438400" y="3357562"/>
            <a:ext cx="4267200" cy="3500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Схема 5"/>
          <p:cNvGraphicFramePr/>
          <p:nvPr/>
        </p:nvGraphicFramePr>
        <p:xfrm>
          <a:off x="214282" y="714356"/>
          <a:ext cx="8786874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5100652"/>
            <a:ext cx="1704975" cy="400050"/>
          </a:xfrm>
          <a:prstGeom prst="rect">
            <a:avLst/>
          </a:prstGeom>
          <a:noFill/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3" y="5592719"/>
            <a:ext cx="1571635" cy="265173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5286388"/>
            <a:ext cx="1719264" cy="452438"/>
          </a:xfrm>
          <a:prstGeom prst="rect">
            <a:avLst/>
          </a:prstGeom>
          <a:noFill/>
        </p:spPr>
      </p:pic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5357826"/>
            <a:ext cx="1643074" cy="352088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0468" y="5286388"/>
            <a:ext cx="1619250" cy="381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0" y="-24"/>
            <a:ext cx="9144000" cy="114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Մինչև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աստղեր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հեռավորությունները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արտահայտվում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են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լուսատարի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և </a:t>
            </a:r>
            <a:r>
              <a:rPr 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Sylfaen" pitchFamily="18" charset="0"/>
              </a:rPr>
              <a:t>պարսեկ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միավորներով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:</a:t>
            </a:r>
            <a:endParaRPr lang="en-US" sz="2400" dirty="0">
              <a:ln>
                <a:solidFill>
                  <a:schemeClr val="tx1"/>
                </a:solidFill>
              </a:ln>
              <a:latin typeface="Sylfae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n>
                  <a:solidFill>
                    <a:srgbClr val="FF3300"/>
                  </a:solidFill>
                </a:ln>
                <a:solidFill>
                  <a:srgbClr val="FF3300"/>
                </a:solidFill>
                <a:latin typeface="Sylfaen" pitchFamily="18" charset="0"/>
              </a:rPr>
              <a:t>1 </a:t>
            </a:r>
            <a:r>
              <a:rPr lang="en-US" sz="3600" dirty="0" err="1" smtClean="0">
                <a:ln>
                  <a:solidFill>
                    <a:srgbClr val="FF3300"/>
                  </a:solidFill>
                </a:ln>
                <a:solidFill>
                  <a:srgbClr val="FF3300"/>
                </a:solidFill>
                <a:latin typeface="Sylfaen" pitchFamily="18" charset="0"/>
              </a:rPr>
              <a:t>պարսեկը</a:t>
            </a:r>
            <a:r>
              <a:rPr lang="en-US" sz="3600" dirty="0" smtClean="0">
                <a:ln>
                  <a:solidFill>
                    <a:srgbClr val="FF3300"/>
                  </a:solidFill>
                </a:ln>
                <a:solidFill>
                  <a:srgbClr val="FF3300"/>
                </a:solidFill>
                <a:latin typeface="Sylfaen" pitchFamily="18" charset="0"/>
              </a:rPr>
              <a:t> </a:t>
            </a:r>
            <a:r>
              <a:rPr lang="en-US" sz="3600" dirty="0" smtClean="0">
                <a:latin typeface="Sylfaen" pitchFamily="18" charset="0"/>
              </a:rPr>
              <a:t>/1 </a:t>
            </a:r>
            <a:r>
              <a:rPr lang="en-US" sz="3600" dirty="0" err="1" smtClean="0">
                <a:latin typeface="Sylfaen" pitchFamily="18" charset="0"/>
              </a:rPr>
              <a:t>պկ</a:t>
            </a:r>
            <a:r>
              <a:rPr lang="en-US" sz="3600" dirty="0" smtClean="0">
                <a:latin typeface="Sylfaen" pitchFamily="18" charset="0"/>
              </a:rPr>
              <a:t>/ </a:t>
            </a:r>
            <a:r>
              <a:rPr lang="en-US" sz="3600" dirty="0" err="1" smtClean="0">
                <a:latin typeface="Sylfaen" pitchFamily="18" charset="0"/>
              </a:rPr>
              <a:t>այն</a:t>
            </a:r>
            <a:r>
              <a:rPr lang="en-US" sz="3600" dirty="0" smtClean="0">
                <a:latin typeface="Sylfaen" pitchFamily="18" charset="0"/>
              </a:rPr>
              <a:t> </a:t>
            </a:r>
            <a:r>
              <a:rPr lang="en-US" sz="3600" dirty="0" err="1" smtClean="0">
                <a:latin typeface="Sylfaen" pitchFamily="18" charset="0"/>
              </a:rPr>
              <a:t>հեռավորությունն</a:t>
            </a:r>
            <a:r>
              <a:rPr lang="en-US" sz="3600" dirty="0" smtClean="0">
                <a:latin typeface="Sylfaen" pitchFamily="18" charset="0"/>
              </a:rPr>
              <a:t> է, </a:t>
            </a:r>
            <a:r>
              <a:rPr lang="en-US" sz="3600" dirty="0" err="1" smtClean="0">
                <a:latin typeface="Sylfaen" pitchFamily="18" charset="0"/>
              </a:rPr>
              <a:t>որը</a:t>
            </a:r>
            <a:r>
              <a:rPr lang="en-US" sz="3600" dirty="0" smtClean="0">
                <a:latin typeface="Sylfaen" pitchFamily="18" charset="0"/>
              </a:rPr>
              <a:t> </a:t>
            </a:r>
            <a:r>
              <a:rPr lang="en-US" sz="3600" dirty="0" err="1" smtClean="0">
                <a:latin typeface="Sylfaen" pitchFamily="18" charset="0"/>
              </a:rPr>
              <a:t>լույսն</a:t>
            </a:r>
            <a:r>
              <a:rPr lang="en-US" sz="3600" dirty="0" smtClean="0">
                <a:latin typeface="Sylfaen" pitchFamily="18" charset="0"/>
              </a:rPr>
              <a:t> </a:t>
            </a:r>
            <a:r>
              <a:rPr lang="en-US" sz="3600" dirty="0" err="1" smtClean="0">
                <a:latin typeface="Sylfaen" pitchFamily="18" charset="0"/>
              </a:rPr>
              <a:t>անցնում</a:t>
            </a:r>
            <a:r>
              <a:rPr lang="en-US" sz="3600" dirty="0" smtClean="0">
                <a:latin typeface="Sylfaen" pitchFamily="18" charset="0"/>
              </a:rPr>
              <a:t> է 3, 26 </a:t>
            </a:r>
            <a:r>
              <a:rPr lang="en-US" sz="3600" dirty="0" err="1" smtClean="0">
                <a:latin typeface="Sylfaen" pitchFamily="18" charset="0"/>
              </a:rPr>
              <a:t>տարում</a:t>
            </a:r>
            <a:r>
              <a:rPr lang="en-US" sz="3600" dirty="0" smtClean="0">
                <a:latin typeface="Sylfaen" pitchFamily="18" charset="0"/>
              </a:rPr>
              <a:t>:</a:t>
            </a:r>
            <a:endParaRPr lang="en-US" sz="3600" dirty="0">
              <a:latin typeface="Sylfaen" pitchFamily="18" charset="0"/>
            </a:endParaRPr>
          </a:p>
        </p:txBody>
      </p:sp>
      <p:pic>
        <p:nvPicPr>
          <p:cNvPr id="3" name="Рисунок 2" descr="light_texture2282.jpg"/>
          <p:cNvPicPr>
            <a:picLocks noChangeAspect="1"/>
          </p:cNvPicPr>
          <p:nvPr/>
        </p:nvPicPr>
        <p:blipFill>
          <a:blip r:embed="rId2" cstate="print"/>
          <a:srcRect t="7532"/>
          <a:stretch>
            <a:fillRect/>
          </a:stretch>
        </p:blipFill>
        <p:spPr>
          <a:xfrm>
            <a:off x="0" y="1785926"/>
            <a:ext cx="9144000" cy="5072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Confused-emoticon-Stock-Vector-smiley-face-cartoon.jpg"/>
          <p:cNvPicPr>
            <a:picLocks noChangeAspect="1"/>
          </p:cNvPicPr>
          <p:nvPr/>
        </p:nvPicPr>
        <p:blipFill>
          <a:blip r:embed="rId2"/>
          <a:srcRect t="15646" b="2285"/>
          <a:stretch>
            <a:fillRect/>
          </a:stretch>
        </p:blipFill>
        <p:spPr>
          <a:xfrm>
            <a:off x="571472" y="2000240"/>
            <a:ext cx="3962400" cy="30718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5671008"/>
            <a:ext cx="9144000" cy="9727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Sylfaen" pitchFamily="18" charset="0"/>
              </a:rPr>
              <a:t>Ընդունված</a:t>
            </a:r>
            <a:r>
              <a:rPr lang="en-US" sz="2000" dirty="0" smtClean="0">
                <a:latin typeface="Sylfaen" pitchFamily="18" charset="0"/>
              </a:rPr>
              <a:t> է </a:t>
            </a:r>
            <a:r>
              <a:rPr lang="en-US" sz="2000" dirty="0" err="1" smtClean="0">
                <a:latin typeface="Sylfaen" pitchFamily="18" charset="0"/>
              </a:rPr>
              <a:t>տեսանելի</a:t>
            </a:r>
            <a:r>
              <a:rPr lang="en-US" sz="2000" dirty="0" smtClean="0">
                <a:latin typeface="Sylfaen" pitchFamily="18" charset="0"/>
              </a:rPr>
              <a:t> </a:t>
            </a:r>
            <a:r>
              <a:rPr lang="en-US" sz="2000" dirty="0" err="1" smtClean="0">
                <a:latin typeface="Sylfaen" pitchFamily="18" charset="0"/>
              </a:rPr>
              <a:t>աստղային</a:t>
            </a:r>
            <a:r>
              <a:rPr lang="en-US" sz="2000" dirty="0" smtClean="0">
                <a:latin typeface="Sylfaen" pitchFamily="18" charset="0"/>
              </a:rPr>
              <a:t> </a:t>
            </a:r>
            <a:r>
              <a:rPr lang="en-US" sz="2000" dirty="0" err="1" smtClean="0">
                <a:latin typeface="Sylfaen" pitchFamily="18" charset="0"/>
              </a:rPr>
              <a:t>մեծությունը</a:t>
            </a:r>
            <a:r>
              <a:rPr lang="en-US" sz="2000" dirty="0" smtClean="0">
                <a:latin typeface="Sylfaen" pitchFamily="18" charset="0"/>
              </a:rPr>
              <a:t> </a:t>
            </a:r>
            <a:r>
              <a:rPr lang="en-US" sz="2000" dirty="0" err="1" smtClean="0">
                <a:latin typeface="Sylfaen" pitchFamily="18" charset="0"/>
              </a:rPr>
              <a:t>նշանակել</a:t>
            </a:r>
            <a:r>
              <a:rPr lang="en-US" sz="2000" dirty="0" smtClean="0">
                <a:latin typeface="Sylfaen" pitchFamily="18" charset="0"/>
              </a:rPr>
              <a:t> </a:t>
            </a:r>
            <a:r>
              <a:rPr lang="ru-RU" sz="2000" dirty="0" err="1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m</a:t>
            </a:r>
            <a:r>
              <a:rPr lang="hy-AM" sz="2000" dirty="0" smtClean="0">
                <a:latin typeface="Sylfaen" pitchFamily="18" charset="0"/>
              </a:rPr>
              <a:t> տառով, այն գրվում է որպես մեծությունն արտահայտող թվի ցուցիչ:</a:t>
            </a:r>
            <a:endParaRPr lang="en-US" sz="2000" dirty="0">
              <a:latin typeface="Sylfae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-24"/>
            <a:ext cx="8786874" cy="1147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2400" dirty="0" smtClean="0"/>
              <a:t>Աստղի պայծառության քանակական գնահատականը արտահայտվում է </a:t>
            </a:r>
            <a:r>
              <a:rPr lang="hy-AM" sz="2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ՏԵՍԱՆԵԼԻ ԱՍՏՂԱՅԻՆ ՄԵԾՈՒԹՅԱՄԲ</a:t>
            </a:r>
            <a:r>
              <a:rPr lang="en-US" sz="2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:</a:t>
            </a:r>
            <a:endParaRPr lang="en-US" sz="2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Группа 16"/>
          <p:cNvGrpSpPr/>
          <p:nvPr/>
        </p:nvGrpSpPr>
        <p:grpSpPr>
          <a:xfrm>
            <a:off x="4143372" y="2714620"/>
            <a:ext cx="4929190" cy="2428892"/>
            <a:chOff x="4214810" y="2714620"/>
            <a:chExt cx="4929190" cy="2428892"/>
          </a:xfrm>
        </p:grpSpPr>
        <p:sp>
          <p:nvSpPr>
            <p:cNvPr id="13" name="Овальная выноска 12"/>
            <p:cNvSpPr/>
            <p:nvPr/>
          </p:nvSpPr>
          <p:spPr>
            <a:xfrm>
              <a:off x="4214810" y="2714620"/>
              <a:ext cx="4929190" cy="2428892"/>
            </a:xfrm>
            <a:prstGeom prst="wedgeEllipseCallout">
              <a:avLst>
                <a:gd name="adj1" fmla="val -69283"/>
                <a:gd name="adj2" fmla="val 348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hy-AM" sz="2000" dirty="0" smtClean="0"/>
                <a:t>5-րդ աստղային մեծության աստղը նշվում է այսպես </a:t>
              </a:r>
              <a:r>
                <a:rPr lang="hy-AM" dirty="0" smtClean="0"/>
                <a:t>` </a:t>
              </a:r>
              <a:endParaRPr lang="en-US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57950" y="4429132"/>
              <a:ext cx="590550" cy="619125"/>
            </a:xfrm>
            <a:prstGeom prst="rect">
              <a:avLst/>
            </a:prstGeom>
            <a:noFill/>
          </p:spPr>
        </p:pic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818" y="2857496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200" b="1" dirty="0" smtClean="0">
                <a:solidFill>
                  <a:srgbClr val="C00000"/>
                </a:solidFill>
              </a:rPr>
              <a:t>ՕՐԻՆԱԿ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-24"/>
            <a:ext cx="90011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/>
              <a:t>Մեկ</a:t>
            </a:r>
            <a:r>
              <a:rPr lang="en-US" sz="2800" dirty="0" smtClean="0"/>
              <a:t> </a:t>
            </a:r>
            <a:r>
              <a:rPr lang="en-US" sz="2800" dirty="0" err="1" smtClean="0"/>
              <a:t>աստղային</a:t>
            </a:r>
            <a:r>
              <a:rPr lang="en-US" sz="2800" dirty="0" smtClean="0"/>
              <a:t> </a:t>
            </a:r>
            <a:r>
              <a:rPr lang="en-US" sz="2800" dirty="0" err="1" smtClean="0"/>
              <a:t>մեծությամբ</a:t>
            </a:r>
            <a:r>
              <a:rPr lang="en-US" sz="2800" dirty="0" smtClean="0"/>
              <a:t> </a:t>
            </a:r>
            <a:r>
              <a:rPr lang="en-US" sz="2800" dirty="0" err="1" smtClean="0"/>
              <a:t>տարբերվող</a:t>
            </a:r>
            <a:r>
              <a:rPr lang="en-US" sz="2800" dirty="0" smtClean="0"/>
              <a:t> </a:t>
            </a:r>
            <a:r>
              <a:rPr lang="en-US" sz="2800" dirty="0" err="1" smtClean="0"/>
              <a:t>աստղերի</a:t>
            </a:r>
            <a:r>
              <a:rPr lang="en-US" sz="2800" dirty="0" smtClean="0"/>
              <a:t> </a:t>
            </a:r>
            <a:r>
              <a:rPr lang="en-US" sz="2800" dirty="0" err="1" smtClean="0"/>
              <a:t>պայծառությունների</a:t>
            </a:r>
            <a:r>
              <a:rPr lang="en-US" sz="2800" dirty="0" smtClean="0"/>
              <a:t> </a:t>
            </a:r>
            <a:r>
              <a:rPr lang="en-US" sz="2800" dirty="0" err="1" smtClean="0"/>
              <a:t>հարաբերությունը</a:t>
            </a:r>
            <a:r>
              <a:rPr lang="en-US" sz="28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2,512 </a:t>
            </a:r>
            <a:r>
              <a:rPr lang="en-US" sz="2800" dirty="0" smtClean="0"/>
              <a:t>է: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406" y="4857760"/>
            <a:ext cx="900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/>
              <a:t>Եթե</a:t>
            </a:r>
            <a:r>
              <a:rPr lang="en-US" sz="2000" dirty="0" smtClean="0"/>
              <a:t> </a:t>
            </a:r>
            <a:r>
              <a:rPr lang="en-US" sz="2000" dirty="0" err="1" smtClean="0"/>
              <a:t>աստղային</a:t>
            </a:r>
            <a:r>
              <a:rPr lang="en-US" sz="2000" dirty="0" smtClean="0"/>
              <a:t> </a:t>
            </a:r>
            <a:r>
              <a:rPr lang="en-US" sz="2000" dirty="0" err="1" smtClean="0"/>
              <a:t>մեծությունների</a:t>
            </a:r>
            <a:r>
              <a:rPr lang="en-US" sz="2000" dirty="0" smtClean="0"/>
              <a:t> </a:t>
            </a:r>
            <a:r>
              <a:rPr lang="en-US" sz="2000" dirty="0" err="1" smtClean="0"/>
              <a:t>տարբերությունը</a:t>
            </a:r>
            <a:r>
              <a:rPr lang="en-US" sz="2000" dirty="0" smtClean="0"/>
              <a:t> 5 է, </a:t>
            </a:r>
            <a:r>
              <a:rPr lang="en-US" sz="2000" dirty="0" err="1" smtClean="0"/>
              <a:t>ապա</a:t>
            </a:r>
            <a:r>
              <a:rPr lang="en-US" sz="2000" dirty="0" smtClean="0"/>
              <a:t> </a:t>
            </a:r>
            <a:r>
              <a:rPr lang="en-US" sz="2000" dirty="0" err="1" smtClean="0"/>
              <a:t>դրանց</a:t>
            </a:r>
            <a:r>
              <a:rPr lang="en-US" sz="2000" dirty="0" smtClean="0"/>
              <a:t> </a:t>
            </a:r>
            <a:r>
              <a:rPr lang="en-US" sz="2000" dirty="0" err="1" smtClean="0"/>
              <a:t>պայծառությունների</a:t>
            </a:r>
            <a:r>
              <a:rPr lang="en-US" sz="2000" dirty="0" smtClean="0"/>
              <a:t> </a:t>
            </a:r>
            <a:r>
              <a:rPr lang="en-US" sz="2000" dirty="0" err="1" smtClean="0"/>
              <a:t>հարաբերությունը</a:t>
            </a:r>
            <a:r>
              <a:rPr lang="en-US" sz="2000" dirty="0" smtClean="0"/>
              <a:t> </a:t>
            </a:r>
            <a:r>
              <a:rPr lang="en-US" sz="2000" dirty="0" err="1" smtClean="0"/>
              <a:t>կլինի</a:t>
            </a:r>
            <a:r>
              <a:rPr lang="en-US" sz="2000" dirty="0" smtClean="0"/>
              <a:t>`              </a:t>
            </a:r>
            <a:endParaRPr lang="en-US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6000768"/>
            <a:ext cx="3429010" cy="685802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Скругленная соединительная линия 9"/>
          <p:cNvCxnSpPr>
            <a:endCxn id="26625" idx="3"/>
          </p:cNvCxnSpPr>
          <p:nvPr/>
        </p:nvCxnSpPr>
        <p:spPr>
          <a:xfrm rot="10800000" flipV="1">
            <a:off x="6429374" y="5643577"/>
            <a:ext cx="785832" cy="700091"/>
          </a:xfrm>
          <a:prstGeom prst="curvedConnector3">
            <a:avLst>
              <a:gd name="adj1" fmla="val -215967"/>
            </a:avLst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Jupiter-Hyades-Pleiades-early-Oct2012STRSS-400x3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1527817"/>
            <a:ext cx="4381504" cy="3329943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19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Եթե</a:t>
            </a:r>
            <a:r>
              <a:rPr kumimoji="0" lang="ru-RU" sz="2800" b="1" i="0" u="none" strike="noStrike" cap="none" normalizeH="0" baseline="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y-AM" sz="2800" b="1" i="0" u="none" strike="noStrike" cap="none" normalizeH="0" baseline="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hy-AM" sz="2800" b="1" i="0" u="none" strike="noStrike" cap="none" normalizeH="0" baseline="-300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hy-AM" sz="2800" b="1" i="0" u="none" strike="noStrike" cap="none" normalizeH="0" baseline="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 աստղային մեծությամբ աստղի պայծառությունը նշանակենք Е</a:t>
            </a:r>
            <a:r>
              <a:rPr kumimoji="0" lang="hy-AM" sz="2800" b="1" i="0" u="none" strike="noStrike" cap="none" normalizeH="0" baseline="-300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hy-AM" sz="2800" b="1" i="0" u="none" strike="noStrike" cap="none" normalizeH="0" baseline="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-ով, իսկ m</a:t>
            </a:r>
            <a:r>
              <a:rPr kumimoji="0" lang="hy-AM" sz="2800" b="1" i="0" u="none" strike="noStrike" cap="none" normalizeH="0" baseline="-300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hy-AM" sz="2800" b="1" i="0" u="none" strike="noStrike" cap="none" normalizeH="0" baseline="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 աստղային մեծությամբ աստղինը` Е</a:t>
            </a:r>
            <a:r>
              <a:rPr kumimoji="0" lang="hy-AM" sz="2800" b="1" i="0" u="none" strike="noStrike" cap="none" normalizeH="0" baseline="-300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hy-AM" sz="2800" b="1" i="0" u="none" strike="noStrike" cap="none" normalizeH="0" baseline="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ylfaen" pitchFamily="18" charset="0"/>
                <a:ea typeface="Times New Roman" pitchFamily="18" charset="0"/>
                <a:cs typeface="Times New Roman" pitchFamily="18" charset="0"/>
              </a:rPr>
              <a:t>-ով, ապա կարելի է գրել `</a:t>
            </a:r>
            <a:endParaRPr kumimoji="0" lang="hy-AM" sz="2000" b="0" i="0" u="none" strike="noStrike" cap="none" normalizeH="0" baseline="0" dirty="0" smtClean="0">
              <a:ln>
                <a:solidFill>
                  <a:srgbClr val="002060"/>
                </a:solidFill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000240"/>
            <a:ext cx="4752975" cy="160020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 rot="10800000" flipV="1">
            <a:off x="7358082" y="1928802"/>
            <a:ext cx="1214446" cy="1000132"/>
          </a:xfrm>
          <a:prstGeom prst="curvedConnector3">
            <a:avLst>
              <a:gd name="adj1" fmla="val -3963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Скругленная прямоугольная выноска 12"/>
          <p:cNvSpPr/>
          <p:nvPr/>
        </p:nvSpPr>
        <p:spPr>
          <a:xfrm>
            <a:off x="214282" y="3857628"/>
            <a:ext cx="1857388" cy="1398466"/>
          </a:xfrm>
          <a:prstGeom prst="wedgeRoundRectCallout">
            <a:avLst>
              <a:gd name="adj1" fmla="val 74442"/>
              <a:gd name="adj2" fmla="val -1108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dirty="0" smtClean="0"/>
              <a:t>ՊՈԳՍՈՆԻ ՕՐԵՆՔ</a:t>
            </a:r>
            <a:endParaRPr lang="en-US" dirty="0"/>
          </a:p>
        </p:txBody>
      </p:sp>
      <p:pic>
        <p:nvPicPr>
          <p:cNvPr id="15" name="Рисунок 14" descr="maxresdefault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44" y="3500438"/>
            <a:ext cx="5786446" cy="3254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4800694001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811"/>
            <a:ext cx="9144000" cy="3986213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285720" y="357166"/>
            <a:ext cx="8501122" cy="24288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dirty="0" smtClean="0"/>
              <a:t>Ինչքան մեծ է աստղային մեծությունն արտահայտող թիվը, այմքան աստղի պայծառությունը </a:t>
            </a:r>
            <a:r>
              <a:rPr lang="hy-AM" sz="2400" dirty="0" smtClean="0">
                <a:solidFill>
                  <a:srgbClr val="C00000"/>
                </a:solidFill>
              </a:rPr>
              <a:t>թույլ է</a:t>
            </a:r>
            <a:r>
              <a:rPr lang="hy-AM" sz="2400" dirty="0" smtClean="0"/>
              <a:t>, իսկ թոքր աստղային մեծություն արտահայտող թվին համապատասխանում է </a:t>
            </a:r>
            <a:r>
              <a:rPr lang="hy-AM" sz="2400" dirty="0" smtClean="0">
                <a:solidFill>
                  <a:srgbClr val="C00000"/>
                </a:solidFill>
              </a:rPr>
              <a:t>ավելի մեծ պայծառություն</a:t>
            </a:r>
            <a:r>
              <a:rPr lang="hy-AM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285728"/>
            <a:ext cx="8929718" cy="225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2400" dirty="0" smtClean="0">
                <a:latin typeface="Sylfaen" pitchFamily="18" charset="0"/>
              </a:rPr>
              <a:t>Աստղադիտակն օպտիկական համակարգ է` կազմված դեպի լուսատուն ուղղված </a:t>
            </a:r>
            <a:r>
              <a:rPr lang="hy-AM" sz="2400" dirty="0" smtClean="0">
                <a:solidFill>
                  <a:srgbClr val="C00000"/>
                </a:solidFill>
                <a:latin typeface="Sylfaen" pitchFamily="18" charset="0"/>
              </a:rPr>
              <a:t>մակերևույթից  /օբյեկտիվ</a:t>
            </a:r>
            <a:r>
              <a:rPr lang="hy-AM" sz="2400" dirty="0" smtClean="0">
                <a:latin typeface="Sylfaen" pitchFamily="18" charset="0"/>
              </a:rPr>
              <a:t>/ և կիզակետային հարթության մեջ առարկայի պատկերը դիտելու համար </a:t>
            </a:r>
            <a:r>
              <a:rPr lang="hy-AM" sz="2400" dirty="0" smtClean="0">
                <a:solidFill>
                  <a:srgbClr val="C00000"/>
                </a:solidFill>
                <a:latin typeface="Sylfaen" pitchFamily="18" charset="0"/>
              </a:rPr>
              <a:t>ակնապակուց /օկուլյար/:</a:t>
            </a:r>
            <a:endParaRPr lang="en-US" sz="2400" dirty="0">
              <a:solidFill>
                <a:srgbClr val="C00000"/>
              </a:solidFill>
              <a:latin typeface="Sylfaen" pitchFamily="18" charset="0"/>
            </a:endParaRPr>
          </a:p>
        </p:txBody>
      </p:sp>
      <p:pic>
        <p:nvPicPr>
          <p:cNvPr id="3" name="Рисунок 2" descr="959351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571744"/>
            <a:ext cx="6215106" cy="4143404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15-04-15_552ec785e77b6_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" y="0"/>
            <a:ext cx="910757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406" y="391177"/>
            <a:ext cx="8929718" cy="185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ԱՍՏՂԱԳԻՏՈՒԹՅԱՆ ԶԱՐԳԱՑՄԱՆ ՀԱՄԱՌՈՏ ՊԱՏՄՈՒԹՅՈՒՆԸ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225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24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Եթե լուսահավաքող մակերևույթը ոսպնյակավոր օբյեկտիվն է, աստղադիտակն անվանում են </a:t>
            </a:r>
            <a:r>
              <a:rPr lang="hy-AM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ռեֆրակտոր /բեկիչ/, </a:t>
            </a:r>
            <a:r>
              <a:rPr lang="hy-AM" sz="24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իսկ հայելային օբյեկտիվով աստղադիտակը` </a:t>
            </a:r>
            <a:r>
              <a:rPr lang="hy-AM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ռեֆլեկտոր /անդրադարձիչ/</a:t>
            </a:r>
            <a:endParaRPr lang="en-US" sz="2400" dirty="0">
              <a:ln>
                <a:solidFill>
                  <a:srgbClr val="FF00FF"/>
                </a:solidFill>
              </a:ln>
              <a:solidFill>
                <a:srgbClr val="FF00FF"/>
              </a:solidFill>
            </a:endParaRPr>
          </a:p>
        </p:txBody>
      </p:sp>
      <p:pic>
        <p:nvPicPr>
          <p:cNvPr id="3" name="Рисунок 2" descr="119.jpg"/>
          <p:cNvPicPr>
            <a:picLocks noChangeAspect="1"/>
          </p:cNvPicPr>
          <p:nvPr/>
        </p:nvPicPr>
        <p:blipFill>
          <a:blip r:embed="rId2"/>
          <a:srcRect t="2693" r="71195"/>
          <a:stretch>
            <a:fillRect/>
          </a:stretch>
        </p:blipFill>
        <p:spPr>
          <a:xfrm>
            <a:off x="1142976" y="2643182"/>
            <a:ext cx="2000264" cy="4015304"/>
          </a:xfrm>
          <a:prstGeom prst="rect">
            <a:avLst/>
          </a:prstGeom>
        </p:spPr>
      </p:pic>
      <p:pic>
        <p:nvPicPr>
          <p:cNvPr id="4" name="Рисунок 3" descr="1202.jpg"/>
          <p:cNvPicPr>
            <a:picLocks noChangeAspect="1"/>
          </p:cNvPicPr>
          <p:nvPr/>
        </p:nvPicPr>
        <p:blipFill>
          <a:blip r:embed="rId3"/>
          <a:srcRect t="-3106" r="65786"/>
          <a:stretch>
            <a:fillRect/>
          </a:stretch>
        </p:blipFill>
        <p:spPr>
          <a:xfrm>
            <a:off x="5572132" y="2714620"/>
            <a:ext cx="2071702" cy="3619783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286644" y="2786058"/>
            <a:ext cx="914400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2448"/>
            <a:ext cx="885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2800" dirty="0" smtClean="0">
                <a:latin typeface="Sylfaen" pitchFamily="18" charset="0"/>
              </a:rPr>
              <a:t>Աստղադիտակի  հիմնական բնութագրերից մեկը </a:t>
            </a:r>
            <a:r>
              <a:rPr lang="hy-AM" sz="28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խոշորացումն է</a:t>
            </a:r>
            <a:r>
              <a:rPr lang="hy-AM" sz="2800" dirty="0" smtClean="0">
                <a:latin typeface="Sylfaen" pitchFamily="18" charset="0"/>
              </a:rPr>
              <a:t>, որը որոշվում է հետևյալ բանաձևով.</a:t>
            </a:r>
            <a:endParaRPr lang="en-US" sz="2800" dirty="0">
              <a:latin typeface="Sylfae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1785926"/>
            <a:ext cx="2781300" cy="1609725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066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6500826" y="1643050"/>
            <a:ext cx="1714512" cy="612648"/>
          </a:xfrm>
          <a:prstGeom prst="borderCallout2">
            <a:avLst>
              <a:gd name="adj1" fmla="val 20527"/>
              <a:gd name="adj2" fmla="val -714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 smtClean="0"/>
              <a:t>ՏՐԱՄԱԳԻԾ</a:t>
            </a:r>
            <a:endParaRPr lang="en-US" dirty="0"/>
          </a:p>
        </p:txBody>
      </p:sp>
      <p:sp>
        <p:nvSpPr>
          <p:cNvPr id="7" name="Выноска 2 6"/>
          <p:cNvSpPr/>
          <p:nvPr/>
        </p:nvSpPr>
        <p:spPr>
          <a:xfrm>
            <a:off x="142844" y="1571612"/>
            <a:ext cx="2643206" cy="1000132"/>
          </a:xfrm>
          <a:prstGeom prst="borderCallout2">
            <a:avLst>
              <a:gd name="adj1" fmla="val 40584"/>
              <a:gd name="adj2" fmla="val 148048"/>
              <a:gd name="adj3" fmla="val 11689"/>
              <a:gd name="adj4" fmla="val 127607"/>
              <a:gd name="adj5" fmla="val 44804"/>
              <a:gd name="adj6" fmla="val 997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 smtClean="0"/>
              <a:t>ԿԻԶԱԿԵՏԱՅԻՆ ՀԵՌԱՎՈՐՈՒԹՅՈՒՆ</a:t>
            </a:r>
            <a:endParaRPr lang="en-US" dirty="0"/>
          </a:p>
        </p:txBody>
      </p:sp>
      <p:pic>
        <p:nvPicPr>
          <p:cNvPr id="10" name="Рисунок 9" descr="moon.jpg"/>
          <p:cNvPicPr>
            <a:picLocks noChangeAspect="1"/>
          </p:cNvPicPr>
          <p:nvPr/>
        </p:nvPicPr>
        <p:blipFill>
          <a:blip r:embed="rId3" cstate="print"/>
          <a:srcRect t="12500" b="28906"/>
          <a:stretch>
            <a:fillRect/>
          </a:stretch>
        </p:blipFill>
        <p:spPr>
          <a:xfrm>
            <a:off x="0" y="3286124"/>
            <a:ext cx="9144000" cy="357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7686" y="1111497"/>
            <a:ext cx="414340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28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ՍՈՎՈՐԵԼ</a:t>
            </a:r>
            <a:r>
              <a:rPr lang="hy-AM" sz="28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 դաս </a:t>
            </a:r>
            <a:r>
              <a:rPr lang="hy-AM" sz="28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§</a:t>
            </a:r>
            <a:r>
              <a:rPr lang="en-US" sz="28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2</a:t>
            </a:r>
            <a:r>
              <a:rPr lang="hy-AM" sz="28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.Աստղագիտական </a:t>
            </a:r>
            <a:r>
              <a:rPr lang="hy-AM" sz="28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Sylfaen" pitchFamily="18" charset="0"/>
              </a:rPr>
              <a:t>դիտումներ: Աստղադիտակներ:</a:t>
            </a:r>
          </a:p>
          <a:p>
            <a:pPr algn="ctr">
              <a:lnSpc>
                <a:spcPct val="150000"/>
              </a:lnSpc>
            </a:pPr>
            <a:r>
              <a:rPr lang="hy-AM" sz="28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Sylfaen" pitchFamily="18" charset="0"/>
              </a:rPr>
              <a:t>ԳՐԱՎՈՐ ՊԱՏԱՍԽԱՆԵԼ ԴԱՍԻ ՎԵՐՋԻ ՀԱՐՑԵՐԻՆ:</a:t>
            </a:r>
            <a:endParaRPr lang="en-US" sz="2800" dirty="0" smtClean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Sylfaen" pitchFamily="18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latin typeface="Sylfaen" pitchFamily="18" charset="0"/>
            </a:endParaRPr>
          </a:p>
        </p:txBody>
      </p:sp>
      <p:pic>
        <p:nvPicPr>
          <p:cNvPr id="3" name="Рисунок 2" descr="penc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4351486" cy="685800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37"/>
            <a:ext cx="9144000" cy="6373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6" y="71414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8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ՇՆՈՐՀԱԿԱԼՈՒԹՅՈՒՆ ՈՒՇԱԴՐՈՒԹՅԱՆ ՀԱՄԱՐ</a:t>
            </a:r>
            <a:endParaRPr lang="en-US" sz="28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312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Հնադարում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ի</a:t>
            </a:r>
            <a:r>
              <a:rPr lang="hy-AM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՞</a:t>
            </a: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նչ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նշանակություն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է </a:t>
            </a: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ունեցել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աստղագիտությունը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մարդկության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կյանքում</a:t>
            </a:r>
            <a:r>
              <a:rPr lang="en-US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:</a:t>
            </a:r>
            <a:endParaRPr lang="en-US" sz="32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Sylfaen" pitchFamily="18" charset="0"/>
            </a:endParaRPr>
          </a:p>
        </p:txBody>
      </p:sp>
      <p:pic>
        <p:nvPicPr>
          <p:cNvPr id="3" name="Рисунок 2" descr="201301291439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834346"/>
            <a:ext cx="7429551" cy="4936523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Ի</a:t>
            </a:r>
            <a:r>
              <a:rPr lang="hy-AM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՞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նչն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է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պատճառը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,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որ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գիտնականները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Տիեզերքը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համարում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են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եզակի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ու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անփոխարինելի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ֆիզիկական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լաբորատորիա</a:t>
            </a:r>
            <a:r>
              <a:rPr lang="en-US" sz="32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ylfaen" pitchFamily="18" charset="0"/>
              </a:rPr>
              <a:t>:</a:t>
            </a:r>
            <a:endParaRPr lang="en-US" sz="3200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Sylfaen" pitchFamily="18" charset="0"/>
            </a:endParaRPr>
          </a:p>
        </p:txBody>
      </p:sp>
      <p:pic>
        <p:nvPicPr>
          <p:cNvPr id="3" name="Рисунок 2" descr="kidsactivit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8" y="3143248"/>
            <a:ext cx="6111892" cy="3435305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0160628_140550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-24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844" y="142852"/>
            <a:ext cx="8858312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Ի</a:t>
            </a:r>
            <a:r>
              <a:rPr lang="hy-AM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՞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նչի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չափման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միավորն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 է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լուսատարին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: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Ինչի</a:t>
            </a:r>
            <a:r>
              <a:rPr lang="hy-AM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՞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 է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այն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en-US" sz="3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հավասար</a:t>
            </a:r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ylfaen" pitchFamily="18" charset="0"/>
              </a:rPr>
              <a:t>: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ylfae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1414"/>
            <a:ext cx="885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Մոտավորապես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որքա</a:t>
            </a:r>
            <a:r>
              <a:rPr lang="hy-AM" sz="36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Sylfaen" pitchFamily="18" charset="0"/>
              </a:rPr>
              <a:t>՞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ն </a:t>
            </a: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ժամանակում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 է </a:t>
            </a: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լույսը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Արեգակից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հասնում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Երկիր</a:t>
            </a:r>
            <a:r>
              <a:rPr lang="en-US" sz="3600" b="1" dirty="0" smtClean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Sylfaen" pitchFamily="18" charset="0"/>
              </a:rPr>
              <a:t>:</a:t>
            </a:r>
            <a:endParaRPr lang="en-US" sz="3600" b="1" dirty="0">
              <a:ln>
                <a:solidFill>
                  <a:srgbClr val="FF6600"/>
                </a:solidFill>
              </a:ln>
              <a:solidFill>
                <a:srgbClr val="FF6600"/>
              </a:solidFill>
              <a:latin typeface="Sylfaen" pitchFamily="18" charset="0"/>
            </a:endParaRPr>
          </a:p>
        </p:txBody>
      </p:sp>
      <p:pic>
        <p:nvPicPr>
          <p:cNvPr id="3" name="Рисунок 2" descr="5765599066_877052f0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1" y="1835933"/>
            <a:ext cx="7326149" cy="4879215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5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Sylfaen" pitchFamily="18" charset="0"/>
              </a:rPr>
              <a:t>՞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71414"/>
            <a:ext cx="8858312" cy="189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Անզեն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աչքով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տեսանելի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միակ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կրկնակի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աստղը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` </a:t>
            </a:r>
            <a:r>
              <a:rPr lang="en-US" sz="2000" b="1" dirty="0" err="1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  <a:latin typeface="Sylfaen" pitchFamily="18" charset="0"/>
              </a:rPr>
              <a:t>Միցար-Ալկոր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զույգը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,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գտնվում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է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Մեծ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Արջ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համաստեղությունում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: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Լույսը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Միցարից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հասնում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է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երկիր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78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տարում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: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Որքան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է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նրա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հեռավորությունը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Երկրից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`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արտահայտված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կմ-ով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Sylfaen" pitchFamily="18" charset="0"/>
              </a:rPr>
              <a:t>:</a:t>
            </a:r>
            <a:endParaRPr lang="en-US" sz="2000" b="1" dirty="0">
              <a:ln>
                <a:solidFill>
                  <a:schemeClr val="tx1"/>
                </a:solidFill>
              </a:ln>
              <a:latin typeface="Sylfaen" pitchFamily="18" charset="0"/>
            </a:endParaRPr>
          </a:p>
        </p:txBody>
      </p:sp>
      <p:pic>
        <p:nvPicPr>
          <p:cNvPr id="5" name="Рисунок 4" descr="bigbear-micar-alc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28802"/>
            <a:ext cx="6191250" cy="4762500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428860" y="2500306"/>
            <a:ext cx="1428760" cy="50006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86710" y="2285992"/>
            <a:ext cx="972702" cy="403251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4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ԽՆԴԻՐ</a:t>
            </a:r>
            <a:endParaRPr lang="en-US" sz="4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1406" y="71414"/>
            <a:ext cx="6715172" cy="6715172"/>
            <a:chOff x="1285852" y="-24"/>
            <a:chExt cx="6715172" cy="6715172"/>
          </a:xfrm>
        </p:grpSpPr>
        <p:pic>
          <p:nvPicPr>
            <p:cNvPr id="2" name="Рисунок 1" descr="0_6f467_63833285_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-24"/>
              <a:ext cx="6715172" cy="671517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28860" y="3143248"/>
              <a:ext cx="1928826" cy="161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ԻՆՔՆՈՒՐՈՒՅՆ ԱՇԽԱՏԱՆՔ</a:t>
              </a:r>
              <a:endParaRPr lang="en-US" dirty="0"/>
            </a:p>
          </p:txBody>
        </p:sp>
      </p:grpSp>
      <p:sp>
        <p:nvSpPr>
          <p:cNvPr id="5" name="Выноска-облако 4"/>
          <p:cNvSpPr/>
          <p:nvPr/>
        </p:nvSpPr>
        <p:spPr>
          <a:xfrm>
            <a:off x="4572000" y="2959228"/>
            <a:ext cx="4357718" cy="2827226"/>
          </a:xfrm>
          <a:prstGeom prst="cloudCallout">
            <a:avLst>
              <a:gd name="adj1" fmla="val -45563"/>
              <a:gd name="adj2" fmla="val -111919"/>
            </a:avLst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Ներկայացնել</a:t>
            </a:r>
            <a:r>
              <a:rPr lang="en-US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 </a:t>
            </a:r>
            <a:r>
              <a:rPr lang="en-US" sz="2400" dirty="0" err="1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հայ</a:t>
            </a:r>
            <a:r>
              <a:rPr lang="en-US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 </a:t>
            </a:r>
            <a:r>
              <a:rPr lang="en-US" sz="2400" dirty="0" err="1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հնադարյան</a:t>
            </a:r>
            <a:r>
              <a:rPr lang="en-US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 </a:t>
            </a:r>
            <a:r>
              <a:rPr lang="en-US" sz="2400" dirty="0" err="1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աստղագիտության</a:t>
            </a:r>
            <a:r>
              <a:rPr lang="en-US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 </a:t>
            </a:r>
            <a:r>
              <a:rPr lang="en-US" sz="2400" dirty="0" err="1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նվաճումները</a:t>
            </a:r>
            <a:r>
              <a:rPr lang="en-US" sz="2400" dirty="0" smtClean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</a:rPr>
              <a:t>:</a:t>
            </a:r>
            <a:endParaRPr lang="en-US" sz="2400" dirty="0">
              <a:ln>
                <a:solidFill>
                  <a:srgbClr val="FF00FF"/>
                </a:solidFill>
              </a:ln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535397-po.jpg"/>
          <p:cNvPicPr>
            <a:picLocks noChangeAspect="1"/>
          </p:cNvPicPr>
          <p:nvPr/>
        </p:nvPicPr>
        <p:blipFill>
          <a:blip r:embed="rId2"/>
          <a:srcRect l="7716"/>
          <a:stretch>
            <a:fillRect/>
          </a:stretch>
        </p:blipFill>
        <p:spPr>
          <a:xfrm>
            <a:off x="-32" y="0"/>
            <a:ext cx="5980744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29124" y="2000240"/>
            <a:ext cx="4572000" cy="3337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hy-AM" sz="3600" i="1" dirty="0" smtClean="0"/>
              <a:t>Դու հաջողակ ես, հարկավոր է միայն հավատալ դրան և շարժվել առաջ</a:t>
            </a:r>
            <a:r>
              <a:rPr lang="en-US" sz="3600" i="1" dirty="0" smtClean="0"/>
              <a:t>:</a:t>
            </a:r>
            <a:endParaRPr lang="en-US" sz="36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413</Words>
  <Application>Microsoft Office PowerPoint</Application>
  <PresentationFormat>Экран (4:3)</PresentationFormat>
  <Paragraphs>41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Vardan</dc:creator>
  <cp:lastModifiedBy>Пользователь</cp:lastModifiedBy>
  <cp:revision>16</cp:revision>
  <dcterms:created xsi:type="dcterms:W3CDTF">2017-04-01T17:51:53Z</dcterms:created>
  <dcterms:modified xsi:type="dcterms:W3CDTF">2022-02-16T19:31:48Z</dcterms:modified>
</cp:coreProperties>
</file>