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87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1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4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40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96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52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83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13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1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58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4FF1-542F-43FA-9D49-D05603346EC2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FDE-4C3C-4201-8F44-8415532BF4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78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146175"/>
          </a:xfrm>
        </p:spPr>
        <p:txBody>
          <a:bodyPr>
            <a:normAutofit/>
          </a:bodyPr>
          <a:lstStyle/>
          <a:p>
            <a:r>
              <a:rPr lang="en-CA" sz="6000" dirty="0"/>
              <a:t>Database </a:t>
            </a:r>
            <a:r>
              <a:rPr lang="en-CA" sz="6000" dirty="0" smtClean="0"/>
              <a:t>Consistency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924800" cy="1752600"/>
          </a:xfrm>
        </p:spPr>
        <p:txBody>
          <a:bodyPr/>
          <a:lstStyle/>
          <a:p>
            <a:r>
              <a:rPr lang="en-CA" dirty="0"/>
              <a:t>How we plan to keep our database consistent</a:t>
            </a:r>
            <a:endParaRPr lang="en-CA" dirty="0" smtClean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573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Account 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will be different levels of accounts</a:t>
            </a:r>
          </a:p>
          <a:p>
            <a:r>
              <a:rPr lang="en-CA" dirty="0" smtClean="0"/>
              <a:t>Only Administrator will be able to write to the database</a:t>
            </a:r>
          </a:p>
          <a:p>
            <a:r>
              <a:rPr lang="en-CA" dirty="0" smtClean="0"/>
              <a:t>Users will only be able to search and 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26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on the Road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the client is on the road and requires an offline copy, it will be read only</a:t>
            </a:r>
          </a:p>
          <a:p>
            <a:r>
              <a:rPr lang="en-CA" dirty="0" smtClean="0"/>
              <a:t>Eliminates need for re-syncing after trips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91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 Design</a:t>
            </a:r>
            <a:endParaRPr lang="en-CA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19145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9793"/>
            <a:ext cx="20288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81200"/>
            <a:ext cx="24955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590800" y="2343150"/>
            <a:ext cx="53340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10200" y="2514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4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 Design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We will be using Ids to link our tables so that if an item is changed or deleted in the database, it will be cascaded out to all affected records.  </a:t>
            </a:r>
          </a:p>
          <a:p>
            <a:r>
              <a:rPr lang="en-CA" dirty="0" smtClean="0"/>
              <a:t>If a Supplier has only one Sub-Category remaining and the user wants to delete that Sub-Category, the system will notify the user that if they delete that Sub-Category, the Supplier and all related information will be deleted.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196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144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Database Consistency</vt:lpstr>
      <vt:lpstr>Account Permissions</vt:lpstr>
      <vt:lpstr>When on the Road</vt:lpstr>
      <vt:lpstr>Database Design</vt:lpstr>
      <vt:lpstr>Database Design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Consistency</dc:title>
  <dc:creator>Medievals</dc:creator>
  <cp:lastModifiedBy>Medievals</cp:lastModifiedBy>
  <cp:revision>3</cp:revision>
  <dcterms:created xsi:type="dcterms:W3CDTF">2017-01-27T15:55:52Z</dcterms:created>
  <dcterms:modified xsi:type="dcterms:W3CDTF">2017-01-27T16:14:32Z</dcterms:modified>
</cp:coreProperties>
</file>