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3" r:id="rId6"/>
    <p:sldId id="260" r:id="rId7"/>
    <p:sldId id="261" r:id="rId8"/>
    <p:sldId id="267" r:id="rId9"/>
    <p:sldId id="268" r:id="rId10"/>
    <p:sldId id="262" r:id="rId11"/>
    <p:sldId id="266" r:id="rId12"/>
    <p:sldId id="269" r:id="rId13"/>
    <p:sldId id="271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4A89-C65F-4670-9CFF-9AC29EAE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BDA80-679A-4EE4-9DDF-95D1996F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7B92-1E2A-4915-852B-59F082BC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5C5D-C3F1-4815-9CA9-EB63CD9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F0AD-8149-4961-9AFF-A0B15210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D287-6ACF-4C30-B4FC-1F70B118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B615-9A9E-4A90-8C1C-2130829E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E6F8-0FDB-4538-B940-9B8AE0EE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913B-0AB4-498E-B5D2-5ABD26F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F6D-3677-4394-9EB6-F310EFC0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691B-22F6-44D8-91C3-66BE1186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850CD-8444-4D40-AB2F-BB53AF96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3BC0-E221-4B98-81D3-BE8289AC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174E-D37B-49D3-8B07-7D0CDE9D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109D-5CF8-4970-BD8E-825DE335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896B-A954-493E-94FA-ABE1B704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08B9-21EB-4589-B2DC-5085862F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288E-65C2-45C6-B486-F9473D70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FCBF-BE42-48AD-98EB-C566EA85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8A53-77A5-4813-BAD5-3EB627C4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9334-3720-4091-B9FF-0C62025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A99D-5568-42AA-A115-298EACB7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D725-C3C3-4318-B91E-CAA1E4F5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8488-6118-4C49-B186-19B6A2D6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0661-BF29-48DD-BB47-FA40F5C6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8570-66BA-41C6-8B4F-060A5E9F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9759-0FFE-46BD-A178-0E6D8A54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A968-DD29-412C-9CAB-9569078C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8C5C-8336-4EDF-9C8D-2681008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C01E-2E97-4A6D-97B3-9713A4F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CA40-3972-4988-AF6F-0F83D286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8A50-5585-4E71-807A-DBBC0569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C7D5-FCE2-438E-8E27-C0CB7E81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E2205-C617-4CE5-8214-681F38325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4B5C3-277C-48AD-9741-CC4386CB6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09038-306A-4210-AB93-F8BFDD5FA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58880-54DD-4B15-9BDE-2D084A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CF2E6-DE96-4244-8036-AF8E1B21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399F0-34AE-4DE0-BECE-B978040D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3430-54F3-4427-A18A-C0CF2480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3C695-EE27-4FA3-8370-1B87898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4273D-EB4C-43B1-B52A-4D19611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6CEE-83E0-4430-8064-8576F3F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26007-3410-427F-BEBC-7F34F96E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9E50E-8F2F-4F66-B572-75846F18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2B3ED-EFB1-4B8A-A521-6AC80D39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71A-1E44-4DD9-8F3C-066EFFA2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E20E-04ED-4BF0-9A01-24945DC2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5A23-BD2C-4530-B9D4-B44516A54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405FA-4D30-4461-A1A1-6153D95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36898-919B-4E82-B2A0-91099BD6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CD4A-B557-4046-A287-47869C24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EC32-45A9-4D20-9404-A82CEA9F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383A7-FDD2-4DF1-ADD9-D51C5E32A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105A6-08EB-4E1D-A30F-234C0F175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D4B-AF5A-4A5A-B945-8E74065F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C4F-0A06-4B08-8E9D-55E5131F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1A27-5B6A-4DD3-846B-65231BC1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3F1C-BAD4-40B6-8E2A-F0616569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51C9-6FDD-43DD-A5B7-F188C6AF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7B11-B499-4728-9AEF-E2B406D9F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5F19-5610-488B-9D57-E84720083A7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3361-8A12-419E-BDD1-0E0716E3D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A15D-9125-4AF7-B255-B9937083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4268-CD73-43DD-83F5-D655AACD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FE48C343-7DD4-E6B6-CDAE-129C2B105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-1523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4B277-0E6C-6DA8-45B1-568A1EAB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Automatic speed control in self-driving vehicles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16A48-368F-74C3-E984-9A10C224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Mukesh Sekar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Nipul Avduth</a:t>
            </a:r>
          </a:p>
        </p:txBody>
      </p:sp>
    </p:spTree>
    <p:extLst>
      <p:ext uri="{BB962C8B-B14F-4D97-AF65-F5344CB8AC3E}">
        <p14:creationId xmlns:p14="http://schemas.microsoft.com/office/powerpoint/2010/main" val="121789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2B67-B383-4CB1-A563-939B6AD5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DARKNET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5661-C925-4F46-A415-B6E9F68B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Open-Source neural network framework written in C and CUDA.</a:t>
            </a:r>
          </a:p>
          <a:p>
            <a:endParaRPr lang="en-US" dirty="0"/>
          </a:p>
          <a:p>
            <a:r>
              <a:rPr lang="en-US" dirty="0"/>
              <a:t>Using Darknet framework we can implement YOLO models.</a:t>
            </a:r>
          </a:p>
          <a:p>
            <a:endParaRPr lang="en-US" dirty="0"/>
          </a:p>
          <a:p>
            <a:r>
              <a:rPr lang="en-US" dirty="0"/>
              <a:t>Darknet includes scripts and commands for training YOLO models, streamlining the training process.</a:t>
            </a:r>
          </a:p>
          <a:p>
            <a:endParaRPr lang="en-US" dirty="0"/>
          </a:p>
          <a:p>
            <a:r>
              <a:rPr lang="en-US" dirty="0"/>
              <a:t>So, we decided to use Darknet Framework.</a:t>
            </a:r>
          </a:p>
        </p:txBody>
      </p:sp>
    </p:spTree>
    <p:extLst>
      <p:ext uri="{BB962C8B-B14F-4D97-AF65-F5344CB8AC3E}">
        <p14:creationId xmlns:p14="http://schemas.microsoft.com/office/powerpoint/2010/main" val="400023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DFD7-CC31-4B1F-ABA9-77D0AA00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YOLOv5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2BDD-E69B-4930-9192-30538D71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YOLOv5 because it is a pre-trained model that excels in real-time object detection with high accuracy.</a:t>
            </a:r>
          </a:p>
          <a:p>
            <a:endParaRPr lang="en-US" dirty="0"/>
          </a:p>
          <a:p>
            <a:r>
              <a:rPr lang="en-US" dirty="0"/>
              <a:t>We tried YOLO3, YOLO4, YOLO5 and the mAP achieved was 0.7, 0.74, 0.79 respectively.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627E679F-9548-8C67-CB69-F74D8D7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317682"/>
            <a:ext cx="6172200" cy="21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79E587A-12E1-0940-3766-DF2A1982A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66505"/>
            <a:ext cx="10134600" cy="486460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1366A4D-12A2-22CA-0754-061136FE6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CBEEB1B-1967-49A7-F0F9-3F3EC106C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499" y="3671316"/>
            <a:ext cx="4724569" cy="2362284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23A2EFC-D83C-6C10-8894-5AE38611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7" y="495302"/>
            <a:ext cx="5352522" cy="26913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5028FD6F-3479-1481-2E2A-7AFA3AF04F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95" y="3671316"/>
            <a:ext cx="5035816" cy="2545862"/>
          </a:xfrm>
          <a:prstGeom prst="rect">
            <a:avLst/>
          </a:prstGeom>
          <a:noFill/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06FA0C-FE50-6D60-B939-CD68A24B8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599" y="754370"/>
            <a:ext cx="4788085" cy="2553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19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6B46-FB87-4A1E-82CB-499DB20A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FE4C-A2C8-41D2-AF4D-A51B32BB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model we think it has two main drawbacks.</a:t>
            </a:r>
          </a:p>
          <a:p>
            <a:endParaRPr lang="en-US" dirty="0"/>
          </a:p>
          <a:p>
            <a:r>
              <a:rPr lang="en-US" dirty="0"/>
              <a:t>The model might face challenges in detecting speed signs during low-light or nighttime conditions.</a:t>
            </a:r>
          </a:p>
          <a:p>
            <a:endParaRPr lang="en-US" dirty="0"/>
          </a:p>
          <a:p>
            <a:r>
              <a:rPr lang="en-US" dirty="0"/>
              <a:t>Adverse weather conditions, such as snow, will impact the model's accuracy in detection of speed signs.</a:t>
            </a:r>
          </a:p>
        </p:txBody>
      </p:sp>
    </p:spTree>
    <p:extLst>
      <p:ext uri="{BB962C8B-B14F-4D97-AF65-F5344CB8AC3E}">
        <p14:creationId xmlns:p14="http://schemas.microsoft.com/office/powerpoint/2010/main" val="76428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9561-C2FB-08F6-8466-F99DFD61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94411-B5FB-672F-66B8-BFFF2CF76799}"/>
              </a:ext>
            </a:extLst>
          </p:cNvPr>
          <p:cNvSpPr txBox="1"/>
          <p:nvPr/>
        </p:nvSpPr>
        <p:spPr>
          <a:xfrm>
            <a:off x="699794" y="1875453"/>
            <a:ext cx="97691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Enhanced Nighttime Object Detection: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Future developments aim to improve the model's capability to detect objects during nighttime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Addressing current challenges in recognizing and accurately identifying objects in low-light scenarios.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Extended Operational Modes: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The model's operational modes are planned to be extended beyond cruise control.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Efforts to enable seamless functionality during manual driving for increased versatility.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Versatility Across Driving Scenarios: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The objective is to make the model applicable across various driving scenarios, adapting to different operational contexts.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Enhancing the model's adaptability for diverse driving conditions.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Expansion of Functional Capabilities: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Future developments aim to expand the functional capabilities of the model beyond its current scope.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Introducing enhancements to ensure broader applicability and usefulness.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Implementation of Additional Safety Measures: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Emphasis on implementing extra safety measures to enhance overall system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Ongoing efforts to bolster the model's safety features for increased effectiveness.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Commitment to Research and Development: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Continuous research and development efforts are in place to advance the model's capabilities.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 commitment to staying at the forefront of object detection and driving safety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481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439-8773-4DF5-A8C9-E1A21FDC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PROBLEM STATMENT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CA32-971C-4177-B8A7-B9064E76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in autonomous driving systems, particularly in speed control 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Current systems face difficulties handling the unpredictable nature of real-world driving scenarios.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Conventional methods may lack the flexibility needed for effective navigation in complex road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9D92E-519F-C299-181B-61313700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pic>
        <p:nvPicPr>
          <p:cNvPr id="5" name="Content Placeholder 4" descr="A diagram of data flow&#10;&#10;Description automatically generated">
            <a:extLst>
              <a:ext uri="{FF2B5EF4-FFF2-40B4-BE49-F238E27FC236}">
                <a16:creationId xmlns:a16="http://schemas.microsoft.com/office/drawing/2014/main" id="{423B8032-D8DF-82EF-DC35-C7049C129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152D-BEA3-41D8-8D3C-F62CFE72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DATA-1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838-0AA3-4843-86FE-EE272C64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DATA-1 is used for Object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Obtained it from public GitHub repository</a:t>
            </a:r>
          </a:p>
          <a:p>
            <a:endParaRPr lang="en-US" dirty="0"/>
          </a:p>
          <a:p>
            <a:r>
              <a:rPr lang="en-US" dirty="0"/>
              <a:t> We also added new Data manually in Data-1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B9D-1BEF-4511-AE89-64207E94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DATA-2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FC2B-4D75-4013-A2D7-AC752752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DATA-2 is used for classification.</a:t>
            </a:r>
          </a:p>
          <a:p>
            <a:endParaRPr lang="en-US" dirty="0"/>
          </a:p>
          <a:p>
            <a:r>
              <a:rPr lang="en-US" dirty="0"/>
              <a:t>It Consists of 8 Classes with different speed board signs.</a:t>
            </a:r>
          </a:p>
          <a:p>
            <a:endParaRPr lang="en-US" dirty="0"/>
          </a:p>
          <a:p>
            <a:r>
              <a:rPr lang="en-US" dirty="0"/>
              <a:t>We got this dataset from Kaggle.</a:t>
            </a:r>
          </a:p>
          <a:p>
            <a:endParaRPr lang="en-US" dirty="0"/>
          </a:p>
          <a:p>
            <a:r>
              <a:rPr lang="en-US" dirty="0"/>
              <a:t>It consists of total 1300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2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E866C-0C78-46FC-9DD6-0696B41E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DATASET-OBJECT DETECTION</a:t>
            </a:r>
          </a:p>
        </p:txBody>
      </p:sp>
      <p:pic>
        <p:nvPicPr>
          <p:cNvPr id="3" name="Picture 2" descr="A sign on a pole&#10;&#10;Description automatically generated">
            <a:extLst>
              <a:ext uri="{FF2B5EF4-FFF2-40B4-BE49-F238E27FC236}">
                <a16:creationId xmlns:a16="http://schemas.microsoft.com/office/drawing/2014/main" id="{5A8E835E-D294-4EF9-8D22-E509FF48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19" y="643466"/>
            <a:ext cx="55408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5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AACB5-FD2F-D81C-8699-B834A831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DATASET-CLASSIFICATION 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40365-0ADB-D737-3256-8A368728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55" y="640080"/>
            <a:ext cx="545329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4204-3B74-4C16-B814-F11FC484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9E44-AB5F-420A-989A-DA5CD42B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So, our dataset had a limited number of images, and some were blurry.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dirty="0"/>
              <a:t>When initially evaluated, the accuracy ranged between 40-50%.</a:t>
            </a:r>
          </a:p>
          <a:p>
            <a:endParaRPr lang="en-US" dirty="0"/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fter implementing data augmentation and incorporating new data, the accuracy improved.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9D7C-A52F-EA8A-539D-99CB36A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man Old Style" panose="02050604050505020204" pitchFamily="18" charset="0"/>
              </a:rPr>
              <a:t>Models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1A50-D722-2896-0475-D2C13242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SSD</a:t>
            </a:r>
          </a:p>
          <a:p>
            <a:r>
              <a:rPr lang="en-US" dirty="0" err="1"/>
              <a:t>Mobilenet</a:t>
            </a:r>
            <a:r>
              <a:rPr lang="en-US" dirty="0"/>
              <a:t> SSD</a:t>
            </a:r>
          </a:p>
          <a:p>
            <a:r>
              <a:rPr lang="en-US" dirty="0"/>
              <a:t>Darknet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Most Efficient </a:t>
            </a:r>
          </a:p>
          <a:p>
            <a:r>
              <a:rPr lang="en-US" dirty="0"/>
              <a:t>Darknet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493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Söhne</vt:lpstr>
      <vt:lpstr>Office Theme</vt:lpstr>
      <vt:lpstr>Automatic speed control in self-driving vehicles using Deep learning</vt:lpstr>
      <vt:lpstr>PROBLEM STATMENT</vt:lpstr>
      <vt:lpstr>DATA COLLECTION</vt:lpstr>
      <vt:lpstr>DATA-1</vt:lpstr>
      <vt:lpstr>DATA-2</vt:lpstr>
      <vt:lpstr>SAMPLE DATASET-OBJECT DETECTION</vt:lpstr>
      <vt:lpstr>SAMPLE DATASET-CLASSIFICATION </vt:lpstr>
      <vt:lpstr>DATA AUGMENTATION</vt:lpstr>
      <vt:lpstr>Models Used</vt:lpstr>
      <vt:lpstr>DARKNET</vt:lpstr>
      <vt:lpstr>YOLOv5</vt:lpstr>
      <vt:lpstr>PowerPoint Presentation</vt:lpstr>
      <vt:lpstr>PowerPoint Presentation</vt:lpstr>
      <vt:lpstr>LIMITATIONS</vt:lpstr>
      <vt:lpstr>Future Scopes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speed control and collision avoidance in self-driving vehicles using Deep learning</dc:title>
  <dc:creator>Library Laptop User</dc:creator>
  <cp:lastModifiedBy>Sekar,Mukesh</cp:lastModifiedBy>
  <cp:revision>14</cp:revision>
  <dcterms:created xsi:type="dcterms:W3CDTF">2023-12-10T01:32:52Z</dcterms:created>
  <dcterms:modified xsi:type="dcterms:W3CDTF">2023-12-13T04:45:04Z</dcterms:modified>
</cp:coreProperties>
</file>