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/>
          <a:lstStyle/>
          <a:p>
            <a:r>
              <a:rPr lang="en-IN" dirty="0" smtClean="0"/>
              <a:t>Automated Attendance System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931229"/>
            <a:ext cx="8915399" cy="1126283"/>
          </a:xfrm>
        </p:spPr>
        <p:txBody>
          <a:bodyPr>
            <a:normAutofit lnSpcReduction="10000"/>
          </a:bodyPr>
          <a:lstStyle/>
          <a:p>
            <a:r>
              <a:rPr lang="en-IN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By:</a:t>
            </a:r>
          </a:p>
          <a:p>
            <a:r>
              <a:rPr lang="en-IN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Pythons</a:t>
            </a:r>
          </a:p>
          <a:p>
            <a:r>
              <a:rPr lang="en-IN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Team Id=39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0283" y="339633"/>
            <a:ext cx="2416629" cy="2416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853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Features of the application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Automatic face detection.</a:t>
            </a:r>
          </a:p>
          <a:p>
            <a:r>
              <a:rPr lang="en-IN" dirty="0" smtClean="0"/>
              <a:t>Creation of excel sheet contains the data of student.</a:t>
            </a:r>
          </a:p>
          <a:p>
            <a:r>
              <a:rPr lang="en-IN" dirty="0" smtClean="0"/>
              <a:t>Creation of graphs of present students vs date.</a:t>
            </a:r>
          </a:p>
          <a:p>
            <a:r>
              <a:rPr lang="en-IN" dirty="0" smtClean="0"/>
              <a:t>Easy result data feeder.</a:t>
            </a:r>
          </a:p>
          <a:p>
            <a:r>
              <a:rPr lang="en-IN" dirty="0" smtClean="0"/>
              <a:t>Pdf of the list of present student on a particular date.</a:t>
            </a:r>
          </a:p>
          <a:p>
            <a:r>
              <a:rPr lang="en-IN" dirty="0" smtClean="0"/>
              <a:t>Video recording facility.</a:t>
            </a:r>
          </a:p>
          <a:p>
            <a:r>
              <a:rPr lang="en-IN" dirty="0" smtClean="0"/>
              <a:t>Email is send to the student after every automation.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09216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014" y="534845"/>
            <a:ext cx="8911687" cy="1280890"/>
          </a:xfrm>
        </p:spPr>
        <p:txBody>
          <a:bodyPr/>
          <a:lstStyle/>
          <a:p>
            <a:r>
              <a:rPr lang="en-IN" dirty="0" smtClean="0"/>
              <a:t>Algorithm used for Face Recognition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4305565" y="1905000"/>
            <a:ext cx="914400" cy="9144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7852840" y="1931126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Flowchart: Process 5"/>
          <p:cNvSpPr/>
          <p:nvPr/>
        </p:nvSpPr>
        <p:spPr>
          <a:xfrm>
            <a:off x="6029858" y="2283823"/>
            <a:ext cx="862149" cy="15675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Flowchart: Process 6"/>
          <p:cNvSpPr/>
          <p:nvPr/>
        </p:nvSpPr>
        <p:spPr>
          <a:xfrm>
            <a:off x="1384657" y="1931126"/>
            <a:ext cx="1018903" cy="9144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Equal 7"/>
          <p:cNvSpPr/>
          <p:nvPr/>
        </p:nvSpPr>
        <p:spPr>
          <a:xfrm>
            <a:off x="2911779" y="2205446"/>
            <a:ext cx="627017" cy="365760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84657" y="3237411"/>
            <a:ext cx="9992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Difference(2D matrix</a:t>
            </a:r>
            <a:endParaRPr lang="en-IN" dirty="0"/>
          </a:p>
        </p:txBody>
      </p:sp>
      <p:sp>
        <p:nvSpPr>
          <p:cNvPr id="10" name="TextBox 9"/>
          <p:cNvSpPr txBox="1"/>
          <p:nvPr/>
        </p:nvSpPr>
        <p:spPr>
          <a:xfrm>
            <a:off x="4305565" y="3433354"/>
            <a:ext cx="914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Image1(2D </a:t>
            </a:r>
            <a:r>
              <a:rPr lang="en-IN" dirty="0" smtClean="0"/>
              <a:t>matrix)given</a:t>
            </a:r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7994472" y="3350904"/>
            <a:ext cx="19832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image 2(2D Matrix)available in data set</a:t>
            </a:r>
            <a:endParaRPr lang="en-IN" dirty="0"/>
          </a:p>
        </p:txBody>
      </p:sp>
      <p:sp>
        <p:nvSpPr>
          <p:cNvPr id="12" name="Flowchart: Process 11"/>
          <p:cNvSpPr/>
          <p:nvPr/>
        </p:nvSpPr>
        <p:spPr>
          <a:xfrm>
            <a:off x="1645920" y="5146766"/>
            <a:ext cx="1110343" cy="92746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1645920" y="6283234"/>
            <a:ext cx="17242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True/False(2D Matrix)</a:t>
            </a:r>
            <a:endParaRPr lang="en-IN" dirty="0"/>
          </a:p>
        </p:txBody>
      </p:sp>
      <p:sp>
        <p:nvSpPr>
          <p:cNvPr id="14" name="Equal 13"/>
          <p:cNvSpPr/>
          <p:nvPr/>
        </p:nvSpPr>
        <p:spPr>
          <a:xfrm>
            <a:off x="3247059" y="5414559"/>
            <a:ext cx="627017" cy="365760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457965" y="5205554"/>
            <a:ext cx="914400" cy="9144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8005243" y="5024343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Equal 16"/>
          <p:cNvSpPr/>
          <p:nvPr/>
        </p:nvSpPr>
        <p:spPr>
          <a:xfrm>
            <a:off x="6439281" y="5427617"/>
            <a:ext cx="627017" cy="365760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8" name="Equal 17"/>
          <p:cNvSpPr/>
          <p:nvPr/>
        </p:nvSpPr>
        <p:spPr>
          <a:xfrm>
            <a:off x="5833915" y="5427617"/>
            <a:ext cx="627017" cy="365760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305565" y="6283234"/>
            <a:ext cx="19515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Image1(2D </a:t>
            </a:r>
            <a:r>
              <a:rPr lang="en-IN" dirty="0" smtClean="0"/>
              <a:t>matrix)given</a:t>
            </a:r>
            <a:endParaRPr lang="en-IN" dirty="0"/>
          </a:p>
        </p:txBody>
      </p:sp>
      <p:sp>
        <p:nvSpPr>
          <p:cNvPr id="20" name="TextBox 19"/>
          <p:cNvSpPr txBox="1"/>
          <p:nvPr/>
        </p:nvSpPr>
        <p:spPr>
          <a:xfrm>
            <a:off x="8005242" y="6283234"/>
            <a:ext cx="33463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image 2(2D </a:t>
            </a:r>
            <a:r>
              <a:rPr lang="en-IN" dirty="0" smtClean="0"/>
              <a:t>Matrix)available in dataset</a:t>
            </a:r>
            <a:endParaRPr lang="en-IN" dirty="0"/>
          </a:p>
          <a:p>
            <a:endParaRPr lang="en-IN" dirty="0"/>
          </a:p>
        </p:txBody>
      </p:sp>
      <p:sp>
        <p:nvSpPr>
          <p:cNvPr id="21" name="TextBox 20"/>
          <p:cNvSpPr txBox="1"/>
          <p:nvPr/>
        </p:nvSpPr>
        <p:spPr>
          <a:xfrm>
            <a:off x="10485701" y="1136469"/>
            <a:ext cx="149293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The value  of index of minimum difference</a:t>
            </a:r>
          </a:p>
          <a:p>
            <a:r>
              <a:rPr lang="en-IN" dirty="0" smtClean="0"/>
              <a:t>Is </a:t>
            </a:r>
            <a:r>
              <a:rPr lang="en-IN" dirty="0" err="1" smtClean="0"/>
              <a:t>calculated,it</a:t>
            </a:r>
            <a:r>
              <a:rPr lang="en-IN" dirty="0" smtClean="0"/>
              <a:t> comes True the image is recognised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94721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Tools used in application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Programming language : python.</a:t>
            </a:r>
          </a:p>
          <a:p>
            <a:r>
              <a:rPr lang="en-IN" dirty="0" smtClean="0"/>
              <a:t>GUI framework : </a:t>
            </a:r>
            <a:r>
              <a:rPr lang="en-IN" dirty="0" err="1" smtClean="0"/>
              <a:t>Tkinter</a:t>
            </a:r>
            <a:r>
              <a:rPr lang="en-IN" dirty="0" smtClean="0"/>
              <a:t>.</a:t>
            </a:r>
          </a:p>
          <a:p>
            <a:r>
              <a:rPr lang="en-IN" dirty="0" smtClean="0"/>
              <a:t>Data Science : Pandas, </a:t>
            </a:r>
            <a:r>
              <a:rPr lang="en-IN" dirty="0" err="1" smtClean="0"/>
              <a:t>matplotlib</a:t>
            </a:r>
            <a:r>
              <a:rPr lang="en-IN" dirty="0" smtClean="0"/>
              <a:t>.</a:t>
            </a:r>
          </a:p>
          <a:p>
            <a:r>
              <a:rPr lang="en-IN" dirty="0" smtClean="0"/>
              <a:t>Face detection : </a:t>
            </a:r>
            <a:r>
              <a:rPr lang="en-IN" dirty="0" err="1" smtClean="0"/>
              <a:t>opencv</a:t>
            </a:r>
            <a:r>
              <a:rPr lang="en-IN" dirty="0" smtClean="0"/>
              <a:t>.</a:t>
            </a:r>
          </a:p>
          <a:p>
            <a:r>
              <a:rPr lang="en-IN" dirty="0" smtClean="0"/>
              <a:t>Data base : </a:t>
            </a:r>
            <a:r>
              <a:rPr lang="en-IN" dirty="0" err="1" smtClean="0"/>
              <a:t>Mysql</a:t>
            </a:r>
            <a:r>
              <a:rPr lang="en-IN" dirty="0" smtClean="0"/>
              <a:t>.</a:t>
            </a:r>
          </a:p>
          <a:p>
            <a:r>
              <a:rPr lang="en-IN" dirty="0" smtClean="0"/>
              <a:t>Email : </a:t>
            </a:r>
            <a:r>
              <a:rPr lang="en-IN" dirty="0" err="1" smtClean="0"/>
              <a:t>smtplib</a:t>
            </a:r>
            <a:r>
              <a:rPr lang="en-IN" dirty="0" smtClean="0"/>
              <a:t>.</a:t>
            </a:r>
          </a:p>
          <a:p>
            <a:r>
              <a:rPr lang="en-IN" dirty="0" smtClean="0"/>
              <a:t>Pdf work : win32com.</a:t>
            </a:r>
          </a:p>
          <a:p>
            <a:endParaRPr lang="en-IN" dirty="0" smtClean="0"/>
          </a:p>
        </p:txBody>
      </p:sp>
      <p:sp>
        <p:nvSpPr>
          <p:cNvPr id="4" name="Rectangle 3"/>
          <p:cNvSpPr/>
          <p:nvPr/>
        </p:nvSpPr>
        <p:spPr>
          <a:xfrm>
            <a:off x="9570118" y="2607157"/>
            <a:ext cx="65434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xl</a:t>
            </a:r>
            <a:endParaRPr lang="en-US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5" name="Right Arrow 4"/>
          <p:cNvSpPr/>
          <p:nvPr/>
        </p:nvSpPr>
        <p:spPr>
          <a:xfrm rot="5400000">
            <a:off x="9169840" y="1937804"/>
            <a:ext cx="1372778" cy="3719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8510686" y="431977"/>
            <a:ext cx="301076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err="1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OpenCv</a:t>
            </a:r>
            <a:endParaRPr lang="en-US" sz="5400" b="1" cap="none" spc="0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Down Arrow 6"/>
          <p:cNvSpPr/>
          <p:nvPr/>
        </p:nvSpPr>
        <p:spPr>
          <a:xfrm>
            <a:off x="9700748" y="3530487"/>
            <a:ext cx="259985" cy="122439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5679229" y="5013545"/>
            <a:ext cx="64459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Pandas/</a:t>
            </a:r>
            <a:r>
              <a:rPr lang="en-US" sz="5400" b="1" cap="none" spc="50" dirty="0" err="1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Matplotlib</a:t>
            </a:r>
            <a:endParaRPr lang="en-US" sz="5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26058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Scope for future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AutoNum type="arabicPeriod"/>
            </a:pPr>
            <a:endParaRPr lang="en-IN" dirty="0" smtClean="0"/>
          </a:p>
          <a:p>
            <a:pPr>
              <a:buAutoNum type="arabicPeriod"/>
            </a:pPr>
            <a:endParaRPr lang="en-IN" dirty="0"/>
          </a:p>
          <a:p>
            <a:pPr>
              <a:buAutoNum type="arabicPeriod"/>
            </a:pPr>
            <a:r>
              <a:rPr lang="en-IN" dirty="0" smtClean="0"/>
              <a:t>Speed and accuracy increase.</a:t>
            </a:r>
          </a:p>
          <a:p>
            <a:pPr>
              <a:buAutoNum type="arabicPeriod"/>
            </a:pPr>
            <a:r>
              <a:rPr lang="en-IN" dirty="0" smtClean="0"/>
              <a:t>Report card generator.</a:t>
            </a:r>
          </a:p>
          <a:p>
            <a:pPr>
              <a:buAutoNum type="arabicPeriod"/>
            </a:pPr>
            <a:r>
              <a:rPr lang="en-IN" dirty="0" smtClean="0"/>
              <a:t>Graphs analysis for every student.</a:t>
            </a:r>
          </a:p>
          <a:p>
            <a:pPr>
              <a:buAutoNum type="arabicPeriod"/>
            </a:pPr>
            <a:r>
              <a:rPr lang="en-IN" dirty="0" smtClean="0"/>
              <a:t>For more than one shot for make it more accurate.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56238454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60</TotalTime>
  <Words>178</Words>
  <Application>Microsoft Office PowerPoint</Application>
  <PresentationFormat>Widescreen</PresentationFormat>
  <Paragraphs>39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Wisp</vt:lpstr>
      <vt:lpstr>Automated Attendance System</vt:lpstr>
      <vt:lpstr>Features of the application</vt:lpstr>
      <vt:lpstr>Algorithm used for Face Recognition</vt:lpstr>
      <vt:lpstr>Tools used in application</vt:lpstr>
      <vt:lpstr>Scope for future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Automated Attendance System</dc:title>
  <dc:creator>acer</dc:creator>
  <cp:lastModifiedBy>acer</cp:lastModifiedBy>
  <cp:revision>8</cp:revision>
  <dcterms:created xsi:type="dcterms:W3CDTF">2019-05-29T00:35:46Z</dcterms:created>
  <dcterms:modified xsi:type="dcterms:W3CDTF">2019-05-29T05:19:48Z</dcterms:modified>
</cp:coreProperties>
</file>