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0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29.jpeg" ContentType="image/jpeg"/>
  <Override PartName="/ppt/media/image27.png" ContentType="image/png"/>
  <Override PartName="/ppt/media/image26.jpeg" ContentType="image/jpeg"/>
  <Override PartName="/ppt/media/image35.png" ContentType="image/png"/>
  <Override PartName="/ppt/media/image25.jpeg" ContentType="image/jpeg"/>
  <Override PartName="/ppt/media/image34.png" ContentType="image/png"/>
  <Override PartName="/ppt/media/image10.jpeg" ContentType="image/jpeg"/>
  <Override PartName="/ppt/media/image24.png" ContentType="image/png"/>
  <Override PartName="/ppt/media/image9.png" ContentType="image/png"/>
  <Override PartName="/ppt/media/image13.jpeg" ContentType="image/jpeg"/>
  <Override PartName="/ppt/media/image23.png" ContentType="image/png"/>
  <Override PartName="/ppt/media/image8.png" ContentType="image/png"/>
  <Override PartName="/ppt/media/image7.jpeg" ContentType="image/jpeg"/>
  <Override PartName="/ppt/media/image37.png" ContentType="image/png"/>
  <Override PartName="/ppt/media/image2.png" ContentType="image/png"/>
  <Override PartName="/ppt/media/image22.jpeg" ContentType="image/jpeg"/>
  <Override PartName="/ppt/media/image36.png" ContentType="image/png"/>
  <Override PartName="/ppt/media/image1.png" ContentType="image/png"/>
  <Override PartName="/ppt/media/image38.png" ContentType="image/png"/>
  <Override PartName="/ppt/media/image19.jpeg" ContentType="image/jpeg"/>
  <Override PartName="/ppt/media/image3.png" ContentType="image/png"/>
  <Override PartName="/ppt/media/image39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3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28.png" ContentType="image/png"/>
  <Override PartName="/ppt/media/image18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165400" y="731160"/>
            <a:ext cx="4354920" cy="34743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165400" y="731160"/>
            <a:ext cx="4354920" cy="347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165400" y="731160"/>
            <a:ext cx="4354920" cy="3474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165400" y="731160"/>
            <a:ext cx="4354920" cy="347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793160" y="4372200"/>
            <a:ext cx="651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4300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347436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22960" y="254628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4300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22960" y="731520"/>
            <a:ext cx="312336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43000" y="2546280"/>
            <a:ext cx="6400440" cy="1657080"/>
          </a:xfrm>
          <a:prstGeom prst="rect">
            <a:avLst/>
          </a:prstGeom>
        </p:spPr>
        <p:txBody>
          <a:bodyPr lIns="0" rIns="0" tIns="0" bIns="0"/>
          <a:p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ru-RU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6.12.17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AA2F21E-BDBE-4785-9A90-9E906FCDD42F}" type="slidenum">
              <a:rPr b="1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</a:t>
            </a: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азе</a:t>
            </a: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ц </a:t>
            </a: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заго</a:t>
            </a: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лов</a:t>
            </a:r>
            <a:r>
              <a:rPr b="1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 структуры</a:t>
            </a:r>
            <a:endParaRPr b="0" lang="ru-RU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Четвёртый уровень структуры</a:t>
            </a:r>
            <a:endParaRPr b="0" lang="ru-RU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ru-RU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6.12.17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E7C521E-00F4-40AF-8AAD-E31B1BEE15C2}" type="slidenum">
              <a:rPr b="1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 структуры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 структуры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Четвёртый уровень структуры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 структуры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Шестой уровень структуры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Седьмой уровень структурыОбразец текста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822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09728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1389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ru-RU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8520" y="4869000"/>
            <a:ext cx="654696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Уютный уголок крымского гостеприимства!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995480" y="764640"/>
            <a:ext cx="5153040" cy="34401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91640" y="4293000"/>
            <a:ext cx="7560360" cy="129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Современный комфортный отель, расположенный в самом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
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сердце Партенита с видом на гору Аю-Даг, в пяти минутах ходьбы от моря. Партенит является символом Южного Берега Крыма, славится целебным микроклиматом и отличным сервисом.</a:t>
            </a: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94" name="Объект 3" descr=""/>
          <p:cNvPicPr/>
          <p:nvPr/>
        </p:nvPicPr>
        <p:blipFill>
          <a:blip r:embed="rId1"/>
          <a:stretch/>
        </p:blipFill>
        <p:spPr>
          <a:xfrm>
            <a:off x="1716120" y="332640"/>
            <a:ext cx="5711760" cy="34747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95" name="Picture 2" descr=""/>
          <p:cNvPicPr/>
          <p:nvPr/>
        </p:nvPicPr>
        <p:blipFill>
          <a:blip r:embed="rId2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3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 descr=""/>
          <p:cNvPicPr/>
          <p:nvPr/>
        </p:nvPicPr>
        <p:blipFill>
          <a:blip r:embed="rId1"/>
          <a:stretch/>
        </p:blipFill>
        <p:spPr>
          <a:xfrm>
            <a:off x="4781160" y="4198680"/>
            <a:ext cx="2197080" cy="142956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12700"/>
          </a:effectLst>
        </p:spPr>
      </p:pic>
      <p:pic>
        <p:nvPicPr>
          <p:cNvPr id="98" name="Picture 4" descr=""/>
          <p:cNvPicPr/>
          <p:nvPr/>
        </p:nvPicPr>
        <p:blipFill>
          <a:blip r:embed="rId2"/>
          <a:stretch/>
        </p:blipFill>
        <p:spPr>
          <a:xfrm>
            <a:off x="2115360" y="4242240"/>
            <a:ext cx="2127240" cy="1418400"/>
          </a:xfrm>
          <a:prstGeom prst="rect">
            <a:avLst/>
          </a:prstGeom>
          <a:ln w="28440"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dir="t" rig="threePt"/>
          </a:scene3d>
          <a:sp3d>
            <a:bevelT prst="relaxedInset"/>
          </a:sp3d>
        </p:spPr>
      </p:pic>
      <p:pic>
        <p:nvPicPr>
          <p:cNvPr id="99" name="Picture 5" descr=""/>
          <p:cNvPicPr/>
          <p:nvPr/>
        </p:nvPicPr>
        <p:blipFill>
          <a:blip r:embed="rId3"/>
          <a:stretch/>
        </p:blipFill>
        <p:spPr>
          <a:xfrm>
            <a:off x="532080" y="3348360"/>
            <a:ext cx="1934640" cy="1434960"/>
          </a:xfrm>
          <a:prstGeom prst="rect">
            <a:avLst/>
          </a:prstGeom>
          <a:ln w="28440"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  <a:softEdge rad="12700"/>
          </a:effectLst>
        </p:spPr>
      </p:pic>
      <p:sp>
        <p:nvSpPr>
          <p:cNvPr id="100" name="TextShape 1"/>
          <p:cNvSpPr txBox="1"/>
          <p:nvPr/>
        </p:nvSpPr>
        <p:spPr>
          <a:xfrm>
            <a:off x="323640" y="404640"/>
            <a:ext cx="8496720" cy="180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Номерной фонд отеля состоит из 34-х светлых,                                     уютных и просторных номеров семи типов: 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>
              <a:lnSpc>
                <a:spcPct val="100000"/>
              </a:lnSpc>
            </a:pP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                                                 </a:t>
            </a: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Твин (3 номера)             Люкс (22 номера)    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>
              <a:lnSpc>
                <a:spcPct val="100000"/>
              </a:lnSpc>
            </a:pP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                                               </a:t>
            </a: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Студия (1 номер)             Люкс Плюс (3 номера)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>
              <a:lnSpc>
                <a:spcPct val="100000"/>
              </a:lnSpc>
            </a:pP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                                         </a:t>
            </a: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Стандарт (3 номера)             Семейный Люкс (1 номер)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>
              <a:lnSpc>
                <a:spcPct val="100000"/>
              </a:lnSpc>
            </a:pP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                                                                                         </a:t>
            </a:r>
            <a:r>
              <a:rPr b="0" lang="ru-RU" sz="14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Семейный Люкс Плюс (1 номер)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4"/>
          <a:stretch/>
        </p:blipFill>
        <p:spPr>
          <a:xfrm>
            <a:off x="2067120" y="2349000"/>
            <a:ext cx="2160000" cy="1418400"/>
          </a:xfrm>
          <a:prstGeom prst="rect">
            <a:avLst/>
          </a:prstGeom>
          <a:ln w="28440"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12700"/>
          </a:effectLst>
        </p:spPr>
      </p:pic>
      <p:pic>
        <p:nvPicPr>
          <p:cNvPr id="102" name="Picture 6" descr=""/>
          <p:cNvPicPr/>
          <p:nvPr/>
        </p:nvPicPr>
        <p:blipFill>
          <a:blip r:embed="rId5"/>
          <a:stretch/>
        </p:blipFill>
        <p:spPr>
          <a:xfrm>
            <a:off x="6099480" y="3348360"/>
            <a:ext cx="2587680" cy="141840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12700"/>
          </a:effectLst>
        </p:spPr>
      </p:pic>
      <p:pic>
        <p:nvPicPr>
          <p:cNvPr id="103" name="Picture 3" descr=""/>
          <p:cNvPicPr/>
          <p:nvPr/>
        </p:nvPicPr>
        <p:blipFill>
          <a:blip r:embed="rId6"/>
          <a:stretch/>
        </p:blipFill>
        <p:spPr>
          <a:xfrm>
            <a:off x="4781160" y="2351160"/>
            <a:ext cx="2171160" cy="141840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12700"/>
          </a:effectLst>
        </p:spPr>
      </p:pic>
      <p:pic>
        <p:nvPicPr>
          <p:cNvPr id="104" name="Picture 2" descr=""/>
          <p:cNvPicPr/>
          <p:nvPr/>
        </p:nvPicPr>
        <p:blipFill>
          <a:blip r:embed="rId7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8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6880" y="3933000"/>
            <a:ext cx="7769520" cy="151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Наших гостей также порадуют бассейн с эффектом «встречной волны» и гидромассажа, детский бассейн, турецкая баня и финская сауна, вихревые, гидромассажные, гейзерные ванны, а также тренажерный зал. Дополнительно гости могут побаловать себя массажами и СПА – процедурами.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450000" y="675360"/>
            <a:ext cx="4021560" cy="268128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08" name="Picture 3" descr=""/>
          <p:cNvPicPr/>
          <p:nvPr/>
        </p:nvPicPr>
        <p:blipFill>
          <a:blip r:embed="rId2"/>
          <a:stretch/>
        </p:blipFill>
        <p:spPr>
          <a:xfrm>
            <a:off x="4572000" y="675360"/>
            <a:ext cx="4021560" cy="268128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09" name="Picture 2" descr=""/>
          <p:cNvPicPr/>
          <p:nvPr/>
        </p:nvPicPr>
        <p:blipFill>
          <a:blip r:embed="rId3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"/>
          <p:cNvPicPr/>
          <p:nvPr/>
        </p:nvPicPr>
        <p:blipFill>
          <a:blip r:embed="rId4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988000" y="692640"/>
            <a:ext cx="3282480" cy="64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11640" y="4509000"/>
            <a:ext cx="7920360" cy="115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В уютном гостеприимном кафе мы удивим и порадуем авторским меню из натуральных локальных продуктов, выращенных под ласковым солнцем Крыма.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872000" y="404640"/>
            <a:ext cx="5399640" cy="360000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15" name="Picture 2" descr=""/>
          <p:cNvPicPr/>
          <p:nvPr/>
        </p:nvPicPr>
        <p:blipFill>
          <a:blip r:embed="rId3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32040" y="1094400"/>
            <a:ext cx="3138480" cy="78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65080" y="4005000"/>
            <a:ext cx="7413120" cy="165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С 1 июня по 20 сентября в отеле Норд работает детская комната. Для детей организовывают подвижные и настольные игры, творческие мастер-классы, кукольные спектакли. Также маленькие гости могут с удовольствием проводить время на открытой детской площадке отеля.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395640" y="404640"/>
            <a:ext cx="4067280" cy="305028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4644000" y="404640"/>
            <a:ext cx="4067280" cy="305028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20" name="Picture 2" descr=""/>
          <p:cNvPicPr/>
          <p:nvPr/>
        </p:nvPicPr>
        <p:blipFill>
          <a:blip r:embed="rId3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21" name="Picture 2" descr=""/>
          <p:cNvPicPr/>
          <p:nvPr/>
        </p:nvPicPr>
        <p:blipFill>
          <a:blip r:embed="rId4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534400" y="1412640"/>
            <a:ext cx="3714480" cy="56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65440" y="4149000"/>
            <a:ext cx="7412760" cy="170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Отель Норд – идеальное место для проведения переговоров, семинаров и тренингов. К услугам гостей просторный светлый конференц-зал, оборудованный звуковой аппаратурой и комфортной профессиональной мебелью. Также для Вас мы с удовольствием организуем кофе-брейки, фуршеты и банкеты.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926000" y="332640"/>
            <a:ext cx="5291640" cy="352800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  <a:softEdge rad="31750"/>
          </a:effectLst>
        </p:spPr>
      </p:pic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3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01320" y="404640"/>
            <a:ext cx="6741000" cy="410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"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Отель Норд в социальных сетях: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335a9b"/>
                </a:solidFill>
                <a:uFill>
                  <a:solidFill>
                    <a:srgbClr val="ffffff"/>
                  </a:solidFill>
                </a:uFill>
                <a:latin typeface="HelveticaNeueCyr"/>
              </a:rPr>
              <a:t>Отзывы Гостей об отеле:</a:t>
            </a: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20" algn="ctr">
              <a:lnSpc>
                <a:spcPct val="100000"/>
              </a:lnSpc>
            </a:pPr>
            <a:endParaRPr b="0" lang="ru-RU" sz="2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1974960" y="1124640"/>
            <a:ext cx="1268640" cy="1070280"/>
          </a:xfrm>
          <a:prstGeom prst="rect">
            <a:avLst/>
          </a:prstGeom>
          <a:ln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3221640" y="1124640"/>
            <a:ext cx="1349280" cy="1230120"/>
          </a:xfrm>
          <a:prstGeom prst="rect">
            <a:avLst/>
          </a:prstGeom>
          <a:ln>
            <a:noFill/>
          </a:ln>
        </p:spPr>
      </p:pic>
      <p:pic>
        <p:nvPicPr>
          <p:cNvPr id="130" name="Picture 5" descr=""/>
          <p:cNvPicPr/>
          <p:nvPr/>
        </p:nvPicPr>
        <p:blipFill>
          <a:blip r:embed="rId3"/>
          <a:stretch/>
        </p:blipFill>
        <p:spPr>
          <a:xfrm>
            <a:off x="4626000" y="1124640"/>
            <a:ext cx="1151640" cy="1165320"/>
          </a:xfrm>
          <a:prstGeom prst="rect">
            <a:avLst/>
          </a:prstGeom>
          <a:ln>
            <a:noFill/>
          </a:ln>
        </p:spPr>
      </p:pic>
      <p:pic>
        <p:nvPicPr>
          <p:cNvPr id="131" name="Picture 6" descr=""/>
          <p:cNvPicPr/>
          <p:nvPr/>
        </p:nvPicPr>
        <p:blipFill>
          <a:blip r:embed="rId4"/>
          <a:stretch/>
        </p:blipFill>
        <p:spPr>
          <a:xfrm>
            <a:off x="5906880" y="1022040"/>
            <a:ext cx="1291680" cy="1172880"/>
          </a:xfrm>
          <a:prstGeom prst="rect">
            <a:avLst/>
          </a:prstGeom>
          <a:ln>
            <a:noFill/>
          </a:ln>
        </p:spPr>
      </p:pic>
      <p:pic>
        <p:nvPicPr>
          <p:cNvPr id="132" name="Picture 7" descr=""/>
          <p:cNvPicPr/>
          <p:nvPr/>
        </p:nvPicPr>
        <p:blipFill>
          <a:blip r:embed="rId5"/>
          <a:stretch/>
        </p:blipFill>
        <p:spPr>
          <a:xfrm>
            <a:off x="3578040" y="2997000"/>
            <a:ext cx="2067480" cy="107964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"/>
          <p:cNvPicPr/>
          <p:nvPr/>
        </p:nvPicPr>
        <p:blipFill>
          <a:blip r:embed="rId6"/>
          <a:stretch/>
        </p:blipFill>
        <p:spPr>
          <a:xfrm>
            <a:off x="2842920" y="5013000"/>
            <a:ext cx="3565440" cy="666720"/>
          </a:xfrm>
          <a:prstGeom prst="rect">
            <a:avLst/>
          </a:prstGeom>
          <a:ln>
            <a:noFill/>
          </a:ln>
        </p:spPr>
      </p:pic>
      <p:pic>
        <p:nvPicPr>
          <p:cNvPr id="134" name="Picture 9" descr=""/>
          <p:cNvPicPr/>
          <p:nvPr/>
        </p:nvPicPr>
        <p:blipFill>
          <a:blip r:embed="rId7"/>
          <a:stretch/>
        </p:blipFill>
        <p:spPr>
          <a:xfrm>
            <a:off x="3710160" y="4010040"/>
            <a:ext cx="1802880" cy="85068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8"/>
          <a:stretch/>
        </p:blipFill>
        <p:spPr>
          <a:xfrm>
            <a:off x="2537640" y="6035400"/>
            <a:ext cx="4068000" cy="743400"/>
          </a:xfrm>
          <a:prstGeom prst="rect">
            <a:avLst/>
          </a:prstGeom>
          <a:ln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9"/>
          <a:stretch/>
        </p:blipFill>
        <p:spPr>
          <a:xfrm>
            <a:off x="7884360" y="6024600"/>
            <a:ext cx="1129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3291</TotalTime>
  <Application>LibreOffice/5.1.6.2$Linux_X86_64 LibreOffice_project/10m0$Build-2</Application>
  <Words>230</Words>
  <Paragraphs>17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2017-11-12T07:51:54Z</dcterms:created>
  <dc:creator>ASUS</dc:creator>
  <dc:description/>
  <dc:language>ru-RU</dc:language>
  <cp:lastModifiedBy/>
  <dcterms:modified xsi:type="dcterms:W3CDTF">2017-12-06T12:12:39Z</dcterms:modified>
  <cp:revision>37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