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Compilación y ejecución de programas Java desde la línea de comandos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Ejecutamos el programa: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603806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71472" y="500063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vemos el programa simplemente muestra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mensaje Hola Mundo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Si intentamos compilar el programa HolaMundo.java sin estar en la carpeta </a:t>
            </a:r>
            <a:r>
              <a:rPr lang="es-ES" dirty="0" err="1"/>
              <a:t>bin</a:t>
            </a:r>
            <a:r>
              <a:rPr lang="es-ES" dirty="0"/>
              <a:t> el sistema operativo no va a ser capa de encontrar el comando: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5029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214950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de entorno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sirve para añadir rutas donde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buscará los comandos del sistema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echo %</a:t>
            </a:r>
            <a:r>
              <a:rPr lang="es-ES" dirty="0" err="1"/>
              <a:t>path</a:t>
            </a:r>
            <a:r>
              <a:rPr lang="es-ES" dirty="0"/>
              <a:t>% podemos ver el valor actual de la variable </a:t>
            </a:r>
            <a:r>
              <a:rPr lang="es-ES" dirty="0" err="1"/>
              <a:t>path</a:t>
            </a:r>
            <a:r>
              <a:rPr lang="es-ES" dirty="0"/>
              <a:t>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35782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Vemos que hay definidas muchas rutas separadas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;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80391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 fontScale="92500"/>
          </a:bodyPr>
          <a:lstStyle/>
          <a:p>
            <a:r>
              <a:rPr lang="es-ES" dirty="0"/>
              <a:t>Vamos a configurar la variable de entorno </a:t>
            </a:r>
            <a:r>
              <a:rPr lang="es-ES" dirty="0" err="1"/>
              <a:t>Path</a:t>
            </a:r>
            <a:r>
              <a:rPr lang="es-ES" dirty="0"/>
              <a:t> desde el interfaz de Windows.</a:t>
            </a:r>
          </a:p>
          <a:p>
            <a:r>
              <a:rPr lang="es-ES" dirty="0"/>
              <a:t>Vamos a Panel de Control y Elegimos la opción </a:t>
            </a:r>
            <a:r>
              <a:rPr lang="es-ES" u="sng" dirty="0"/>
              <a:t>Sistema</a:t>
            </a:r>
            <a:r>
              <a:rPr lang="es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DB539FA-A559-4A06-8A5C-5E0572F2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6" y="2996952"/>
            <a:ext cx="6934200" cy="33909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13FC3B6B-2875-4056-BC6E-F67947BC919E}"/>
              </a:ext>
            </a:extLst>
          </p:cNvPr>
          <p:cNvCxnSpPr/>
          <p:nvPr/>
        </p:nvCxnSpPr>
        <p:spPr>
          <a:xfrm flipH="1">
            <a:off x="4211960" y="2708920"/>
            <a:ext cx="3384376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8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79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141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5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4071966" cy="42336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Dentro de las variables de entorno vemos que en la zona de variables de nuestro usuario ya </a:t>
            </a:r>
            <a:r>
              <a:rPr lang="es-ES_tradnl" dirty="0"/>
              <a:t>está definida la variable </a:t>
            </a:r>
            <a:r>
              <a:rPr lang="es-ES_tradnl" u="sng" dirty="0" err="1"/>
              <a:t>path</a:t>
            </a:r>
            <a:r>
              <a:rPr lang="es-ES_tradnl" dirty="0"/>
              <a:t>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Pinchamos en la variable </a:t>
            </a:r>
            <a:r>
              <a:rPr lang="es-ES_tradnl" dirty="0" err="1"/>
              <a:t>Path</a:t>
            </a:r>
            <a:r>
              <a:rPr lang="es-ES_tradnl" dirty="0"/>
              <a:t> para que quede seleccionada (</a:t>
            </a:r>
            <a:r>
              <a:rPr lang="es-ES_tradnl" u="sng" dirty="0"/>
              <a:t>quedará sombreada</a:t>
            </a:r>
            <a:r>
              <a:rPr lang="es-ES_tradnl" dirty="0"/>
              <a:t>)</a:t>
            </a:r>
          </a:p>
          <a:p>
            <a:pPr algn="just"/>
            <a:endParaRPr lang="es-ES_tradnl" dirty="0"/>
          </a:p>
          <a:p>
            <a:pPr algn="just"/>
            <a:r>
              <a:rPr lang="es-ES" dirty="0"/>
              <a:t>Vamos a </a:t>
            </a:r>
            <a:r>
              <a:rPr lang="es-ES" u="sng" dirty="0"/>
              <a:t>editar</a:t>
            </a:r>
            <a:r>
              <a:rPr lang="es-ES" dirty="0"/>
              <a:t> esta variable para añadir una nueva ruta: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6C486D9-2CD6-4E75-A91D-64380764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844824"/>
            <a:ext cx="3980482" cy="378439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2ADC3D90-5D04-4B07-BDBA-6F6A3BDF01C0}"/>
              </a:ext>
            </a:extLst>
          </p:cNvPr>
          <p:cNvCxnSpPr/>
          <p:nvPr/>
        </p:nvCxnSpPr>
        <p:spPr>
          <a:xfrm flipV="1">
            <a:off x="4211960" y="2714612"/>
            <a:ext cx="792088" cy="78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62E72B34-F377-4E42-A293-5D3A2AF193BD}"/>
              </a:ext>
            </a:extLst>
          </p:cNvPr>
          <p:cNvCxnSpPr/>
          <p:nvPr/>
        </p:nvCxnSpPr>
        <p:spPr>
          <a:xfrm flipV="1">
            <a:off x="4283969" y="2714612"/>
            <a:ext cx="1440159" cy="15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B9360E5F-62F0-4682-950D-D9639C086F5F}"/>
              </a:ext>
            </a:extLst>
          </p:cNvPr>
          <p:cNvCxnSpPr/>
          <p:nvPr/>
        </p:nvCxnSpPr>
        <p:spPr>
          <a:xfrm flipV="1">
            <a:off x="2627784" y="3595457"/>
            <a:ext cx="532859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990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700808"/>
            <a:ext cx="4071966" cy="4233652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Le damos a </a:t>
            </a:r>
            <a:r>
              <a:rPr lang="es-ES_tradnl" u="sng" dirty="0"/>
              <a:t>Nuevo</a:t>
            </a:r>
            <a:r>
              <a:rPr lang="es-ES_tradnl" dirty="0"/>
              <a:t> y </a:t>
            </a:r>
            <a:r>
              <a:rPr lang="es-ES_tradnl" u="sng" dirty="0"/>
              <a:t>escribimos la ruta</a:t>
            </a:r>
            <a:r>
              <a:rPr lang="es-ES_tradnl" dirty="0"/>
              <a:t> de la carpeta que queremos añadir.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63D4A2B-6F9A-40BF-8B40-343A64B6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44824"/>
            <a:ext cx="3834551" cy="408963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29BD58C3-8B7C-4A3C-8492-8468A939DDD9}"/>
              </a:ext>
            </a:extLst>
          </p:cNvPr>
          <p:cNvCxnSpPr/>
          <p:nvPr/>
        </p:nvCxnSpPr>
        <p:spPr>
          <a:xfrm flipH="1">
            <a:off x="4139952" y="2060848"/>
            <a:ext cx="29523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0B57C36E-E84B-4F7D-9245-507DC46D8207}"/>
              </a:ext>
            </a:extLst>
          </p:cNvPr>
          <p:cNvCxnSpPr/>
          <p:nvPr/>
        </p:nvCxnSpPr>
        <p:spPr>
          <a:xfrm flipH="1">
            <a:off x="683568" y="2348880"/>
            <a:ext cx="43204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38BA840-C0FE-414B-B3F0-4EB58032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80" y="3792201"/>
            <a:ext cx="4064521" cy="1145808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B403C071-F358-4C3B-9444-DB12DCC6A59C}"/>
              </a:ext>
            </a:extLst>
          </p:cNvPr>
          <p:cNvCxnSpPr/>
          <p:nvPr/>
        </p:nvCxnSpPr>
        <p:spPr>
          <a:xfrm>
            <a:off x="5940152" y="2505168"/>
            <a:ext cx="216024" cy="185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99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compilación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compilar un </a:t>
            </a:r>
            <a:r>
              <a:rPr lang="es-ES" dirty="0" err="1"/>
              <a:t>progama</a:t>
            </a:r>
            <a:r>
              <a:rPr lang="es-ES" dirty="0"/>
              <a:t> Java se utiliza el comando </a:t>
            </a:r>
            <a:r>
              <a:rPr lang="es-ES" b="1" dirty="0"/>
              <a:t>javac.exe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Dado el programa HolaMundo.java para compilarlo y obtener su correspondiente archivo .</a:t>
            </a:r>
            <a:r>
              <a:rPr lang="es-ES" dirty="0" err="1"/>
              <a:t>class</a:t>
            </a:r>
            <a:r>
              <a:rPr lang="es-ES" dirty="0"/>
              <a:t> se ejecutaría el siguiente comando: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 err="1"/>
              <a:t>javac</a:t>
            </a:r>
            <a:r>
              <a:rPr lang="es-ES" b="1" dirty="0"/>
              <a:t> HolaMundo.java</a:t>
            </a: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ejecutar el archivo .</a:t>
            </a:r>
            <a:r>
              <a:rPr lang="es-ES" dirty="0" err="1"/>
              <a:t>class</a:t>
            </a:r>
            <a:r>
              <a:rPr lang="es-ES" dirty="0"/>
              <a:t> generado (debe tener el método </a:t>
            </a:r>
            <a:r>
              <a:rPr lang="es-ES" dirty="0" err="1"/>
              <a:t>main</a:t>
            </a:r>
            <a:r>
              <a:rPr lang="es-ES" dirty="0"/>
              <a:t>) se utiliza el comando </a:t>
            </a:r>
            <a:r>
              <a:rPr lang="es-ES" b="1" dirty="0"/>
              <a:t>java.exe</a:t>
            </a:r>
          </a:p>
          <a:p>
            <a:pPr>
              <a:buNone/>
            </a:pPr>
            <a:endParaRPr lang="es-ES" dirty="0"/>
          </a:p>
          <a:p>
            <a:pPr algn="just"/>
            <a:r>
              <a:rPr lang="es-ES" dirty="0"/>
              <a:t>Habiendo generado previamente el archivo </a:t>
            </a:r>
            <a:r>
              <a:rPr lang="es-ES" dirty="0" err="1"/>
              <a:t>HolaMundo.class</a:t>
            </a:r>
            <a:r>
              <a:rPr lang="es-ES" dirty="0"/>
              <a:t> mediante el comando </a:t>
            </a:r>
            <a:r>
              <a:rPr lang="es-ES" dirty="0" err="1"/>
              <a:t>javac</a:t>
            </a:r>
            <a:r>
              <a:rPr lang="es-ES" dirty="0"/>
              <a:t>, la ejecución del programa se realizaría así: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/>
              <a:t>java </a:t>
            </a:r>
            <a:r>
              <a:rPr lang="es-ES" b="1" dirty="0" err="1"/>
              <a:t>HolaMundo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javac</a:t>
            </a:r>
            <a:r>
              <a:rPr lang="es-ES" dirty="0"/>
              <a:t> y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 comandos javac.exe y java.exe se encuentran en la carpeta \</a:t>
            </a:r>
            <a:r>
              <a:rPr lang="es-ES" dirty="0" err="1"/>
              <a:t>bin</a:t>
            </a:r>
            <a:r>
              <a:rPr lang="es-ES" dirty="0"/>
              <a:t> de los </a:t>
            </a:r>
            <a:r>
              <a:rPr lang="es-ES" dirty="0" err="1"/>
              <a:t>jdk</a:t>
            </a:r>
            <a:r>
              <a:rPr lang="es-ES" dirty="0"/>
              <a:t> y los </a:t>
            </a:r>
            <a:r>
              <a:rPr lang="es-ES" dirty="0" err="1"/>
              <a:t>jre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Como vemos los </a:t>
            </a:r>
            <a:r>
              <a:rPr lang="es-ES" dirty="0" err="1"/>
              <a:t>jdk</a:t>
            </a:r>
            <a:r>
              <a:rPr lang="es-ES" dirty="0"/>
              <a:t> y </a:t>
            </a:r>
            <a:r>
              <a:rPr lang="es-ES" dirty="0" err="1"/>
              <a:t>jre</a:t>
            </a:r>
            <a:r>
              <a:rPr lang="es-ES" dirty="0"/>
              <a:t> se encuentran en C:\Archivos de programa\Java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8528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>
            <a:off x="2285984" y="2214554"/>
            <a:ext cx="49292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1714480" y="3429000"/>
            <a:ext cx="378621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2678893" y="3536157"/>
            <a:ext cx="350046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Iniciar la consola de comandos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4143404" cy="475298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Escribimos </a:t>
            </a:r>
            <a:r>
              <a:rPr lang="es-ES" u="sng" dirty="0" err="1"/>
              <a:t>cmd</a:t>
            </a:r>
            <a:r>
              <a:rPr lang="es-ES" dirty="0"/>
              <a:t> en la barra de búsqueda de </a:t>
            </a:r>
            <a:r>
              <a:rPr lang="es-ES" dirty="0" err="1"/>
              <a:t>windows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Pulsamos botón derecho sobre el programa que pone </a:t>
            </a:r>
            <a:r>
              <a:rPr lang="es-ES" u="sng" dirty="0"/>
              <a:t>símbolo de sistema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Elegimos la opción de </a:t>
            </a:r>
            <a:r>
              <a:rPr lang="es-ES" u="sng" dirty="0"/>
              <a:t>ejecutar como administrador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298"/>
            <a:ext cx="4141581" cy="534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16200000" flipH="1">
            <a:off x="1500166" y="3143248"/>
            <a:ext cx="457203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 flipH="1" flipV="1">
            <a:off x="3679025" y="2393149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643174" y="2214554"/>
            <a:ext cx="4214842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Acceder a la carpeta </a:t>
            </a:r>
            <a:r>
              <a:rPr lang="es-ES" dirty="0" err="1"/>
              <a:t>bin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357826"/>
            <a:ext cx="8286808" cy="128588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 el comando </a:t>
            </a:r>
            <a:r>
              <a:rPr lang="es-ES" dirty="0" err="1"/>
              <a:t>cd</a:t>
            </a:r>
            <a:r>
              <a:rPr lang="es-ES" dirty="0"/>
              <a:t> nos movemos por los directorios</a:t>
            </a:r>
          </a:p>
          <a:p>
            <a:r>
              <a:rPr lang="es-ES" dirty="0" err="1"/>
              <a:t>cd</a:t>
            </a:r>
            <a:r>
              <a:rPr lang="es-ES" dirty="0"/>
              <a:t> .. Significa ir al directorio padre</a:t>
            </a:r>
          </a:p>
          <a:p>
            <a:r>
              <a:rPr lang="es-ES" dirty="0"/>
              <a:t>Pulsando la tecla Tabulador se autocompletan las rutas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4673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4714884"/>
            <a:ext cx="8286808" cy="1928826"/>
          </a:xfrm>
        </p:spPr>
        <p:txBody>
          <a:bodyPr>
            <a:normAutofit fontScale="92500"/>
          </a:bodyPr>
          <a:lstStyle/>
          <a:p>
            <a:r>
              <a:rPr lang="es-ES" dirty="0"/>
              <a:t>Usando el comando </a:t>
            </a:r>
            <a:r>
              <a:rPr lang="es-ES" u="sng" dirty="0" err="1"/>
              <a:t>dir</a:t>
            </a:r>
            <a:r>
              <a:rPr lang="es-ES" u="sng" dirty="0"/>
              <a:t> *.java </a:t>
            </a:r>
            <a:r>
              <a:rPr lang="es-ES" dirty="0"/>
              <a:t>comprobamos que hemos copiado el fichero </a:t>
            </a:r>
            <a:r>
              <a:rPr lang="es-ES" u="sng" dirty="0"/>
              <a:t>HolaMundo.java</a:t>
            </a:r>
            <a:r>
              <a:rPr lang="es-ES" dirty="0"/>
              <a:t> en esa carpeta.</a:t>
            </a:r>
          </a:p>
          <a:p>
            <a:r>
              <a:rPr lang="es-ES" dirty="0"/>
              <a:t>Si no aparece listado lo copiamos desde </a:t>
            </a:r>
            <a:r>
              <a:rPr lang="es-ES" dirty="0" err="1"/>
              <a:t>windows</a:t>
            </a:r>
            <a:r>
              <a:rPr lang="es-ES" dirty="0"/>
              <a:t> a esa carpeta.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52292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5400000" flipH="1" flipV="1">
            <a:off x="4250529" y="4179099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 flipH="1" flipV="1">
            <a:off x="3178959" y="2750339"/>
            <a:ext cx="264320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Compilamos el programa: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782778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357158" y="5072074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2600" dirty="0"/>
              <a:t>Como vemos si no ha habido problemas no se muestra ningún mensaje.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</a:t>
            </a:r>
            <a:r>
              <a:rPr lang="es-ES" u="sng" dirty="0" err="1"/>
              <a:t>dir</a:t>
            </a:r>
            <a:r>
              <a:rPr lang="es-ES" u="sng" dirty="0"/>
              <a:t> *.</a:t>
            </a:r>
            <a:r>
              <a:rPr lang="es-ES" u="sng" dirty="0" err="1"/>
              <a:t>class</a:t>
            </a:r>
            <a:r>
              <a:rPr lang="es-ES" u="sng" dirty="0"/>
              <a:t> </a:t>
            </a:r>
            <a:r>
              <a:rPr lang="es-ES" dirty="0"/>
              <a:t>comprobamos que efectivamente se ha generado el archivo </a:t>
            </a:r>
            <a:r>
              <a:rPr lang="es-ES" u="sng" dirty="0" err="1"/>
              <a:t>HolaMundo.class</a:t>
            </a:r>
            <a:endParaRPr lang="es-ES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5267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>
          <a:xfrm>
            <a:off x="1285852" y="3143248"/>
            <a:ext cx="364333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4250529" y="2536025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5" ma:contentTypeDescription="Crear nuevo documento." ma:contentTypeScope="" ma:versionID="7bb8380072e668e6a08a0c52c6ed9aae">
  <xsd:schema xmlns:xsd="http://www.w3.org/2001/XMLSchema" xmlns:xs="http://www.w3.org/2001/XMLSchema" xmlns:p="http://schemas.microsoft.com/office/2006/metadata/properties" xmlns:ns2="d62e857e-94c1-4f0f-87fb-8bd2ee8fb264" targetNamespace="http://schemas.microsoft.com/office/2006/metadata/properties" ma:root="true" ma:fieldsID="98bdca5315d006eee0ed87f74855e651" ns2:_="">
    <xsd:import namespace="d62e857e-94c1-4f0f-87fb-8bd2ee8fb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1E5DB-02C5-4E08-9332-545530ABFEF2}"/>
</file>

<file path=customXml/itemProps2.xml><?xml version="1.0" encoding="utf-8"?>
<ds:datastoreItem xmlns:ds="http://schemas.openxmlformats.org/officeDocument/2006/customXml" ds:itemID="{70840454-1A95-4564-B0EE-5E1DC18AD3B0}"/>
</file>

<file path=customXml/itemProps3.xml><?xml version="1.0" encoding="utf-8"?>
<ds:datastoreItem xmlns:ds="http://schemas.openxmlformats.org/officeDocument/2006/customXml" ds:itemID="{DF84660B-C320-473C-AD26-F37BE10407D7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526</Words>
  <Application>Microsoft Office PowerPoint</Application>
  <PresentationFormat>Presentación en pantalla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Compilación y ejecución de programas Java desde la línea de comandos</vt:lpstr>
      <vt:lpstr>Comando de compilación</vt:lpstr>
      <vt:lpstr>Comando de ejecución</vt:lpstr>
      <vt:lpstr>Comandos javac y java</vt:lpstr>
      <vt:lpstr>Iniciar la consola de comandos</vt:lpstr>
      <vt:lpstr>Acceder a la carpeta bin</vt:lpstr>
      <vt:lpstr>Compilación de HolaMundo.java I</vt:lpstr>
      <vt:lpstr>Compilación de HolaMundo.java II</vt:lpstr>
      <vt:lpstr>Compilación de HolaMundo.java III</vt:lpstr>
      <vt:lpstr>Compilación de HolaMundo.java IV</vt:lpstr>
      <vt:lpstr>Variable de entorno Path I</vt:lpstr>
      <vt:lpstr>Variable de entorno Path II</vt:lpstr>
      <vt:lpstr>Variable de entorno Path III</vt:lpstr>
      <vt:lpstr>Variable de entorno Path IV</vt:lpstr>
      <vt:lpstr>Variable de entorno Path V</vt:lpstr>
      <vt:lpstr>Variable de entorno Path V</vt:lpstr>
      <vt:lpstr>Variable de entorno Path VI</vt:lpstr>
      <vt:lpstr>Variable de entorno Path VII</vt:lpstr>
      <vt:lpstr>Variable de entorno Path VIII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y ejecución de programas Java desde la línea de comandos</dc:title>
  <dc:creator>Alvaro</dc:creator>
  <cp:lastModifiedBy>Alvaro</cp:lastModifiedBy>
  <cp:revision>17</cp:revision>
  <dcterms:created xsi:type="dcterms:W3CDTF">2021-11-11T09:36:33Z</dcterms:created>
  <dcterms:modified xsi:type="dcterms:W3CDTF">2021-11-11T16:57:30Z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