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DD617-34AE-4059-A059-337BBC05D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65FA4B-B430-4432-A901-D4F317C4C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4BCFBD-C274-4648-9DDA-939E8D55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1C73-FAF0-431B-B3B3-2F8A0F9F64D0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734D55-B950-46E9-8D8E-3C31D0B9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5EC7A2-3BFA-4F97-AB62-42E4A761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A79A-36F1-42DF-B2E3-2FF41D20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23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6801B-97C7-4DC0-8957-2EC2BC2E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7886A7-069F-4CCE-9CCE-535FCB26A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15CAFB-CBF4-490A-8C47-9696C78C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1C73-FAF0-431B-B3B3-2F8A0F9F64D0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8C7C20-963C-4870-98E2-C5460CBD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746E53-2D1C-4A24-B774-B3F4FFF5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A79A-36F1-42DF-B2E3-2FF41D20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8472E9D-1D06-44C8-A1D4-1BB4BF7DF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A0AEF8-79B7-45F8-90F2-926CC6343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8633AC-099D-4AD4-924A-B38A48A7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1C73-FAF0-431B-B3B3-2F8A0F9F64D0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972DDB-49BA-4E36-9B03-D0D9BDDE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40D4E1-F661-432A-BB1F-B4AC7D41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A79A-36F1-42DF-B2E3-2FF41D20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64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57A2A-888B-4AF4-9FFA-85DB529A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B81D9B-D644-4E48-8FD5-801FCD6CA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A43DD8-8573-4DBE-99FC-25FD9867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1C73-FAF0-431B-B3B3-2F8A0F9F64D0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3D5241-C39A-43FD-A048-6B1ACA79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0F5A3B-76D1-4158-A9A0-6C56B10D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A79A-36F1-42DF-B2E3-2FF41D20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58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4150E-0F14-4A0C-9A1C-D8160DDF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A38F5F-6E9F-4D7B-9FD4-BE8812854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8FCD52-958C-4F62-8B01-6EB205D8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1C73-FAF0-431B-B3B3-2F8A0F9F64D0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408968-B3F8-4740-99AC-4C166657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704262-F424-4D35-917E-55B5FDBE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A79A-36F1-42DF-B2E3-2FF41D20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89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DF748-701E-4216-8990-EAB5393D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9B7268-0EC4-4D64-8FBF-3A9BF839E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061BC0-8F1D-4F84-AE9D-FC8C70735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6C5EF2-3DC1-4A15-9786-94067E46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1C73-FAF0-431B-B3B3-2F8A0F9F64D0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34722B-B842-462F-B44C-6E3A1459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B2569E-C779-4E90-8860-77BD86E9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A79A-36F1-42DF-B2E3-2FF41D20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29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9F0B7-5595-4461-811B-63C9693D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783652-97BD-4F4E-B8D5-5ACF9E899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F7D43D-E420-40FD-9DDA-50EE720C5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584D28-70F1-4780-9375-FF3E7CA0E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D07EB94-0F0F-4F4A-8B7C-E6E8D76ED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9CD1A77-4711-493B-B49B-9B80D668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1C73-FAF0-431B-B3B3-2F8A0F9F64D0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0A68618-30C4-4FC5-976A-A77E8D6F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79C4FE-680C-46D6-83C9-F26CB4D4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A79A-36F1-42DF-B2E3-2FF41D20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65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D602BD-A140-48D3-8ED6-B510FD2A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8B319BF-927D-4FD7-BC8C-0945D2A4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1C73-FAF0-431B-B3B3-2F8A0F9F64D0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09F8FE7-9D9F-452A-8C74-DB82D6E7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E52959-09DD-437A-B42E-7FC6C941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A79A-36F1-42DF-B2E3-2FF41D20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9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4EED8F-880A-4556-8BDC-A9051293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1C73-FAF0-431B-B3B3-2F8A0F9F64D0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5BC15A-B88B-42C2-9F84-67EC1181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D9150B-FF10-4E1D-8787-F070AAD9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A79A-36F1-42DF-B2E3-2FF41D20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62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A89AF-AF8B-4CE7-A309-032556AA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AB639-B8E7-454C-BDB2-723CF4A7E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803AD2-BAA8-4C63-8936-907F46DC0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A1F96A-5232-4A16-A5C8-B1A1DB09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1C73-FAF0-431B-B3B3-2F8A0F9F64D0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F018FE-5964-4F61-9CB0-BC5D36AF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D23308-448C-48E5-8E75-AEF4770B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A79A-36F1-42DF-B2E3-2FF41D20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61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25451-2945-4FD2-813E-BB0856CC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744169-E5E1-4C29-AAC1-1CA675D94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944D99-9E11-496F-B8D7-93EB20EC8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5E8CD1-7537-41F9-BD82-187C1ACF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1C73-FAF0-431B-B3B3-2F8A0F9F64D0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1CAADB-AF78-4D50-9B6C-641D7322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EC072E-12D8-4B7E-9A74-DBE28A3F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A79A-36F1-42DF-B2E3-2FF41D20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15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3AFDCA-6992-4525-82B8-2D546642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5F6E77-7B12-4D56-A37B-19E72AEBC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CD0A23-77A7-4B0D-A4DF-8350DB3E4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71C73-FAF0-431B-B3B3-2F8A0F9F64D0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47466D-C632-4FCF-95EB-F9EABCCCB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8A2B3D-FB8C-43FE-9F44-CC78AA3EC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A79A-36F1-42DF-B2E3-2FF41D20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6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3BFEC51-5317-40E9-A933-0B35D142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0" y="3982382"/>
            <a:ext cx="2896803" cy="217260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6249473-B3AB-49AD-BBC5-8795BAB5E860}"/>
              </a:ext>
            </a:extLst>
          </p:cNvPr>
          <p:cNvSpPr txBox="1"/>
          <p:nvPr/>
        </p:nvSpPr>
        <p:spPr>
          <a:xfrm>
            <a:off x="225817" y="3252581"/>
            <a:ext cx="2992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智能衣架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0DE9EE39-6071-4D09-B009-CE728E2E31E3}"/>
              </a:ext>
            </a:extLst>
          </p:cNvPr>
          <p:cNvSpPr/>
          <p:nvPr/>
        </p:nvSpPr>
        <p:spPr>
          <a:xfrm>
            <a:off x="3624355" y="4778824"/>
            <a:ext cx="581891" cy="579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EC65AB5-F7B0-4921-B4DD-521B5207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870" y="1947608"/>
            <a:ext cx="2067791" cy="206779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AC9A6E6-F2E0-4D43-8EDF-609EB96AA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759" y="4309218"/>
            <a:ext cx="1518927" cy="1518927"/>
          </a:xfrm>
          <a:prstGeom prst="rect">
            <a:avLst/>
          </a:prstGeom>
        </p:spPr>
      </p:pic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FEEED01C-896C-476C-BE05-2EA1FBF86D6F}"/>
              </a:ext>
            </a:extLst>
          </p:cNvPr>
          <p:cNvSpPr/>
          <p:nvPr/>
        </p:nvSpPr>
        <p:spPr>
          <a:xfrm>
            <a:off x="5649913" y="4020649"/>
            <a:ext cx="193963" cy="29005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E691317-238A-4687-9F58-B3AD5A65D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402" y="2475798"/>
            <a:ext cx="1182255" cy="1182255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B1DBE3AB-DC25-4EFD-91F0-C455C2063E23}"/>
              </a:ext>
            </a:extLst>
          </p:cNvPr>
          <p:cNvSpPr/>
          <p:nvPr/>
        </p:nvSpPr>
        <p:spPr>
          <a:xfrm>
            <a:off x="7077881" y="3429000"/>
            <a:ext cx="603170" cy="579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679697B-8880-4AB8-8B57-DF8CC77AB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8360" y="3106881"/>
            <a:ext cx="936336" cy="936336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9007D5A8-9EBF-47E7-BA4C-524D4CDA180A}"/>
              </a:ext>
            </a:extLst>
          </p:cNvPr>
          <p:cNvSpPr txBox="1"/>
          <p:nvPr/>
        </p:nvSpPr>
        <p:spPr>
          <a:xfrm>
            <a:off x="7727764" y="4043217"/>
            <a:ext cx="99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霍爾感測器模組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3144E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74DF4D39-1216-424C-A34E-EDAA19A71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6223" y="2650836"/>
            <a:ext cx="3297891" cy="1855064"/>
          </a:xfrm>
          <a:prstGeom prst="rect">
            <a:avLst/>
          </a:prstGeom>
        </p:spPr>
      </p:pic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4150C03F-1F31-4963-91E6-656E3BA8E3AD}"/>
              </a:ext>
            </a:extLst>
          </p:cNvPr>
          <p:cNvSpPr/>
          <p:nvPr/>
        </p:nvSpPr>
        <p:spPr>
          <a:xfrm>
            <a:off x="8715627" y="3436860"/>
            <a:ext cx="543442" cy="563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5D1B03C-367A-4E71-BE2B-3345E61B850C}"/>
              </a:ext>
            </a:extLst>
          </p:cNvPr>
          <p:cNvSpPr txBox="1"/>
          <p:nvPr/>
        </p:nvSpPr>
        <p:spPr>
          <a:xfrm>
            <a:off x="4303002" y="1096055"/>
            <a:ext cx="2887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衣服、書降至托盤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0C9BDD8-E28F-49A6-8B8C-AE01A243A04F}"/>
              </a:ext>
            </a:extLst>
          </p:cNvPr>
          <p:cNvSpPr txBox="1"/>
          <p:nvPr/>
        </p:nvSpPr>
        <p:spPr>
          <a:xfrm>
            <a:off x="7957396" y="1277650"/>
            <a:ext cx="936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感測器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CAAFCB8-8383-46D9-894F-4FCB31CE47A5}"/>
              </a:ext>
            </a:extLst>
          </p:cNvPr>
          <p:cNvSpPr txBox="1"/>
          <p:nvPr/>
        </p:nvSpPr>
        <p:spPr>
          <a:xfrm>
            <a:off x="9236004" y="1796159"/>
            <a:ext cx="231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智能衣櫃、書櫃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EB391FC6-7271-4427-A84B-2E6B63735B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757" y="703016"/>
            <a:ext cx="2552700" cy="1790700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E8469728-C0AB-46B2-9B1B-3843EA9282BD}"/>
              </a:ext>
            </a:extLst>
          </p:cNvPr>
          <p:cNvSpPr txBox="1"/>
          <p:nvPr/>
        </p:nvSpPr>
        <p:spPr>
          <a:xfrm>
            <a:off x="600069" y="118241"/>
            <a:ext cx="2244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手機</a:t>
            </a:r>
            <a:r>
              <a:rPr lang="en-US" altLang="zh-TW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11043B64-5D20-4D9F-BF62-E8959DDFAE29}"/>
              </a:ext>
            </a:extLst>
          </p:cNvPr>
          <p:cNvSpPr/>
          <p:nvPr/>
        </p:nvSpPr>
        <p:spPr>
          <a:xfrm>
            <a:off x="1431636" y="2613888"/>
            <a:ext cx="434109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043BE08F-BDE3-4F45-877E-57A3AB40700D}"/>
              </a:ext>
            </a:extLst>
          </p:cNvPr>
          <p:cNvSpPr/>
          <p:nvPr/>
        </p:nvSpPr>
        <p:spPr>
          <a:xfrm rot="2280653">
            <a:off x="3350270" y="1297847"/>
            <a:ext cx="548168" cy="519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62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</Words>
  <Application>Microsoft Office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Johan</dc:creator>
  <cp:lastModifiedBy>Johan</cp:lastModifiedBy>
  <cp:revision>4</cp:revision>
  <dcterms:created xsi:type="dcterms:W3CDTF">2023-03-20T12:11:56Z</dcterms:created>
  <dcterms:modified xsi:type="dcterms:W3CDTF">2023-03-20T12:33:45Z</dcterms:modified>
</cp:coreProperties>
</file>