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4B6B4-C670-4F9E-8B3C-B789C5880D5F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A34F0-2475-4094-978E-023DA1C78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56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A34F0-2475-4094-978E-023DA1C78A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1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3CCC-D4CE-0DF6-E801-56D3DF3E0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12C3C-EE54-0A99-BA6D-5AB974D51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AD86A-BB61-2C98-2B0F-DAD45810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167D-AEFC-4EE8-83D1-C3226DCEA61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7F779-5F22-DFDF-3807-A976D3C1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4650-578C-27AC-3E5B-ADFB1D7E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674-AAFD-499C-8104-EF79483F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8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3B150-F522-F6B5-5689-538AA248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C61D5-E1F5-0242-1C72-2419E7532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597FE-97C7-0289-1E30-581644F88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167D-AEFC-4EE8-83D1-C3226DCEA61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E21BC-044E-55F7-3D64-8AC3B286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29581-4C21-CE6D-5420-964C664F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674-AAFD-499C-8104-EF79483F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91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C516E-7FCA-F5FD-F5BE-27518F568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9CE32A-471D-FDE2-4969-760D89EB1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69443-7093-7866-09EA-DF315411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167D-AEFC-4EE8-83D1-C3226DCEA61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95085-E55B-692B-5A47-64AA2DB2F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8D86C-ACEC-AEB5-529E-27BA1F97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674-AAFD-499C-8104-EF79483F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8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DD18-6E9F-CC9A-8AC9-AA41A71A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28F9-43B8-CBD3-3044-DB58C14AA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B2B3-14F8-DD50-D1F0-C0BDC8F32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167D-AEFC-4EE8-83D1-C3226DCEA61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11C55-9FDC-B270-7883-0E9928FBA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57E82-1A67-7F58-E686-033BA9F8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674-AAFD-499C-8104-EF79483F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4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CD57B-D451-E77E-170E-0358EA22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1A7C6-D2B2-5660-35C5-3848A77EA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73019-3DDC-A4B7-4071-8AE6590A1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167D-AEFC-4EE8-83D1-C3226DCEA61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6725A-F82F-B75A-8472-6F8A9E05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EBF6E-E6B0-86C0-F7AE-5D4743F5C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674-AAFD-499C-8104-EF79483F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1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5DB4-AE14-36D5-D5CF-8995A154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76168-894E-E93E-493F-238CF595B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3F072-80F2-1256-71BC-7E63361E4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2B4D08-E97D-F7E1-8DBF-A5B16946A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167D-AEFC-4EE8-83D1-C3226DCEA61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057D9-4BC5-6426-C8F3-46CAC8AA3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E72F7-9703-32A8-AEB1-780FF529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674-AAFD-499C-8104-EF79483F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5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AE2A-C44B-BA73-DECD-66664183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7E9E8-0809-137D-79F0-ACDEB9B5F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02612-FD58-B12B-0508-A5EA1829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968B8-803D-EF79-C1F7-5CAC97D70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FF772-90FB-3F5F-B300-720FCE261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0BBD1-2248-0F17-1866-39E3A333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167D-AEFC-4EE8-83D1-C3226DCEA61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4C4FD-50E9-34EA-D276-976C4C47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789BEB-C9F3-CE08-77B1-C99D1FAA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674-AAFD-499C-8104-EF79483F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4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5D4E-E030-884C-8203-3D10E763A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35933-33D9-8FC7-8209-C9C46875D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167D-AEFC-4EE8-83D1-C3226DCEA61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3AC0A-8823-D5C7-D86C-ED0439C7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95F399-3BFB-DDBA-8068-62E3D360C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674-AAFD-499C-8104-EF79483F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752B9D-664B-BB41-E0EA-FAA1AB60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167D-AEFC-4EE8-83D1-C3226DCEA61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0D9A54-2C32-0015-8A15-FC10AF3F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B56A4-12FD-4B5D-F5F6-A420AEAA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674-AAFD-499C-8104-EF79483F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3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D62F-0619-A209-9CD1-A4E239FF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D32EC-02BA-5677-0F69-3BB7BC5A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99353-298B-8872-E5B2-4B44F360B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CDEFF-799A-2390-9EF3-9951EB2D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167D-AEFC-4EE8-83D1-C3226DCEA61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FF4E8-AC0D-A3B6-4A82-B832CFC04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C0598-5890-0D8E-35D7-0FA02452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674-AAFD-499C-8104-EF79483F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6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2ADF-B5DB-4396-3F0B-D35C88DA0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4BCD2-7C88-4538-074D-63F89332C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621FA-68F7-E9E6-479B-6D93F0088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DF235-6811-5630-B723-CFAB91D3D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167D-AEFC-4EE8-83D1-C3226DCEA61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F0C19-C377-E735-F2D7-922DCC8E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8ED64-DE0A-A04B-FC44-6C7071277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7674-AAFD-499C-8104-EF79483F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3CBC72-7546-80D5-5D2D-5564A798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C5E3A-D9B2-23B6-24BA-C63793BE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EF74C-C3B8-DA14-B183-8401A1D14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B167D-AEFC-4EE8-83D1-C3226DCEA618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B8759-CB09-BF50-C4EE-0E66A1940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CC9E3-7FFB-1FCD-D892-A6BCFFFFB3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5D7674-AAFD-499C-8104-EF79483FA2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2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EEC7-3A58-754F-4D15-65B79888BA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Analog Input, Digital Output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D3BF0-470C-FCE2-01E4-92DCB359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5989638"/>
            <a:ext cx="3228975" cy="646112"/>
          </a:xfrm>
        </p:spPr>
        <p:txBody>
          <a:bodyPr/>
          <a:lstStyle/>
          <a:p>
            <a:r>
              <a:rPr lang="bg-BG" dirty="0">
                <a:latin typeface="Aptos Display" panose="020B0004020202020204" pitchFamily="34" charset="0"/>
              </a:rPr>
              <a:t>Младен Михалков 10Г</a:t>
            </a:r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39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48D03-2963-440C-2818-97F45A6DA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3563D9-13F7-F47F-856D-5E75E81EEE79}"/>
              </a:ext>
            </a:extLst>
          </p:cNvPr>
          <p:cNvSpPr/>
          <p:nvPr/>
        </p:nvSpPr>
        <p:spPr>
          <a:xfrm>
            <a:off x="0" y="-101600"/>
            <a:ext cx="12192000" cy="695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23363-0933-638F-40A4-E727E280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2857" y="3100285"/>
            <a:ext cx="1926286" cy="657430"/>
          </a:xfrm>
        </p:spPr>
        <p:txBody>
          <a:bodyPr>
            <a:noAutofit/>
          </a:bodyPr>
          <a:lstStyle/>
          <a:p>
            <a:r>
              <a:rPr lang="bg-BG" sz="5400" dirty="0">
                <a:solidFill>
                  <a:schemeClr val="accent6">
                    <a:lumMod val="50000"/>
                  </a:schemeClr>
                </a:solidFill>
              </a:rPr>
              <a:t>Край</a:t>
            </a:r>
            <a:endParaRPr lang="en-US" sz="5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954AE1E-4BF5-A1C6-AD4A-BD13EE3FCD64}"/>
              </a:ext>
            </a:extLst>
          </p:cNvPr>
          <p:cNvSpPr txBox="1">
            <a:spLocks/>
          </p:cNvSpPr>
          <p:nvPr/>
        </p:nvSpPr>
        <p:spPr>
          <a:xfrm>
            <a:off x="8304934" y="6211888"/>
            <a:ext cx="3887066" cy="6461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dirty="0">
                <a:latin typeface="Aptos Display" panose="020B0004020202020204" pitchFamily="34" charset="0"/>
              </a:rPr>
              <a:t>Младен Михалков 10Г</a:t>
            </a:r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3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0D174C-1749-BC47-3924-2AC9C421224A}"/>
              </a:ext>
            </a:extLst>
          </p:cNvPr>
          <p:cNvSpPr/>
          <p:nvPr/>
        </p:nvSpPr>
        <p:spPr>
          <a:xfrm>
            <a:off x="0" y="-101600"/>
            <a:ext cx="12192000" cy="695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376B7-46E6-D541-A0C9-C92AFD81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7" y="448551"/>
            <a:ext cx="4149139" cy="657430"/>
          </a:xfrm>
        </p:spPr>
        <p:txBody>
          <a:bodyPr>
            <a:noAutofit/>
          </a:bodyPr>
          <a:lstStyle/>
          <a:p>
            <a:r>
              <a:rPr lang="bg-BG" sz="4000" dirty="0">
                <a:solidFill>
                  <a:schemeClr val="accent6">
                    <a:lumMod val="50000"/>
                  </a:schemeClr>
                </a:solidFill>
              </a:rPr>
              <a:t>Обзор на проекта</a:t>
            </a:r>
            <a:r>
              <a:rPr lang="en-US" sz="40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ADDD8-A39E-5A11-7576-006CBD0CBB95}"/>
              </a:ext>
            </a:extLst>
          </p:cNvPr>
          <p:cNvSpPr txBox="1"/>
          <p:nvPr/>
        </p:nvSpPr>
        <p:spPr>
          <a:xfrm>
            <a:off x="812800" y="1653309"/>
            <a:ext cx="90516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/>
              <a:t>Проектът представлява демонстрация на управлението на аналоговите входове и цифровите изходи на </a:t>
            </a:r>
            <a:r>
              <a:rPr lang="en-US" sz="3600" dirty="0"/>
              <a:t>Raspberry Pi Pico.</a:t>
            </a:r>
            <a:r>
              <a:rPr lang="bg-BG" sz="3600" dirty="0"/>
              <a:t>За целта използвам</a:t>
            </a:r>
            <a:r>
              <a:rPr lang="en-US" sz="3600" dirty="0"/>
              <a:t>:</a:t>
            </a:r>
            <a:endParaRPr lang="bg-BG" sz="3600" dirty="0"/>
          </a:p>
          <a:p>
            <a:r>
              <a:rPr lang="bg-BG" sz="3600" dirty="0"/>
              <a:t>1 потенциометър за аналогов вход,</a:t>
            </a:r>
          </a:p>
          <a:p>
            <a:r>
              <a:rPr lang="bg-BG" sz="3600" dirty="0"/>
              <a:t>1 7-сегментен дисплей,</a:t>
            </a:r>
          </a:p>
          <a:p>
            <a:r>
              <a:rPr lang="bg-BG" sz="3600" dirty="0"/>
              <a:t>1 </a:t>
            </a:r>
            <a:r>
              <a:rPr lang="en-US" sz="3600" dirty="0"/>
              <a:t>Led bar graph </a:t>
            </a:r>
            <a:r>
              <a:rPr lang="bg-BG" sz="3600" dirty="0"/>
              <a:t>дисплей.</a:t>
            </a:r>
          </a:p>
        </p:txBody>
      </p:sp>
    </p:spTree>
    <p:extLst>
      <p:ext uri="{BB962C8B-B14F-4D97-AF65-F5344CB8AC3E}">
        <p14:creationId xmlns:p14="http://schemas.microsoft.com/office/powerpoint/2010/main" val="126023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05B38-BF86-5EDD-0C5A-197BE4402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C4BF59C-6AC8-16A4-8E17-B90FACBDA567}"/>
              </a:ext>
            </a:extLst>
          </p:cNvPr>
          <p:cNvSpPr/>
          <p:nvPr/>
        </p:nvSpPr>
        <p:spPr>
          <a:xfrm>
            <a:off x="0" y="-101600"/>
            <a:ext cx="12192000" cy="695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12110-1665-5AC0-DA6D-2A0FE1E7D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7" y="577860"/>
            <a:ext cx="5137430" cy="657430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chemeClr val="accent6">
                    <a:lumMod val="50000"/>
                  </a:schemeClr>
                </a:solidFill>
              </a:rPr>
              <a:t>Начин на действие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27F5A-659E-832B-6B6D-9F1FFD8BAC40}"/>
              </a:ext>
            </a:extLst>
          </p:cNvPr>
          <p:cNvSpPr txBox="1"/>
          <p:nvPr/>
        </p:nvSpPr>
        <p:spPr>
          <a:xfrm>
            <a:off x="1034472" y="2254815"/>
            <a:ext cx="99660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При придвижването на потенциометъра от неговото начално състояние</a:t>
            </a:r>
            <a:r>
              <a:rPr lang="en-US" sz="2800" dirty="0"/>
              <a:t>(</a:t>
            </a:r>
            <a:r>
              <a:rPr lang="bg-BG" sz="2800" dirty="0"/>
              <a:t>най-ляво</a:t>
            </a:r>
            <a:r>
              <a:rPr lang="en-US" sz="2800" dirty="0"/>
              <a:t>) </a:t>
            </a:r>
            <a:r>
              <a:rPr lang="bg-BG" sz="2800" dirty="0"/>
              <a:t>до крайното</a:t>
            </a:r>
            <a:r>
              <a:rPr lang="en-US" sz="2800" dirty="0"/>
              <a:t>(</a:t>
            </a:r>
            <a:r>
              <a:rPr lang="bg-BG" sz="2800" dirty="0"/>
              <a:t>най-дясно</a:t>
            </a:r>
            <a:r>
              <a:rPr lang="en-US" sz="2800" dirty="0"/>
              <a:t>)</a:t>
            </a:r>
            <a:r>
              <a:rPr lang="bg-BG" sz="2800" dirty="0"/>
              <a:t>, 7-сегментният дисплей показва цифрите от 0 до 9.</a:t>
            </a:r>
          </a:p>
          <a:p>
            <a:r>
              <a:rPr lang="en-US" sz="2800" dirty="0"/>
              <a:t>Led bar graph</a:t>
            </a:r>
            <a:r>
              <a:rPr lang="bg-BG" sz="2800" dirty="0"/>
              <a:t> дисплеят светва лентичките си от първата до десетата както при 7-сегментния дисплей.</a:t>
            </a:r>
          </a:p>
        </p:txBody>
      </p:sp>
    </p:spTree>
    <p:extLst>
      <p:ext uri="{BB962C8B-B14F-4D97-AF65-F5344CB8AC3E}">
        <p14:creationId xmlns:p14="http://schemas.microsoft.com/office/powerpoint/2010/main" val="210888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90D82-6FDC-AB6E-43D0-B8F94F123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DC9D4C-AA97-7D9E-C4A9-222658BD8D93}"/>
              </a:ext>
            </a:extLst>
          </p:cNvPr>
          <p:cNvSpPr/>
          <p:nvPr/>
        </p:nvSpPr>
        <p:spPr>
          <a:xfrm>
            <a:off x="0" y="-101600"/>
            <a:ext cx="12192000" cy="695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809B8-F4D5-8D32-722E-A3DC06A9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321" y="2720770"/>
            <a:ext cx="3493358" cy="657430"/>
          </a:xfrm>
        </p:spPr>
        <p:txBody>
          <a:bodyPr>
            <a:normAutofit/>
          </a:bodyPr>
          <a:lstStyle/>
          <a:p>
            <a:r>
              <a:rPr lang="bg-BG" sz="4000" dirty="0">
                <a:solidFill>
                  <a:srgbClr val="7030A0"/>
                </a:solidFill>
              </a:rPr>
              <a:t>Реализация</a:t>
            </a:r>
            <a:endParaRPr lang="en-US" sz="4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57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3367B-25F1-56F4-4559-F1BED626E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5EBFB3-8EE5-2813-E4DB-E065587462F8}"/>
              </a:ext>
            </a:extLst>
          </p:cNvPr>
          <p:cNvSpPr/>
          <p:nvPr/>
        </p:nvSpPr>
        <p:spPr>
          <a:xfrm>
            <a:off x="0" y="-101600"/>
            <a:ext cx="2508250" cy="695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1B830-3504-45A1-2900-39A9302E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497" y="2609860"/>
            <a:ext cx="2080194" cy="657430"/>
          </a:xfrm>
        </p:spPr>
        <p:txBody>
          <a:bodyPr>
            <a:noAutofit/>
          </a:bodyPr>
          <a:lstStyle/>
          <a:p>
            <a:r>
              <a:rPr lang="bg-BG" sz="2800" dirty="0">
                <a:solidFill>
                  <a:schemeClr val="accent6">
                    <a:lumMod val="50000"/>
                  </a:schemeClr>
                </a:solidFill>
              </a:rPr>
              <a:t>Свързване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5DB31F-D6AF-0FD6-1E0E-210D257BC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50" y="0"/>
            <a:ext cx="96837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60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021FE-262B-6B8E-37F8-B0526509C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BCFC82C-315F-A808-0BF7-27C7F50D0999}"/>
              </a:ext>
            </a:extLst>
          </p:cNvPr>
          <p:cNvSpPr/>
          <p:nvPr/>
        </p:nvSpPr>
        <p:spPr>
          <a:xfrm>
            <a:off x="0" y="-101600"/>
            <a:ext cx="6096000" cy="695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7B090-5299-4A96-3737-A3ABC69C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7" y="448551"/>
            <a:ext cx="3493358" cy="657430"/>
          </a:xfrm>
        </p:spPr>
        <p:txBody>
          <a:bodyPr>
            <a:normAutofit/>
          </a:bodyPr>
          <a:lstStyle/>
          <a:p>
            <a:r>
              <a:rPr lang="bg-BG" sz="2800" dirty="0">
                <a:solidFill>
                  <a:schemeClr val="accent6">
                    <a:lumMod val="50000"/>
                  </a:schemeClr>
                </a:solidFill>
              </a:rPr>
              <a:t>Програма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08B7B3-3D3B-349F-28B2-07CB667D24CF}"/>
              </a:ext>
            </a:extLst>
          </p:cNvPr>
          <p:cNvSpPr txBox="1"/>
          <p:nvPr/>
        </p:nvSpPr>
        <p:spPr>
          <a:xfrm>
            <a:off x="441334" y="1194467"/>
            <a:ext cx="477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Използван е </a:t>
            </a:r>
            <a:r>
              <a:rPr lang="en-US" dirty="0" err="1"/>
              <a:t>MicroPython</a:t>
            </a:r>
            <a:r>
              <a:rPr lang="bg-BG" dirty="0"/>
              <a:t>.</a:t>
            </a:r>
          </a:p>
          <a:p>
            <a:r>
              <a:rPr lang="bg-BG" dirty="0"/>
              <a:t>Тъй като кода е дълъг, ще обясня действието на програмата.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3CF65-0005-BFAA-BCD3-C11B8D5ECA98}"/>
              </a:ext>
            </a:extLst>
          </p:cNvPr>
          <p:cNvSpPr txBox="1"/>
          <p:nvPr/>
        </p:nvSpPr>
        <p:spPr>
          <a:xfrm>
            <a:off x="618836" y="2530764"/>
            <a:ext cx="4664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Програмата започва като инициалкзира всички изводи и влиза в безкраен цикъл където чете стойността на потенциометъра, преобразува я в стойност в интервала от 0 до 9 и след това извиква функцията </a:t>
            </a:r>
            <a:r>
              <a:rPr lang="en-US" dirty="0" err="1"/>
              <a:t>display_digit</a:t>
            </a:r>
            <a:r>
              <a:rPr lang="en-US" dirty="0"/>
              <a:t>()</a:t>
            </a:r>
            <a:r>
              <a:rPr lang="bg-BG" dirty="0"/>
              <a:t> с параметър – числото, което трябва да се визуализира.</a:t>
            </a:r>
          </a:p>
          <a:p>
            <a:r>
              <a:rPr lang="bg-BG" dirty="0"/>
              <a:t>При натискане на </a:t>
            </a:r>
            <a:r>
              <a:rPr lang="en-US" dirty="0" err="1"/>
              <a:t>Ctrl+C</a:t>
            </a:r>
            <a:r>
              <a:rPr lang="bg-BG" dirty="0"/>
              <a:t> програмата прекъсва.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ADA0F2-E7EB-4640-52BC-B49FBA070EB1}"/>
              </a:ext>
            </a:extLst>
          </p:cNvPr>
          <p:cNvSpPr txBox="1"/>
          <p:nvPr/>
        </p:nvSpPr>
        <p:spPr>
          <a:xfrm>
            <a:off x="6283036" y="1298229"/>
            <a:ext cx="6100618" cy="4076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40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bg-BG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init_digit_ports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bg-BG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init_bar_pins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bg-BG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BAR[</a:t>
            </a:r>
            <a:r>
              <a:rPr lang="en-US" sz="2400" i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].value(</a:t>
            </a:r>
            <a:r>
              <a:rPr lang="en-US" sz="2400" i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bg-BG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bg-BG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pot_val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pot.read_u16()</a:t>
            </a:r>
          </a:p>
          <a:p>
            <a:pPr>
              <a:lnSpc>
                <a:spcPts val="1425"/>
              </a:lnSpc>
            </a:pP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</a:pP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digit = </a:t>
            </a:r>
            <a:r>
              <a:rPr lang="en-US" sz="240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pot_val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2400" i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7281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bg-BG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display_digit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(digit)</a:t>
            </a:r>
            <a:endParaRPr lang="bg-BG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time.sleep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bg-BG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bg-BG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240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KeyboardInterrupt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bg-BG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2400" i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i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i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"Exit"</a:t>
            </a:r>
            <a:r>
              <a:rPr lang="en-US" sz="24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8025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FC9BA-E058-6042-1335-14C0FA789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B4DC46E-32F8-4B25-4EA0-F8DA1572998E}"/>
              </a:ext>
            </a:extLst>
          </p:cNvPr>
          <p:cNvSpPr/>
          <p:nvPr/>
        </p:nvSpPr>
        <p:spPr>
          <a:xfrm>
            <a:off x="0" y="-101600"/>
            <a:ext cx="6096000" cy="695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9545A-984C-3E8B-52C5-1958F7A1C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7" y="448551"/>
            <a:ext cx="3493358" cy="657430"/>
          </a:xfrm>
        </p:spPr>
        <p:txBody>
          <a:bodyPr>
            <a:normAutofit/>
          </a:bodyPr>
          <a:lstStyle/>
          <a:p>
            <a:r>
              <a:rPr lang="bg-BG" sz="2800" dirty="0">
                <a:solidFill>
                  <a:schemeClr val="accent6">
                    <a:lumMod val="50000"/>
                  </a:schemeClr>
                </a:solidFill>
              </a:rPr>
              <a:t>Програма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80F52-9F22-4269-E069-ABF48FA33663}"/>
              </a:ext>
            </a:extLst>
          </p:cNvPr>
          <p:cNvSpPr txBox="1"/>
          <p:nvPr/>
        </p:nvSpPr>
        <p:spPr>
          <a:xfrm>
            <a:off x="441334" y="1194467"/>
            <a:ext cx="477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Функцията </a:t>
            </a:r>
            <a:r>
              <a:rPr lang="en-US" i="1" dirty="0" err="1">
                <a:solidFill>
                  <a:srgbClr val="FF0000"/>
                </a:solidFill>
              </a:rPr>
              <a:t>display_digit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bg-BG" dirty="0"/>
              <a:t>работи по следния начин</a:t>
            </a:r>
            <a:r>
              <a:rPr lang="en-US" dirty="0"/>
              <a:t>:</a:t>
            </a:r>
          </a:p>
          <a:p>
            <a:r>
              <a:rPr lang="en-US" dirty="0"/>
              <a:t>	1. </a:t>
            </a:r>
            <a:r>
              <a:rPr lang="bg-BG" dirty="0"/>
              <a:t>От специален </a:t>
            </a:r>
            <a:r>
              <a:rPr lang="en-US" dirty="0"/>
              <a:t>dictionary</a:t>
            </a:r>
            <a:r>
              <a:rPr lang="bg-BG" dirty="0"/>
              <a:t> взима низ от символи, които представляват наименованията на сегментите на дисплея.</a:t>
            </a:r>
          </a:p>
          <a:p>
            <a:r>
              <a:rPr lang="bg-BG" dirty="0"/>
              <a:t>Напр. </a:t>
            </a:r>
            <a:r>
              <a:rPr lang="en-US" dirty="0"/>
              <a:t>“ABGCD”.</a:t>
            </a:r>
            <a:endParaRPr lang="bg-BG" dirty="0"/>
          </a:p>
          <a:p>
            <a:r>
              <a:rPr lang="bg-BG" dirty="0"/>
              <a:t>	2. Взима всяка една от буквите в масива и от друг </a:t>
            </a:r>
            <a:r>
              <a:rPr lang="en-US" dirty="0"/>
              <a:t>dictionary</a:t>
            </a:r>
            <a:r>
              <a:rPr lang="bg-BG" dirty="0"/>
              <a:t> взима </a:t>
            </a:r>
            <a:r>
              <a:rPr lang="en-US" dirty="0"/>
              <a:t>Pin() </a:t>
            </a:r>
            <a:r>
              <a:rPr lang="bg-BG" dirty="0"/>
              <a:t>обектът, съответстващ на този сегмент и го светва.</a:t>
            </a:r>
          </a:p>
          <a:p>
            <a:endParaRPr lang="bg-BG" dirty="0"/>
          </a:p>
          <a:p>
            <a:r>
              <a:rPr lang="bg-BG" dirty="0"/>
              <a:t>	3.След това запалва барчтата на </a:t>
            </a:r>
            <a:r>
              <a:rPr lang="en-US" dirty="0"/>
              <a:t>LED </a:t>
            </a:r>
            <a:r>
              <a:rPr lang="bg-BG" dirty="0"/>
              <a:t>бар дисплеят като брои до цифрата, подадена на </a:t>
            </a:r>
            <a:r>
              <a:rPr lang="en-US" dirty="0" err="1"/>
              <a:t>display_digit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A5E68-4BE9-4264-5CC2-69D15D5D09D1}"/>
              </a:ext>
            </a:extLst>
          </p:cNvPr>
          <p:cNvSpPr txBox="1"/>
          <p:nvPr/>
        </p:nvSpPr>
        <p:spPr>
          <a:xfrm>
            <a:off x="6846455" y="1959228"/>
            <a:ext cx="6100618" cy="333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display_digit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  <a:endParaRPr lang="bg-BG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digit_code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DIGITS[n]</a:t>
            </a:r>
            <a:endParaRPr lang="bg-BG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DIGIT_PORTS.values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i.value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bg-BG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BAR: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i.valu</a:t>
            </a:r>
            <a:r>
              <a:rPr lang="bg-BG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Т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bg-BG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DIGIT_PORTS[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'DP'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bg-BG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digit_code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DIGIT_PORTS[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BAR[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].value(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4985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BDDCF-5F15-7CD0-A284-82E0194E7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99B538-526D-3003-2AEA-9BB684CB10DB}"/>
              </a:ext>
            </a:extLst>
          </p:cNvPr>
          <p:cNvSpPr/>
          <p:nvPr/>
        </p:nvSpPr>
        <p:spPr>
          <a:xfrm>
            <a:off x="0" y="-101600"/>
            <a:ext cx="12192000" cy="695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B7DA4-0C23-1824-2044-48EDD13C9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320" y="2933133"/>
            <a:ext cx="3242971" cy="657430"/>
          </a:xfrm>
        </p:spPr>
        <p:txBody>
          <a:bodyPr>
            <a:noAutofit/>
          </a:bodyPr>
          <a:lstStyle/>
          <a:p>
            <a:r>
              <a:rPr lang="bg-BG" sz="3600" dirty="0">
                <a:solidFill>
                  <a:schemeClr val="accent6">
                    <a:lumMod val="50000"/>
                  </a:schemeClr>
                </a:solidFill>
              </a:rPr>
              <a:t>Демонстрация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3565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E70DE-0D92-780D-DD51-2888CFB9C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535267-4A87-0BA3-64C6-665C3026445F}"/>
              </a:ext>
            </a:extLst>
          </p:cNvPr>
          <p:cNvSpPr/>
          <p:nvPr/>
        </p:nvSpPr>
        <p:spPr>
          <a:xfrm>
            <a:off x="0" y="-50800"/>
            <a:ext cx="12192000" cy="695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0A72F2F-E77C-AC22-C8E8-3B578414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248809"/>
            <a:ext cx="7188200" cy="623166"/>
          </a:xfrm>
        </p:spPr>
        <p:txBody>
          <a:bodyPr>
            <a:normAutofit fontScale="90000"/>
          </a:bodyPr>
          <a:lstStyle/>
          <a:p>
            <a:r>
              <a:rPr lang="bg-BG" dirty="0"/>
              <a:t>Демо</a:t>
            </a:r>
            <a:r>
              <a:rPr lang="en-US" dirty="0"/>
              <a:t>:</a:t>
            </a:r>
          </a:p>
        </p:txBody>
      </p:sp>
      <p:pic>
        <p:nvPicPr>
          <p:cNvPr id="8" name="Demo">
            <a:hlinkClick r:id="" action="ppaction://media"/>
            <a:extLst>
              <a:ext uri="{FF2B5EF4-FFF2-40B4-BE49-F238E27FC236}">
                <a16:creationId xmlns:a16="http://schemas.microsoft.com/office/drawing/2014/main" id="{F81686B5-3346-A277-58F1-DC7BA650BD3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2288" y="988292"/>
            <a:ext cx="9885303" cy="556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5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43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440</Words>
  <Application>Microsoft Office PowerPoint</Application>
  <PresentationFormat>Widescreen</PresentationFormat>
  <Paragraphs>69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Analog Input, Digital Output project</vt:lpstr>
      <vt:lpstr>Обзор на проекта:</vt:lpstr>
      <vt:lpstr>Начин на действие:</vt:lpstr>
      <vt:lpstr>Реализация</vt:lpstr>
      <vt:lpstr>Свързване:</vt:lpstr>
      <vt:lpstr>Програма:</vt:lpstr>
      <vt:lpstr>Програма:</vt:lpstr>
      <vt:lpstr>Демонстрация:</vt:lpstr>
      <vt:lpstr>Демо: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Младен Михалков</dc:creator>
  <cp:lastModifiedBy>Младен Михалков</cp:lastModifiedBy>
  <cp:revision>7</cp:revision>
  <dcterms:created xsi:type="dcterms:W3CDTF">2025-01-30T05:07:25Z</dcterms:created>
  <dcterms:modified xsi:type="dcterms:W3CDTF">2025-01-30T05:49:24Z</dcterms:modified>
</cp:coreProperties>
</file>