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E93"/>
    <a:srgbClr val="009242"/>
    <a:srgbClr val="2A77C4"/>
    <a:srgbClr val="10B0A8"/>
    <a:srgbClr val="CC0000"/>
    <a:srgbClr val="480000"/>
    <a:srgbClr val="FDBC1B"/>
    <a:srgbClr val="EE0000"/>
    <a:srgbClr val="4E95D9"/>
    <a:srgbClr val="C4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774F7-BDE0-4EC9-8427-D6283620A1C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96CAC-C5C9-4781-A380-B4B9B3F2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6345-7DB9-4366-183A-700483D54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3E83-1983-30AF-B637-5622119C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F20E-01EF-A3D3-7F38-A1DE24C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BC7E-568C-A3A7-CCF3-C76344AD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9A2E-1C58-B025-26FD-CAB64F4E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F3FE-8592-ED88-56AB-447F147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69C6-1530-A50F-33CD-A06B859C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BDAC-C37B-3298-58AD-16762F38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F3B7-0E02-5395-EDFD-F8CD06CA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A7B1-569E-1911-8C1B-6C91517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91D19-8020-EA5D-571B-CA466C601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1C0CC-3AD8-EDD7-0F5F-C0BB80B5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C727-3F05-5F10-6D61-1A13CDEC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E9D9-C241-FC8E-9735-47C718FE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8E5F-EDE7-08C2-EC92-9C32C1F3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8580-D4C1-22B5-DDFB-232E8BC2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8F36-A14E-4666-D0D9-1F689318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82C5-0D00-8066-2F6F-CA823CFD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4685B-9322-ADCF-7901-372B0DB6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F259-9D53-3C7F-E261-7A0F0C4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9095-0873-4A79-2C92-6BE8F6F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9468-CD66-B42A-2DDF-07991B6F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60A9-3112-A3F5-2993-E354A696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86E3-7DC5-F37C-D01F-F0FA5F5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49AA-B2B8-C4A4-1028-9F10D24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8326-925A-9843-CB9B-B6194C71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D774-CE31-823B-E3CB-D3795BB9D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F00EA-9926-D1F6-2C26-EEBAB9DB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41F4-3FB7-BAC7-C24C-B89CCD77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746D2-3635-61C5-25FD-0664188F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8AA3-5390-85FD-990B-A0CE30E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A6D7-7551-AC9B-078D-B8133C83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51AC-CCB6-66F8-C5E5-9F660169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13B03-BA9E-66B8-C469-775CA181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FFAF2-FCD6-16B6-1817-7FBBBD2AF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BE5DF-A547-8B86-B7AC-399217E5A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F4A94-D9B9-FA31-D5D7-BE1B290C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33A2F-47AF-77D2-57ED-920AB191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C4A90-3558-5960-04B4-B57DD520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5E6-260C-D8BE-A2A7-C89C657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8E093-B086-0CCE-CFFF-5F5A5C23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32E2C-1A9D-A00B-60DC-42544AB8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F8D8-3AF3-AAF8-0149-B6759F5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C3A8-37B7-4B4A-492F-D94A8847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F338B-A0B2-148D-21EF-E2C722AC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4923-54FE-3899-DCD1-092913FC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1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2748-955B-E3AC-BCBC-95B23633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C896-DA2E-9409-9DB5-B367D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1FD54-6385-9030-1837-24CDB2E8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DCCA3-2FB1-FC40-74A6-F37FE19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81262-AC94-BF95-537B-EC2A856C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E9C2-D36B-6818-8817-040951D0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38CF-6BFE-84D7-5F03-210E5B77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1F54E-EBFA-C5AD-BCB1-FC23AEED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FA99D-0196-D744-E143-95A650D2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F19E2-D9F7-BC02-2B39-B816AD4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2722B-55A9-93E4-7031-41215ED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5BA7-C7BC-7F09-161B-3D0CA8F4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7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08DDF-A998-5733-71B9-CB6D62EF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DA05-A474-BCA4-78E7-43B85377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68D5-A8C7-9C7B-330E-E16B7F28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F9899-74D6-49FD-A629-4D2DCC762D2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1A96-0260-A581-E793-C9A3B7EE2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C9CF-B972-A7D5-1D1C-BCB835D8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2.wdp"/><Relationship Id="rId18" Type="http://schemas.openxmlformats.org/officeDocument/2006/relationships/image" Target="../media/image30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microsoft.com/office/2007/relationships/hdphoto" Target="../media/hdphoto4.wdp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microsoft.com/office/2007/relationships/hdphoto" Target="../media/hdphoto1.wdp"/><Relationship Id="rId5" Type="http://schemas.openxmlformats.org/officeDocument/2006/relationships/image" Target="../media/image16.svg"/><Relationship Id="rId15" Type="http://schemas.microsoft.com/office/2007/relationships/hdphoto" Target="../media/hdphoto3.wdp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12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2.svg"/><Relationship Id="rId5" Type="http://schemas.openxmlformats.org/officeDocument/2006/relationships/image" Target="../media/image16.sv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microsoft.com/office/2007/relationships/hdphoto" Target="../media/hdphoto6.wdp"/><Relationship Id="rId5" Type="http://schemas.openxmlformats.org/officeDocument/2006/relationships/image" Target="../media/image16.sv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5A5-ACCB-967B-DB6B-D915B7E34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4033" y="3158290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16E99-CDA8-4E51-00FB-93497A85C58B}"/>
              </a:ext>
            </a:extLst>
          </p:cNvPr>
          <p:cNvSpPr txBox="1"/>
          <p:nvPr/>
        </p:nvSpPr>
        <p:spPr>
          <a:xfrm>
            <a:off x="3167269" y="2043253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C3D02428-8E49-E594-2C4D-10D472A06A58}"/>
              </a:ext>
            </a:extLst>
          </p:cNvPr>
          <p:cNvSpPr/>
          <p:nvPr/>
        </p:nvSpPr>
        <p:spPr>
          <a:xfrm>
            <a:off x="4535886" y="4642468"/>
            <a:ext cx="8102882" cy="25351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02880"/>
              <a:gd name="f7" fmla="val 2535161"/>
              <a:gd name="f8" fmla="val 8001280"/>
              <a:gd name="f9" fmla="val 76200"/>
              <a:gd name="f10" fmla="val 7114396"/>
              <a:gd name="f11" fmla="val 518583"/>
              <a:gd name="f12" fmla="val 6227513"/>
              <a:gd name="f13" fmla="val 960967"/>
              <a:gd name="f14" fmla="val 5486680"/>
              <a:gd name="f15" fmla="val 1130300"/>
              <a:gd name="f16" fmla="val 4745847"/>
              <a:gd name="f17" fmla="val 1299633"/>
              <a:gd name="f18" fmla="val 4470680"/>
              <a:gd name="f19" fmla="val 895350"/>
              <a:gd name="f20" fmla="val 3556280"/>
              <a:gd name="f21" fmla="val 1092200"/>
              <a:gd name="f22" fmla="val 2641880"/>
              <a:gd name="f23" fmla="val 1289050"/>
              <a:gd name="f24" fmla="val -31470"/>
              <a:gd name="f25" fmla="val 2072217"/>
              <a:gd name="f26" fmla="val 280"/>
              <a:gd name="f27" fmla="val 2311400"/>
              <a:gd name="f28" fmla="val 2701147"/>
              <a:gd name="f29" fmla="val 2332567"/>
              <a:gd name="f30" fmla="val 6756680"/>
              <a:gd name="f31" fmla="val 2760133"/>
              <a:gd name="f32" fmla="val 2374900"/>
              <a:gd name="f33" fmla="val 8081713"/>
              <a:gd name="f34" fmla="val 1583267"/>
              <a:gd name="f35" fmla="val 8041497"/>
              <a:gd name="f36" fmla="val 374650"/>
              <a:gd name="f37" fmla="val 8039380"/>
              <a:gd name="f38" fmla="+- 0 0 -90"/>
              <a:gd name="f39" fmla="*/ f3 1 8102880"/>
              <a:gd name="f40" fmla="*/ f4 1 2535161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8102880"/>
              <a:gd name="f49" fmla="*/ f45 1 2535161"/>
              <a:gd name="f50" fmla="*/ 8001280 f46 1"/>
              <a:gd name="f51" fmla="*/ 76200 f45 1"/>
              <a:gd name="f52" fmla="*/ 5486680 f46 1"/>
              <a:gd name="f53" fmla="*/ 1130300 f45 1"/>
              <a:gd name="f54" fmla="*/ 3556280 f46 1"/>
              <a:gd name="f55" fmla="*/ 1092200 f45 1"/>
              <a:gd name="f56" fmla="*/ 280 f46 1"/>
              <a:gd name="f57" fmla="*/ 2311400 f45 1"/>
              <a:gd name="f58" fmla="*/ 8102880 f46 1"/>
              <a:gd name="f59" fmla="*/ 2374900 f45 1"/>
              <a:gd name="f60" fmla="*/ 8039380 f46 1"/>
              <a:gd name="f61" fmla="*/ 0 f45 1"/>
              <a:gd name="f62" fmla="+- f47 0 f1"/>
              <a:gd name="f63" fmla="*/ f50 1 8102880"/>
              <a:gd name="f64" fmla="*/ f51 1 2535161"/>
              <a:gd name="f65" fmla="*/ f52 1 8102880"/>
              <a:gd name="f66" fmla="*/ f53 1 2535161"/>
              <a:gd name="f67" fmla="*/ f54 1 8102880"/>
              <a:gd name="f68" fmla="*/ f55 1 2535161"/>
              <a:gd name="f69" fmla="*/ f56 1 8102880"/>
              <a:gd name="f70" fmla="*/ f57 1 2535161"/>
              <a:gd name="f71" fmla="*/ f58 1 8102880"/>
              <a:gd name="f72" fmla="*/ f59 1 2535161"/>
              <a:gd name="f73" fmla="*/ f60 1 8102880"/>
              <a:gd name="f74" fmla="*/ f61 1 2535161"/>
              <a:gd name="f75" fmla="*/ f41 1 f48"/>
              <a:gd name="f76" fmla="*/ f42 1 f48"/>
              <a:gd name="f77" fmla="*/ f41 1 f49"/>
              <a:gd name="f78" fmla="*/ f43 1 f49"/>
              <a:gd name="f79" fmla="*/ f63 1 f48"/>
              <a:gd name="f80" fmla="*/ f64 1 f49"/>
              <a:gd name="f81" fmla="*/ f65 1 f48"/>
              <a:gd name="f82" fmla="*/ f66 1 f49"/>
              <a:gd name="f83" fmla="*/ f67 1 f48"/>
              <a:gd name="f84" fmla="*/ f68 1 f49"/>
              <a:gd name="f85" fmla="*/ f69 1 f48"/>
              <a:gd name="f86" fmla="*/ f70 1 f49"/>
              <a:gd name="f87" fmla="*/ f71 1 f48"/>
              <a:gd name="f88" fmla="*/ f72 1 f49"/>
              <a:gd name="f89" fmla="*/ f73 1 f48"/>
              <a:gd name="f90" fmla="*/ f74 1 f49"/>
              <a:gd name="f91" fmla="*/ f75 f39 1"/>
              <a:gd name="f92" fmla="*/ f76 f39 1"/>
              <a:gd name="f93" fmla="*/ f78 f40 1"/>
              <a:gd name="f94" fmla="*/ f77 f40 1"/>
              <a:gd name="f95" fmla="*/ f79 f39 1"/>
              <a:gd name="f96" fmla="*/ f80 f40 1"/>
              <a:gd name="f97" fmla="*/ f81 f39 1"/>
              <a:gd name="f98" fmla="*/ f82 f40 1"/>
              <a:gd name="f99" fmla="*/ f83 f39 1"/>
              <a:gd name="f100" fmla="*/ f84 f40 1"/>
              <a:gd name="f101" fmla="*/ f85 f39 1"/>
              <a:gd name="f102" fmla="*/ f86 f40 1"/>
              <a:gd name="f103" fmla="*/ f87 f39 1"/>
              <a:gd name="f104" fmla="*/ f88 f40 1"/>
              <a:gd name="f105" fmla="*/ f89 f39 1"/>
              <a:gd name="f106" fmla="*/ f9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95" y="f96"/>
              </a:cxn>
              <a:cxn ang="f62">
                <a:pos x="f97" y="f98"/>
              </a:cxn>
              <a:cxn ang="f62">
                <a:pos x="f99" y="f100"/>
              </a:cxn>
              <a:cxn ang="f62">
                <a:pos x="f101" y="f102"/>
              </a:cxn>
              <a:cxn ang="f62">
                <a:pos x="f103" y="f104"/>
              </a:cxn>
              <a:cxn ang="f62">
                <a:pos x="f105" y="f106"/>
              </a:cxn>
              <a:cxn ang="f62">
                <a:pos x="f95" y="f96"/>
              </a:cxn>
            </a:cxnLst>
            <a:rect l="f91" t="f94" r="f92" b="f93"/>
            <a:pathLst>
              <a:path w="8102880" h="2535161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6" y="f32"/>
                </a:cubicBezTo>
                <a:cubicBezTo>
                  <a:pt x="f33" y="f34"/>
                  <a:pt x="f35" y="f36"/>
                  <a:pt x="f37" y="f5"/>
                </a:cubicBezTo>
                <a:lnTo>
                  <a:pt x="f8" y="f9"/>
                </a:lnTo>
                <a:close/>
              </a:path>
            </a:pathLst>
          </a:custGeom>
          <a:noFill/>
          <a:ln w="44448" cap="flat">
            <a:solidFill>
              <a:srgbClr val="00A6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ACC77A65-DE62-18AF-8BB9-94B0AACA778B}"/>
              </a:ext>
            </a:extLst>
          </p:cNvPr>
          <p:cNvSpPr/>
          <p:nvPr/>
        </p:nvSpPr>
        <p:spPr>
          <a:xfrm>
            <a:off x="2452781" y="4816787"/>
            <a:ext cx="10998512" cy="26797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8513"/>
              <a:gd name="f7" fmla="val 2679700"/>
              <a:gd name="f8" fmla="val 9944413"/>
              <a:gd name="f9" fmla="val 7798113"/>
              <a:gd name="f10" fmla="val 1104900"/>
              <a:gd name="f11" fmla="val 7118663"/>
              <a:gd name="f12" fmla="val 1441450"/>
              <a:gd name="f13" fmla="val 6710146"/>
              <a:gd name="f14" fmla="val 1905000"/>
              <a:gd name="f15" fmla="val 5867713"/>
              <a:gd name="f16" fmla="val 2019300"/>
              <a:gd name="f17" fmla="val 5025280"/>
              <a:gd name="f18" fmla="val 2133600"/>
              <a:gd name="f19" fmla="val 3721413"/>
              <a:gd name="f20" fmla="val 1680633"/>
              <a:gd name="f21" fmla="val 2743513"/>
              <a:gd name="f22" fmla="val 1790700"/>
              <a:gd name="f23" fmla="val 1765613"/>
              <a:gd name="f24" fmla="val 1900767"/>
              <a:gd name="f25" fmla="val -27204"/>
              <a:gd name="f26" fmla="val 2474383"/>
              <a:gd name="f27" fmla="val 313"/>
              <a:gd name="f28" fmla="val 10681013"/>
              <a:gd name="f29" fmla="val 88900"/>
              <a:gd name="f30" fmla="+- 0 0 -90"/>
              <a:gd name="f31" fmla="*/ f3 1 10998513"/>
              <a:gd name="f32" fmla="*/ f4 1 2679700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10998513"/>
              <a:gd name="f41" fmla="*/ f37 1 2679700"/>
              <a:gd name="f42" fmla="*/ 9944413 f38 1"/>
              <a:gd name="f43" fmla="*/ 0 f37 1"/>
              <a:gd name="f44" fmla="*/ 7798113 f38 1"/>
              <a:gd name="f45" fmla="*/ 1104900 f37 1"/>
              <a:gd name="f46" fmla="*/ 5867713 f38 1"/>
              <a:gd name="f47" fmla="*/ 2019300 f37 1"/>
              <a:gd name="f48" fmla="*/ 2743513 f38 1"/>
              <a:gd name="f49" fmla="*/ 1790700 f37 1"/>
              <a:gd name="f50" fmla="*/ 313 f38 1"/>
              <a:gd name="f51" fmla="*/ 2679700 f37 1"/>
              <a:gd name="f52" fmla="*/ 10998513 f38 1"/>
              <a:gd name="f53" fmla="*/ 10681013 f38 1"/>
              <a:gd name="f54" fmla="*/ 88900 f37 1"/>
              <a:gd name="f55" fmla="+- f39 0 f1"/>
              <a:gd name="f56" fmla="*/ f42 1 10998513"/>
              <a:gd name="f57" fmla="*/ f43 1 2679700"/>
              <a:gd name="f58" fmla="*/ f44 1 10998513"/>
              <a:gd name="f59" fmla="*/ f45 1 2679700"/>
              <a:gd name="f60" fmla="*/ f46 1 10998513"/>
              <a:gd name="f61" fmla="*/ f47 1 2679700"/>
              <a:gd name="f62" fmla="*/ f48 1 10998513"/>
              <a:gd name="f63" fmla="*/ f49 1 2679700"/>
              <a:gd name="f64" fmla="*/ f50 1 10998513"/>
              <a:gd name="f65" fmla="*/ f51 1 2679700"/>
              <a:gd name="f66" fmla="*/ f52 1 10998513"/>
              <a:gd name="f67" fmla="*/ f53 1 10998513"/>
              <a:gd name="f68" fmla="*/ f54 1 2679700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0"/>
              <a:gd name="f76" fmla="*/ f59 1 f41"/>
              <a:gd name="f77" fmla="*/ f60 1 f40"/>
              <a:gd name="f78" fmla="*/ f61 1 f41"/>
              <a:gd name="f79" fmla="*/ f62 1 f40"/>
              <a:gd name="f80" fmla="*/ f63 1 f41"/>
              <a:gd name="f81" fmla="*/ f64 1 f40"/>
              <a:gd name="f82" fmla="*/ f65 1 f41"/>
              <a:gd name="f83" fmla="*/ f66 1 f40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1 1"/>
              <a:gd name="f93" fmla="*/ f76 f32 1"/>
              <a:gd name="f94" fmla="*/ f77 f31 1"/>
              <a:gd name="f95" fmla="*/ f78 f32 1"/>
              <a:gd name="f96" fmla="*/ f79 f31 1"/>
              <a:gd name="f97" fmla="*/ f80 f32 1"/>
              <a:gd name="f98" fmla="*/ f81 f31 1"/>
              <a:gd name="f99" fmla="*/ f82 f32 1"/>
              <a:gd name="f100" fmla="*/ f83 f31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2" y="f93"/>
              </a:cxn>
              <a:cxn ang="f55">
                <a:pos x="f94" y="f95"/>
              </a:cxn>
              <a:cxn ang="f55">
                <a:pos x="f96" y="f97"/>
              </a:cxn>
              <a:cxn ang="f55">
                <a:pos x="f98" y="f99"/>
              </a:cxn>
              <a:cxn ang="f55">
                <a:pos x="f100" y="f99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10998513" h="2679700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7"/>
                </a:cubicBezTo>
                <a:lnTo>
                  <a:pt x="f6" y="f7"/>
                </a:lnTo>
                <a:lnTo>
                  <a:pt x="f28" y="f29"/>
                </a:lnTo>
                <a:lnTo>
                  <a:pt x="f8" y="f5"/>
                </a:lnTo>
                <a:close/>
              </a:path>
            </a:pathLst>
          </a:custGeom>
          <a:noFill/>
          <a:ln w="44448" cap="flat">
            <a:solidFill>
              <a:srgbClr val="D7DF2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568D62BE-0F4F-6124-F808-98A4F2952074}"/>
              </a:ext>
            </a:extLst>
          </p:cNvPr>
          <p:cNvSpPr/>
          <p:nvPr/>
        </p:nvSpPr>
        <p:spPr>
          <a:xfrm>
            <a:off x="1001637" y="4130987"/>
            <a:ext cx="12191996" cy="3365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3365500"/>
              <a:gd name="f8" fmla="val 11118850"/>
              <a:gd name="f9" fmla="val 241300"/>
              <a:gd name="f10" fmla="val 10045700"/>
              <a:gd name="f11" fmla="val 482600"/>
              <a:gd name="f12" fmla="val 9118600"/>
              <a:gd name="f13" fmla="val 889000"/>
              <a:gd name="f14" fmla="val 8191500"/>
              <a:gd name="f15" fmla="val 1295400"/>
              <a:gd name="f16" fmla="val 7548033"/>
              <a:gd name="f17" fmla="val 2148417"/>
              <a:gd name="f18" fmla="val 6629400"/>
              <a:gd name="f19" fmla="val 2438400"/>
              <a:gd name="f20" fmla="val 5710767"/>
              <a:gd name="f21" fmla="val 2728383"/>
              <a:gd name="f22" fmla="val 4423833"/>
              <a:gd name="f23" fmla="val 2618317"/>
              <a:gd name="f24" fmla="val 3606800"/>
              <a:gd name="f25" fmla="val 2628900"/>
              <a:gd name="f26" fmla="val 2789767"/>
              <a:gd name="f27" fmla="val 2639483"/>
              <a:gd name="f28" fmla="val 2328333"/>
              <a:gd name="f29" fmla="val 2379133"/>
              <a:gd name="f30" fmla="val 1727200"/>
              <a:gd name="f31" fmla="val 2501900"/>
              <a:gd name="f32" fmla="val 1126067"/>
              <a:gd name="f33" fmla="val 2624667"/>
              <a:gd name="f34" fmla="val 74083"/>
              <a:gd name="f35" fmla="val 3166533"/>
              <a:gd name="f36" fmla="+- 0 0 -90"/>
              <a:gd name="f37" fmla="*/ f3 1 12192000"/>
              <a:gd name="f38" fmla="*/ f4 1 3365500"/>
              <a:gd name="f39" fmla="val f5"/>
              <a:gd name="f40" fmla="val f6"/>
              <a:gd name="f41" fmla="val f7"/>
              <a:gd name="f42" fmla="*/ f36 f0 1"/>
              <a:gd name="f43" fmla="+- f41 0 f39"/>
              <a:gd name="f44" fmla="+- f40 0 f39"/>
              <a:gd name="f45" fmla="*/ f42 1 f2"/>
              <a:gd name="f46" fmla="*/ f44 1 12192000"/>
              <a:gd name="f47" fmla="*/ f43 1 3365500"/>
              <a:gd name="f48" fmla="*/ 12192000 f44 1"/>
              <a:gd name="f49" fmla="*/ 0 f43 1"/>
              <a:gd name="f50" fmla="*/ 9118600 f44 1"/>
              <a:gd name="f51" fmla="*/ 889000 f43 1"/>
              <a:gd name="f52" fmla="*/ 6629400 f44 1"/>
              <a:gd name="f53" fmla="*/ 2438400 f43 1"/>
              <a:gd name="f54" fmla="*/ 3606800 f44 1"/>
              <a:gd name="f55" fmla="*/ 2628900 f43 1"/>
              <a:gd name="f56" fmla="*/ 1727200 f44 1"/>
              <a:gd name="f57" fmla="*/ 2501900 f43 1"/>
              <a:gd name="f58" fmla="*/ 0 f44 1"/>
              <a:gd name="f59" fmla="*/ 3365500 f43 1"/>
              <a:gd name="f60" fmla="+- f45 0 f1"/>
              <a:gd name="f61" fmla="*/ f48 1 12192000"/>
              <a:gd name="f62" fmla="*/ f49 1 3365500"/>
              <a:gd name="f63" fmla="*/ f50 1 12192000"/>
              <a:gd name="f64" fmla="*/ f51 1 3365500"/>
              <a:gd name="f65" fmla="*/ f52 1 12192000"/>
              <a:gd name="f66" fmla="*/ f53 1 3365500"/>
              <a:gd name="f67" fmla="*/ f54 1 12192000"/>
              <a:gd name="f68" fmla="*/ f55 1 3365500"/>
              <a:gd name="f69" fmla="*/ f56 1 12192000"/>
              <a:gd name="f70" fmla="*/ f57 1 3365500"/>
              <a:gd name="f71" fmla="*/ f58 1 12192000"/>
              <a:gd name="f72" fmla="*/ f59 1 3365500"/>
              <a:gd name="f73" fmla="*/ f39 1 f46"/>
              <a:gd name="f74" fmla="*/ f40 1 f46"/>
              <a:gd name="f75" fmla="*/ f39 1 f47"/>
              <a:gd name="f76" fmla="*/ f41 1 f47"/>
              <a:gd name="f77" fmla="*/ f61 1 f46"/>
              <a:gd name="f78" fmla="*/ f62 1 f47"/>
              <a:gd name="f79" fmla="*/ f63 1 f46"/>
              <a:gd name="f80" fmla="*/ f64 1 f47"/>
              <a:gd name="f81" fmla="*/ f65 1 f46"/>
              <a:gd name="f82" fmla="*/ f66 1 f47"/>
              <a:gd name="f83" fmla="*/ f67 1 f46"/>
              <a:gd name="f84" fmla="*/ f68 1 f47"/>
              <a:gd name="f85" fmla="*/ f69 1 f46"/>
              <a:gd name="f86" fmla="*/ f70 1 f47"/>
              <a:gd name="f87" fmla="*/ f71 1 f46"/>
              <a:gd name="f88" fmla="*/ f72 1 f47"/>
              <a:gd name="f89" fmla="*/ f73 f37 1"/>
              <a:gd name="f90" fmla="*/ f74 f37 1"/>
              <a:gd name="f91" fmla="*/ f76 f38 1"/>
              <a:gd name="f92" fmla="*/ f75 f38 1"/>
              <a:gd name="f93" fmla="*/ f77 f37 1"/>
              <a:gd name="f94" fmla="*/ f78 f38 1"/>
              <a:gd name="f95" fmla="*/ f79 f37 1"/>
              <a:gd name="f96" fmla="*/ f80 f38 1"/>
              <a:gd name="f97" fmla="*/ f81 f37 1"/>
              <a:gd name="f98" fmla="*/ f82 f38 1"/>
              <a:gd name="f99" fmla="*/ f83 f37 1"/>
              <a:gd name="f100" fmla="*/ f84 f38 1"/>
              <a:gd name="f101" fmla="*/ f85 f37 1"/>
              <a:gd name="f102" fmla="*/ f86 f38 1"/>
              <a:gd name="f103" fmla="*/ f87 f37 1"/>
              <a:gd name="f104" fmla="*/ f8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93" y="f94"/>
              </a:cxn>
              <a:cxn ang="f60">
                <a:pos x="f95" y="f96"/>
              </a:cxn>
              <a:cxn ang="f60">
                <a:pos x="f97" y="f98"/>
              </a:cxn>
              <a:cxn ang="f60">
                <a:pos x="f99" y="f100"/>
              </a:cxn>
              <a:cxn ang="f60">
                <a:pos x="f101" y="f102"/>
              </a:cxn>
              <a:cxn ang="f60">
                <a:pos x="f103" y="f104"/>
              </a:cxn>
            </a:cxnLst>
            <a:rect l="f89" t="f92" r="f90" b="f91"/>
            <a:pathLst>
              <a:path w="12192000" h="3365500">
                <a:moveTo>
                  <a:pt x="f6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5" y="f7"/>
                </a:cubicBezTo>
              </a:path>
            </a:pathLst>
          </a:custGeom>
          <a:noFill/>
          <a:ln w="4444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44DDE1F7-E428-17C5-E0A7-4D41766E237F}"/>
              </a:ext>
            </a:extLst>
          </p:cNvPr>
          <p:cNvSpPr/>
          <p:nvPr/>
        </p:nvSpPr>
        <p:spPr>
          <a:xfrm>
            <a:off x="-1560120" y="-358883"/>
            <a:ext cx="8302340" cy="18646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02337"/>
              <a:gd name="f7" fmla="val 1864686"/>
              <a:gd name="f8" fmla="val 42334"/>
              <a:gd name="f9" fmla="val 1346200"/>
              <a:gd name="f10" fmla="val 689328"/>
              <a:gd name="f11" fmla="val 1618544"/>
              <a:gd name="f12" fmla="val 1336322"/>
              <a:gd name="f13" fmla="val 1890889"/>
              <a:gd name="f14" fmla="val 2057400"/>
              <a:gd name="f15" fmla="val 1862667"/>
              <a:gd name="f16" fmla="val 2778478"/>
              <a:gd name="f17" fmla="val 1834445"/>
              <a:gd name="f18" fmla="val 3633611"/>
              <a:gd name="f19" fmla="val 1313745"/>
              <a:gd name="f20" fmla="val 4368800"/>
              <a:gd name="f21" fmla="val 1176867"/>
              <a:gd name="f22" fmla="val 5103989"/>
              <a:gd name="f23" fmla="val 1039989"/>
              <a:gd name="f24" fmla="val 5813778"/>
              <a:gd name="f25" fmla="val 1237544"/>
              <a:gd name="f26" fmla="val 6468534"/>
              <a:gd name="f27" fmla="val 1041400"/>
              <a:gd name="f28" fmla="val 7123290"/>
              <a:gd name="f29" fmla="val 845255"/>
              <a:gd name="f30" fmla="val 8391878"/>
              <a:gd name="f31" fmla="val 177800"/>
              <a:gd name="f32" fmla="val 8297334"/>
              <a:gd name="f33" fmla="val 93133"/>
              <a:gd name="f34" fmla="+- 0 0 -90"/>
              <a:gd name="f35" fmla="*/ f3 1 8302337"/>
              <a:gd name="f36" fmla="*/ f4 1 1864686"/>
              <a:gd name="f37" fmla="val f5"/>
              <a:gd name="f38" fmla="val f6"/>
              <a:gd name="f39" fmla="val f7"/>
              <a:gd name="f40" fmla="*/ f34 f0 1"/>
              <a:gd name="f41" fmla="+- f39 0 f37"/>
              <a:gd name="f42" fmla="+- f38 0 f37"/>
              <a:gd name="f43" fmla="*/ f40 1 f2"/>
              <a:gd name="f44" fmla="*/ f42 1 8302337"/>
              <a:gd name="f45" fmla="*/ f41 1 1864686"/>
              <a:gd name="f46" fmla="*/ 42334 f42 1"/>
              <a:gd name="f47" fmla="*/ 1346200 f41 1"/>
              <a:gd name="f48" fmla="*/ 2057400 f42 1"/>
              <a:gd name="f49" fmla="*/ 1862667 f41 1"/>
              <a:gd name="f50" fmla="*/ 4368800 f42 1"/>
              <a:gd name="f51" fmla="*/ 1176867 f41 1"/>
              <a:gd name="f52" fmla="*/ 6468534 f42 1"/>
              <a:gd name="f53" fmla="*/ 1041400 f41 1"/>
              <a:gd name="f54" fmla="*/ 8297334 f42 1"/>
              <a:gd name="f55" fmla="*/ 0 f41 1"/>
              <a:gd name="f56" fmla="*/ 0 f42 1"/>
              <a:gd name="f57" fmla="*/ 93133 f41 1"/>
              <a:gd name="f58" fmla="+- f43 0 f1"/>
              <a:gd name="f59" fmla="*/ f46 1 8302337"/>
              <a:gd name="f60" fmla="*/ f47 1 1864686"/>
              <a:gd name="f61" fmla="*/ f48 1 8302337"/>
              <a:gd name="f62" fmla="*/ f49 1 1864686"/>
              <a:gd name="f63" fmla="*/ f50 1 8302337"/>
              <a:gd name="f64" fmla="*/ f51 1 1864686"/>
              <a:gd name="f65" fmla="*/ f52 1 8302337"/>
              <a:gd name="f66" fmla="*/ f53 1 1864686"/>
              <a:gd name="f67" fmla="*/ f54 1 8302337"/>
              <a:gd name="f68" fmla="*/ f55 1 1864686"/>
              <a:gd name="f69" fmla="*/ f56 1 8302337"/>
              <a:gd name="f70" fmla="*/ f57 1 1864686"/>
              <a:gd name="f71" fmla="*/ f37 1 f44"/>
              <a:gd name="f72" fmla="*/ f38 1 f44"/>
              <a:gd name="f73" fmla="*/ f37 1 f45"/>
              <a:gd name="f74" fmla="*/ f39 1 f45"/>
              <a:gd name="f75" fmla="*/ f59 1 f44"/>
              <a:gd name="f76" fmla="*/ f60 1 f45"/>
              <a:gd name="f77" fmla="*/ f61 1 f44"/>
              <a:gd name="f78" fmla="*/ f62 1 f45"/>
              <a:gd name="f79" fmla="*/ f63 1 f44"/>
              <a:gd name="f80" fmla="*/ f64 1 f45"/>
              <a:gd name="f81" fmla="*/ f65 1 f44"/>
              <a:gd name="f82" fmla="*/ f66 1 f45"/>
              <a:gd name="f83" fmla="*/ f67 1 f44"/>
              <a:gd name="f84" fmla="*/ f68 1 f45"/>
              <a:gd name="f85" fmla="*/ f69 1 f44"/>
              <a:gd name="f86" fmla="*/ f70 1 f45"/>
              <a:gd name="f87" fmla="*/ f71 f35 1"/>
              <a:gd name="f88" fmla="*/ f72 f35 1"/>
              <a:gd name="f89" fmla="*/ f74 f36 1"/>
              <a:gd name="f90" fmla="*/ f73 f36 1"/>
              <a:gd name="f91" fmla="*/ f75 f35 1"/>
              <a:gd name="f92" fmla="*/ f76 f36 1"/>
              <a:gd name="f93" fmla="*/ f77 f35 1"/>
              <a:gd name="f94" fmla="*/ f78 f36 1"/>
              <a:gd name="f95" fmla="*/ f79 f35 1"/>
              <a:gd name="f96" fmla="*/ f80 f36 1"/>
              <a:gd name="f97" fmla="*/ f81 f35 1"/>
              <a:gd name="f98" fmla="*/ f82 f36 1"/>
              <a:gd name="f99" fmla="*/ f83 f35 1"/>
              <a:gd name="f100" fmla="*/ f84 f36 1"/>
              <a:gd name="f101" fmla="*/ f85 f35 1"/>
              <a:gd name="f102" fmla="*/ f8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1" y="f92"/>
              </a:cxn>
              <a:cxn ang="f58">
                <a:pos x="f93" y="f94"/>
              </a:cxn>
              <a:cxn ang="f58">
                <a:pos x="f95" y="f96"/>
              </a:cxn>
              <a:cxn ang="f58">
                <a:pos x="f97" y="f98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91" y="f92"/>
              </a:cxn>
            </a:cxnLst>
            <a:rect l="f87" t="f90" r="f88" b="f89"/>
            <a:pathLst>
              <a:path w="8302337" h="186468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5"/>
                </a:cubicBezTo>
                <a:lnTo>
                  <a:pt x="f5" y="f33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2D45C0B8-20A4-2D23-487A-CBA5C46584B8}"/>
              </a:ext>
            </a:extLst>
          </p:cNvPr>
          <p:cNvSpPr/>
          <p:nvPr/>
        </p:nvSpPr>
        <p:spPr>
          <a:xfrm>
            <a:off x="-1264730" y="-184048"/>
            <a:ext cx="7784799" cy="1380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784803"/>
              <a:gd name="f7" fmla="val 1380067"/>
              <a:gd name="f8" fmla="val 2590800"/>
              <a:gd name="f9" fmla="val 1312333"/>
              <a:gd name="f10" fmla="val 3430411"/>
              <a:gd name="f11" fmla="val 1202266"/>
              <a:gd name="f12" fmla="val 4398433"/>
              <a:gd name="f13" fmla="val 818445"/>
              <a:gd name="f14" fmla="val 5037666"/>
              <a:gd name="f15" fmla="val 719667"/>
              <a:gd name="f16" fmla="val 5676899"/>
              <a:gd name="f17" fmla="val 620889"/>
              <a:gd name="f18" fmla="val 5969000"/>
              <a:gd name="f19" fmla="val 838200"/>
              <a:gd name="f20" fmla="val 6426200"/>
              <a:gd name="f21" fmla="val 6883400"/>
              <a:gd name="f22" fmla="val 601134"/>
              <a:gd name="f23" fmla="val 7854244"/>
              <a:gd name="f24" fmla="val 136878"/>
              <a:gd name="f25" fmla="val 7780866"/>
              <a:gd name="f26" fmla="val 8467"/>
              <a:gd name="f27" fmla="val 177800"/>
              <a:gd name="f28" fmla="+- 0 0 -90"/>
              <a:gd name="f29" fmla="*/ f3 1 7784803"/>
              <a:gd name="f30" fmla="*/ f4 1 1380067"/>
              <a:gd name="f31" fmla="val f5"/>
              <a:gd name="f32" fmla="val f6"/>
              <a:gd name="f33" fmla="val f7"/>
              <a:gd name="f34" fmla="*/ f28 f0 1"/>
              <a:gd name="f35" fmla="+- f33 0 f31"/>
              <a:gd name="f36" fmla="+- f32 0 f31"/>
              <a:gd name="f37" fmla="*/ f34 1 f2"/>
              <a:gd name="f38" fmla="*/ f36 1 7784803"/>
              <a:gd name="f39" fmla="*/ f35 1 1380067"/>
              <a:gd name="f40" fmla="*/ 0 f36 1"/>
              <a:gd name="f41" fmla="*/ 1380067 f35 1"/>
              <a:gd name="f42" fmla="*/ 2590800 f36 1"/>
              <a:gd name="f43" fmla="*/ 1312333 f35 1"/>
              <a:gd name="f44" fmla="*/ 5037666 f36 1"/>
              <a:gd name="f45" fmla="*/ 719667 f35 1"/>
              <a:gd name="f46" fmla="*/ 6426200 f36 1"/>
              <a:gd name="f47" fmla="*/ 7780866 f36 1"/>
              <a:gd name="f48" fmla="*/ 8467 f35 1"/>
              <a:gd name="f49" fmla="*/ 177800 f36 1"/>
              <a:gd name="f50" fmla="*/ 0 f35 1"/>
              <a:gd name="f51" fmla="+- f37 0 f1"/>
              <a:gd name="f52" fmla="*/ f40 1 7784803"/>
              <a:gd name="f53" fmla="*/ f41 1 1380067"/>
              <a:gd name="f54" fmla="*/ f42 1 7784803"/>
              <a:gd name="f55" fmla="*/ f43 1 1380067"/>
              <a:gd name="f56" fmla="*/ f44 1 7784803"/>
              <a:gd name="f57" fmla="*/ f45 1 1380067"/>
              <a:gd name="f58" fmla="*/ f46 1 7784803"/>
              <a:gd name="f59" fmla="*/ f47 1 7784803"/>
              <a:gd name="f60" fmla="*/ f48 1 1380067"/>
              <a:gd name="f61" fmla="*/ f49 1 7784803"/>
              <a:gd name="f62" fmla="*/ f50 1 1380067"/>
              <a:gd name="f63" fmla="*/ f31 1 f38"/>
              <a:gd name="f64" fmla="*/ f32 1 f38"/>
              <a:gd name="f65" fmla="*/ f31 1 f39"/>
              <a:gd name="f66" fmla="*/ f33 1 f39"/>
              <a:gd name="f67" fmla="*/ f52 1 f38"/>
              <a:gd name="f68" fmla="*/ f53 1 f39"/>
              <a:gd name="f69" fmla="*/ f54 1 f38"/>
              <a:gd name="f70" fmla="*/ f55 1 f39"/>
              <a:gd name="f71" fmla="*/ f56 1 f38"/>
              <a:gd name="f72" fmla="*/ f57 1 f39"/>
              <a:gd name="f73" fmla="*/ f58 1 f38"/>
              <a:gd name="f74" fmla="*/ f59 1 f38"/>
              <a:gd name="f75" fmla="*/ f60 1 f39"/>
              <a:gd name="f76" fmla="*/ f61 1 f38"/>
              <a:gd name="f77" fmla="*/ f62 1 f39"/>
              <a:gd name="f78" fmla="*/ f63 f29 1"/>
              <a:gd name="f79" fmla="*/ f64 f29 1"/>
              <a:gd name="f80" fmla="*/ f66 f30 1"/>
              <a:gd name="f81" fmla="*/ f65 f30 1"/>
              <a:gd name="f82" fmla="*/ f67 f29 1"/>
              <a:gd name="f83" fmla="*/ f68 f30 1"/>
              <a:gd name="f84" fmla="*/ f69 f29 1"/>
              <a:gd name="f85" fmla="*/ f70 f30 1"/>
              <a:gd name="f86" fmla="*/ f71 f29 1"/>
              <a:gd name="f87" fmla="*/ f72 f30 1"/>
              <a:gd name="f88" fmla="*/ f73 f29 1"/>
              <a:gd name="f89" fmla="*/ f74 f29 1"/>
              <a:gd name="f90" fmla="*/ f75 f30 1"/>
              <a:gd name="f91" fmla="*/ f76 f29 1"/>
              <a:gd name="f92" fmla="*/ f7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2" y="f83"/>
              </a:cxn>
              <a:cxn ang="f51">
                <a:pos x="f84" y="f85"/>
              </a:cxn>
              <a:cxn ang="f51">
                <a:pos x="f86" y="f87"/>
              </a:cxn>
              <a:cxn ang="f51">
                <a:pos x="f88" y="f87"/>
              </a:cxn>
              <a:cxn ang="f51">
                <a:pos x="f89" y="f90"/>
              </a:cxn>
              <a:cxn ang="f51">
                <a:pos x="f91" y="f92"/>
              </a:cxn>
              <a:cxn ang="f51">
                <a:pos x="f82" y="f83"/>
              </a:cxn>
            </a:cxnLst>
            <a:rect l="f78" t="f81" r="f79" b="f80"/>
            <a:pathLst>
              <a:path w="7784803" h="1380067">
                <a:moveTo>
                  <a:pt x="f5" y="f7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25" y="f26"/>
                </a:cubicBezTo>
                <a:lnTo>
                  <a:pt x="f27" y="f5"/>
                </a:lnTo>
                <a:lnTo>
                  <a:pt x="f5" y="f7"/>
                </a:lnTo>
                <a:close/>
              </a:path>
            </a:pathLst>
          </a:custGeom>
          <a:solidFill>
            <a:srgbClr val="D7DF23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9D8B5A-74D7-D562-C82A-1B2440918CA1}"/>
              </a:ext>
            </a:extLst>
          </p:cNvPr>
          <p:cNvSpPr/>
          <p:nvPr/>
        </p:nvSpPr>
        <p:spPr>
          <a:xfrm>
            <a:off x="-560278" y="-443566"/>
            <a:ext cx="7302498" cy="19303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02500"/>
              <a:gd name="f7" fmla="val 1930400"/>
              <a:gd name="f8" fmla="val 254000"/>
              <a:gd name="f9" fmla="val 775758"/>
              <a:gd name="f10" fmla="val 1692275"/>
              <a:gd name="f11" fmla="val 1297517"/>
              <a:gd name="f12" fmla="val 1454150"/>
              <a:gd name="f13" fmla="val 1358900"/>
              <a:gd name="f14" fmla="val 2563283"/>
              <a:gd name="f15" fmla="val 1263650"/>
              <a:gd name="f16" fmla="val 3155950"/>
              <a:gd name="f17" fmla="val 1572683"/>
              <a:gd name="f18" fmla="val 4051300"/>
              <a:gd name="f19" fmla="val 4946650"/>
              <a:gd name="f20" fmla="val 1145117"/>
              <a:gd name="f21" fmla="val 6773333"/>
              <a:gd name="f22" fmla="val 364067"/>
              <a:gd name="f23" fmla="val 76200"/>
              <a:gd name="f24" fmla="+- 0 0 -90"/>
              <a:gd name="f25" fmla="*/ f3 1 7302500"/>
              <a:gd name="f26" fmla="*/ f4 1 193040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7302500"/>
              <a:gd name="f35" fmla="*/ f31 1 1930400"/>
              <a:gd name="f36" fmla="*/ 254000 f32 1"/>
              <a:gd name="f37" fmla="*/ 1930400 f31 1"/>
              <a:gd name="f38" fmla="*/ 1930400 f32 1"/>
              <a:gd name="f39" fmla="*/ 1358900 f31 1"/>
              <a:gd name="f40" fmla="*/ 4051300 f32 1"/>
              <a:gd name="f41" fmla="*/ 7302500 f32 1"/>
              <a:gd name="f42" fmla="*/ 76200 f31 1"/>
              <a:gd name="f43" fmla="*/ 0 f32 1"/>
              <a:gd name="f44" fmla="*/ 0 f31 1"/>
              <a:gd name="f45" fmla="+- f33 0 f1"/>
              <a:gd name="f46" fmla="*/ f36 1 7302500"/>
              <a:gd name="f47" fmla="*/ f37 1 1930400"/>
              <a:gd name="f48" fmla="*/ f38 1 7302500"/>
              <a:gd name="f49" fmla="*/ f39 1 1930400"/>
              <a:gd name="f50" fmla="*/ f40 1 7302500"/>
              <a:gd name="f51" fmla="*/ f41 1 7302500"/>
              <a:gd name="f52" fmla="*/ f42 1 1930400"/>
              <a:gd name="f53" fmla="*/ f43 1 7302500"/>
              <a:gd name="f54" fmla="*/ f44 1 1930400"/>
              <a:gd name="f55" fmla="*/ f27 1 f34"/>
              <a:gd name="f56" fmla="*/ f28 1 f34"/>
              <a:gd name="f57" fmla="*/ f27 1 f35"/>
              <a:gd name="f58" fmla="*/ f29 1 f35"/>
              <a:gd name="f59" fmla="*/ f46 1 f34"/>
              <a:gd name="f60" fmla="*/ f47 1 f35"/>
              <a:gd name="f61" fmla="*/ f48 1 f34"/>
              <a:gd name="f62" fmla="*/ f49 1 f35"/>
              <a:gd name="f63" fmla="*/ f50 1 f34"/>
              <a:gd name="f64" fmla="*/ f51 1 f34"/>
              <a:gd name="f65" fmla="*/ f52 1 f35"/>
              <a:gd name="f66" fmla="*/ f53 1 f34"/>
              <a:gd name="f67" fmla="*/ f54 1 f35"/>
              <a:gd name="f68" fmla="*/ f55 f25 1"/>
              <a:gd name="f69" fmla="*/ f56 f25 1"/>
              <a:gd name="f70" fmla="*/ f58 f26 1"/>
              <a:gd name="f71" fmla="*/ f57 f26 1"/>
              <a:gd name="f72" fmla="*/ f59 f25 1"/>
              <a:gd name="f73" fmla="*/ f60 f26 1"/>
              <a:gd name="f74" fmla="*/ f61 f25 1"/>
              <a:gd name="f75" fmla="*/ f62 f26 1"/>
              <a:gd name="f76" fmla="*/ f63 f25 1"/>
              <a:gd name="f77" fmla="*/ f64 f25 1"/>
              <a:gd name="f78" fmla="*/ f65 f26 1"/>
              <a:gd name="f79" fmla="*/ f66 f25 1"/>
              <a:gd name="f80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2" y="f73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72" y="f73"/>
              </a:cxn>
            </a:cxnLst>
            <a:rect l="f68" t="f71" r="f69" b="f70"/>
            <a:pathLst>
              <a:path w="7302500" h="1930400">
                <a:moveTo>
                  <a:pt x="f8" y="f7"/>
                </a:moveTo>
                <a:cubicBezTo>
                  <a:pt x="f9" y="f10"/>
                  <a:pt x="f11" y="f12"/>
                  <a:pt x="f7" y="f13"/>
                </a:cubicBezTo>
                <a:cubicBezTo>
                  <a:pt x="f14" y="f15"/>
                  <a:pt x="f16" y="f17"/>
                  <a:pt x="f18" y="f13"/>
                </a:cubicBezTo>
                <a:cubicBezTo>
                  <a:pt x="f19" y="f20"/>
                  <a:pt x="f21" y="f22"/>
                  <a:pt x="f6" y="f23"/>
                </a:cubicBezTo>
                <a:lnTo>
                  <a:pt x="f5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00A65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Freeform: Shape 20">
            <a:extLst>
              <a:ext uri="{FF2B5EF4-FFF2-40B4-BE49-F238E27FC236}">
                <a16:creationId xmlns:a16="http://schemas.microsoft.com/office/drawing/2014/main" id="{37DF717B-FCC0-B451-6CE0-B87476ADB575}"/>
              </a:ext>
            </a:extLst>
          </p:cNvPr>
          <p:cNvSpPr/>
          <p:nvPr/>
        </p:nvSpPr>
        <p:spPr>
          <a:xfrm>
            <a:off x="-1439519" y="-481010"/>
            <a:ext cx="6490008" cy="19868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90010"/>
              <a:gd name="f7" fmla="val 1986819"/>
              <a:gd name="f8" fmla="val 33453"/>
              <a:gd name="f9" fmla="val 5930590"/>
              <a:gd name="f10" fmla="val 293648"/>
              <a:gd name="f11" fmla="val 5371171"/>
              <a:gd name="f12" fmla="val 553843"/>
              <a:gd name="f13" fmla="val 4817327"/>
              <a:gd name="f14" fmla="val 702526"/>
              <a:gd name="f15" fmla="val 4263483"/>
              <a:gd name="f16" fmla="val 851209"/>
              <a:gd name="f17" fmla="val 3592552"/>
              <a:gd name="f18" fmla="val 975731"/>
              <a:gd name="f19" fmla="val 3166947"/>
              <a:gd name="f20" fmla="val 925551"/>
              <a:gd name="f21" fmla="val 2741342"/>
              <a:gd name="f22" fmla="val 875371"/>
              <a:gd name="f23" fmla="val 2661425"/>
              <a:gd name="f24" fmla="val 364272"/>
              <a:gd name="f25" fmla="val 2263698"/>
              <a:gd name="f26" fmla="val 401443"/>
              <a:gd name="f27" fmla="val 1865971"/>
              <a:gd name="f28" fmla="val 438614"/>
              <a:gd name="f29" fmla="val 1157869"/>
              <a:gd name="f30" fmla="val 886521"/>
              <a:gd name="f31" fmla="val 780586"/>
              <a:gd name="f32" fmla="val 1148575"/>
              <a:gd name="f33" fmla="val 403303"/>
              <a:gd name="f34" fmla="val 1410629"/>
              <a:gd name="f35" fmla="val 109654"/>
              <a:gd name="f36" fmla="val 2088994"/>
              <a:gd name="f37" fmla="val 1973765"/>
              <a:gd name="f38" fmla="val 278781"/>
              <a:gd name="f39" fmla="+- 0 0 -90"/>
              <a:gd name="f40" fmla="*/ f3 1 6490010"/>
              <a:gd name="f41" fmla="*/ f4 1 1986819"/>
              <a:gd name="f42" fmla="val f5"/>
              <a:gd name="f43" fmla="val f6"/>
              <a:gd name="f44" fmla="val f7"/>
              <a:gd name="f45" fmla="*/ f39 f0 1"/>
              <a:gd name="f46" fmla="+- f44 0 f42"/>
              <a:gd name="f47" fmla="+- f43 0 f42"/>
              <a:gd name="f48" fmla="*/ f45 1 f2"/>
              <a:gd name="f49" fmla="*/ f47 1 6490010"/>
              <a:gd name="f50" fmla="*/ f46 1 1986819"/>
              <a:gd name="f51" fmla="*/ 6490010 f47 1"/>
              <a:gd name="f52" fmla="*/ 33453 f46 1"/>
              <a:gd name="f53" fmla="*/ 4817327 f47 1"/>
              <a:gd name="f54" fmla="*/ 702526 f46 1"/>
              <a:gd name="f55" fmla="*/ 3166947 f47 1"/>
              <a:gd name="f56" fmla="*/ 925551 f46 1"/>
              <a:gd name="f57" fmla="*/ 2263698 f47 1"/>
              <a:gd name="f58" fmla="*/ 401443 f46 1"/>
              <a:gd name="f59" fmla="*/ 780586 f47 1"/>
              <a:gd name="f60" fmla="*/ 1148575 f46 1"/>
              <a:gd name="f61" fmla="*/ 0 f47 1"/>
              <a:gd name="f62" fmla="*/ 1973765 f46 1"/>
              <a:gd name="f63" fmla="*/ 278781 f47 1"/>
              <a:gd name="f64" fmla="*/ 0 f46 1"/>
              <a:gd name="f65" fmla="+- f48 0 f1"/>
              <a:gd name="f66" fmla="*/ f51 1 6490010"/>
              <a:gd name="f67" fmla="*/ f52 1 1986819"/>
              <a:gd name="f68" fmla="*/ f53 1 6490010"/>
              <a:gd name="f69" fmla="*/ f54 1 1986819"/>
              <a:gd name="f70" fmla="*/ f55 1 6490010"/>
              <a:gd name="f71" fmla="*/ f56 1 1986819"/>
              <a:gd name="f72" fmla="*/ f57 1 6490010"/>
              <a:gd name="f73" fmla="*/ f58 1 1986819"/>
              <a:gd name="f74" fmla="*/ f59 1 6490010"/>
              <a:gd name="f75" fmla="*/ f60 1 1986819"/>
              <a:gd name="f76" fmla="*/ f61 1 6490010"/>
              <a:gd name="f77" fmla="*/ f62 1 1986819"/>
              <a:gd name="f78" fmla="*/ f63 1 6490010"/>
              <a:gd name="f79" fmla="*/ f64 1 1986819"/>
              <a:gd name="f80" fmla="*/ f42 1 f49"/>
              <a:gd name="f81" fmla="*/ f43 1 f49"/>
              <a:gd name="f82" fmla="*/ f42 1 f50"/>
              <a:gd name="f83" fmla="*/ f44 1 f50"/>
              <a:gd name="f84" fmla="*/ f66 1 f49"/>
              <a:gd name="f85" fmla="*/ f67 1 f50"/>
              <a:gd name="f86" fmla="*/ f68 1 f49"/>
              <a:gd name="f87" fmla="*/ f69 1 f50"/>
              <a:gd name="f88" fmla="*/ f70 1 f49"/>
              <a:gd name="f89" fmla="*/ f71 1 f50"/>
              <a:gd name="f90" fmla="*/ f72 1 f49"/>
              <a:gd name="f91" fmla="*/ f73 1 f50"/>
              <a:gd name="f92" fmla="*/ f74 1 f49"/>
              <a:gd name="f93" fmla="*/ f75 1 f50"/>
              <a:gd name="f94" fmla="*/ f76 1 f49"/>
              <a:gd name="f95" fmla="*/ f77 1 f50"/>
              <a:gd name="f96" fmla="*/ f78 1 f49"/>
              <a:gd name="f97" fmla="*/ f79 1 f50"/>
              <a:gd name="f98" fmla="*/ f80 f40 1"/>
              <a:gd name="f99" fmla="*/ f81 f40 1"/>
              <a:gd name="f100" fmla="*/ f83 f41 1"/>
              <a:gd name="f101" fmla="*/ f82 f41 1"/>
              <a:gd name="f102" fmla="*/ f84 f40 1"/>
              <a:gd name="f103" fmla="*/ f85 f41 1"/>
              <a:gd name="f104" fmla="*/ f86 f40 1"/>
              <a:gd name="f105" fmla="*/ f87 f41 1"/>
              <a:gd name="f106" fmla="*/ f88 f40 1"/>
              <a:gd name="f107" fmla="*/ f89 f41 1"/>
              <a:gd name="f108" fmla="*/ f90 f40 1"/>
              <a:gd name="f109" fmla="*/ f91 f41 1"/>
              <a:gd name="f110" fmla="*/ f92 f40 1"/>
              <a:gd name="f111" fmla="*/ f93 f41 1"/>
              <a:gd name="f112" fmla="*/ f94 f40 1"/>
              <a:gd name="f113" fmla="*/ f95 f41 1"/>
              <a:gd name="f114" fmla="*/ f96 f40 1"/>
              <a:gd name="f115" fmla="*/ f97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102" y="f103"/>
              </a:cxn>
              <a:cxn ang="f65">
                <a:pos x="f104" y="f105"/>
              </a:cxn>
              <a:cxn ang="f65">
                <a:pos x="f106" y="f107"/>
              </a:cxn>
              <a:cxn ang="f65">
                <a:pos x="f108" y="f109"/>
              </a:cxn>
              <a:cxn ang="f65">
                <a:pos x="f110" y="f111"/>
              </a:cxn>
              <a:cxn ang="f65">
                <a:pos x="f112" y="f113"/>
              </a:cxn>
              <a:cxn ang="f65">
                <a:pos x="f114" y="f115"/>
              </a:cxn>
              <a:cxn ang="f65">
                <a:pos x="f102" y="f103"/>
              </a:cxn>
            </a:cxnLst>
            <a:rect l="f98" t="f101" r="f99" b="f100"/>
            <a:pathLst>
              <a:path w="6490010" h="1986819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5" y="f37"/>
                </a:cubicBezTo>
                <a:lnTo>
                  <a:pt x="f38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84E29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8F24E9-A76B-08C3-331B-FA8786A4116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05669" y="2748383"/>
            <a:ext cx="914400" cy="914400"/>
          </a:xfrm>
          <a:prstGeom prst="bentConnector3">
            <a:avLst/>
          </a:prstGeom>
          <a:ln w="60325" cap="rnd" cmpd="sng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F6659DA5-554C-0909-F593-673BA0E8B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36152">
            <a:off x="-2052589" y="4460840"/>
            <a:ext cx="1575721" cy="157572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CD9C584-C5A5-0B86-195D-58458D0AC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785403">
            <a:off x="10530106" y="-2020777"/>
            <a:ext cx="1446551" cy="144655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EDEFB83-CEA5-35A4-A4D5-2D2277C6F7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32962">
            <a:off x="12713336" y="4806520"/>
            <a:ext cx="1475914" cy="1475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5513628-8E73-FE8F-D4DE-72CF0253E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97518">
            <a:off x="-1728408" y="-2442680"/>
            <a:ext cx="1938384" cy="19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F5BA-E67B-40A2-35AD-C1DA5E2F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54E2-9441-ED3D-9604-B70A17DB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5301" y="3118649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5D8A7-E2F2-8D23-9C39-5CBD8731BBBD}"/>
              </a:ext>
            </a:extLst>
          </p:cNvPr>
          <p:cNvSpPr txBox="1"/>
          <p:nvPr/>
        </p:nvSpPr>
        <p:spPr>
          <a:xfrm>
            <a:off x="3831288" y="2876496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34E2F674-1886-36DB-58A9-7970A2C8EEAC}"/>
              </a:ext>
            </a:extLst>
          </p:cNvPr>
          <p:cNvSpPr/>
          <p:nvPr/>
        </p:nvSpPr>
        <p:spPr>
          <a:xfrm>
            <a:off x="7690171" y="6350235"/>
            <a:ext cx="8102882" cy="25351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02880"/>
              <a:gd name="f7" fmla="val 2535161"/>
              <a:gd name="f8" fmla="val 8001280"/>
              <a:gd name="f9" fmla="val 76200"/>
              <a:gd name="f10" fmla="val 7114396"/>
              <a:gd name="f11" fmla="val 518583"/>
              <a:gd name="f12" fmla="val 6227513"/>
              <a:gd name="f13" fmla="val 960967"/>
              <a:gd name="f14" fmla="val 5486680"/>
              <a:gd name="f15" fmla="val 1130300"/>
              <a:gd name="f16" fmla="val 4745847"/>
              <a:gd name="f17" fmla="val 1299633"/>
              <a:gd name="f18" fmla="val 4470680"/>
              <a:gd name="f19" fmla="val 895350"/>
              <a:gd name="f20" fmla="val 3556280"/>
              <a:gd name="f21" fmla="val 1092200"/>
              <a:gd name="f22" fmla="val 2641880"/>
              <a:gd name="f23" fmla="val 1289050"/>
              <a:gd name="f24" fmla="val -31470"/>
              <a:gd name="f25" fmla="val 2072217"/>
              <a:gd name="f26" fmla="val 280"/>
              <a:gd name="f27" fmla="val 2311400"/>
              <a:gd name="f28" fmla="val 2701147"/>
              <a:gd name="f29" fmla="val 2332567"/>
              <a:gd name="f30" fmla="val 6756680"/>
              <a:gd name="f31" fmla="val 2760133"/>
              <a:gd name="f32" fmla="val 2374900"/>
              <a:gd name="f33" fmla="val 8081713"/>
              <a:gd name="f34" fmla="val 1583267"/>
              <a:gd name="f35" fmla="val 8041497"/>
              <a:gd name="f36" fmla="val 374650"/>
              <a:gd name="f37" fmla="val 8039380"/>
              <a:gd name="f38" fmla="+- 0 0 -90"/>
              <a:gd name="f39" fmla="*/ f3 1 8102880"/>
              <a:gd name="f40" fmla="*/ f4 1 2535161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8102880"/>
              <a:gd name="f49" fmla="*/ f45 1 2535161"/>
              <a:gd name="f50" fmla="*/ 8001280 f46 1"/>
              <a:gd name="f51" fmla="*/ 76200 f45 1"/>
              <a:gd name="f52" fmla="*/ 5486680 f46 1"/>
              <a:gd name="f53" fmla="*/ 1130300 f45 1"/>
              <a:gd name="f54" fmla="*/ 3556280 f46 1"/>
              <a:gd name="f55" fmla="*/ 1092200 f45 1"/>
              <a:gd name="f56" fmla="*/ 280 f46 1"/>
              <a:gd name="f57" fmla="*/ 2311400 f45 1"/>
              <a:gd name="f58" fmla="*/ 8102880 f46 1"/>
              <a:gd name="f59" fmla="*/ 2374900 f45 1"/>
              <a:gd name="f60" fmla="*/ 8039380 f46 1"/>
              <a:gd name="f61" fmla="*/ 0 f45 1"/>
              <a:gd name="f62" fmla="+- f47 0 f1"/>
              <a:gd name="f63" fmla="*/ f50 1 8102880"/>
              <a:gd name="f64" fmla="*/ f51 1 2535161"/>
              <a:gd name="f65" fmla="*/ f52 1 8102880"/>
              <a:gd name="f66" fmla="*/ f53 1 2535161"/>
              <a:gd name="f67" fmla="*/ f54 1 8102880"/>
              <a:gd name="f68" fmla="*/ f55 1 2535161"/>
              <a:gd name="f69" fmla="*/ f56 1 8102880"/>
              <a:gd name="f70" fmla="*/ f57 1 2535161"/>
              <a:gd name="f71" fmla="*/ f58 1 8102880"/>
              <a:gd name="f72" fmla="*/ f59 1 2535161"/>
              <a:gd name="f73" fmla="*/ f60 1 8102880"/>
              <a:gd name="f74" fmla="*/ f61 1 2535161"/>
              <a:gd name="f75" fmla="*/ f41 1 f48"/>
              <a:gd name="f76" fmla="*/ f42 1 f48"/>
              <a:gd name="f77" fmla="*/ f41 1 f49"/>
              <a:gd name="f78" fmla="*/ f43 1 f49"/>
              <a:gd name="f79" fmla="*/ f63 1 f48"/>
              <a:gd name="f80" fmla="*/ f64 1 f49"/>
              <a:gd name="f81" fmla="*/ f65 1 f48"/>
              <a:gd name="f82" fmla="*/ f66 1 f49"/>
              <a:gd name="f83" fmla="*/ f67 1 f48"/>
              <a:gd name="f84" fmla="*/ f68 1 f49"/>
              <a:gd name="f85" fmla="*/ f69 1 f48"/>
              <a:gd name="f86" fmla="*/ f70 1 f49"/>
              <a:gd name="f87" fmla="*/ f71 1 f48"/>
              <a:gd name="f88" fmla="*/ f72 1 f49"/>
              <a:gd name="f89" fmla="*/ f73 1 f48"/>
              <a:gd name="f90" fmla="*/ f74 1 f49"/>
              <a:gd name="f91" fmla="*/ f75 f39 1"/>
              <a:gd name="f92" fmla="*/ f76 f39 1"/>
              <a:gd name="f93" fmla="*/ f78 f40 1"/>
              <a:gd name="f94" fmla="*/ f77 f40 1"/>
              <a:gd name="f95" fmla="*/ f79 f39 1"/>
              <a:gd name="f96" fmla="*/ f80 f40 1"/>
              <a:gd name="f97" fmla="*/ f81 f39 1"/>
              <a:gd name="f98" fmla="*/ f82 f40 1"/>
              <a:gd name="f99" fmla="*/ f83 f39 1"/>
              <a:gd name="f100" fmla="*/ f84 f40 1"/>
              <a:gd name="f101" fmla="*/ f85 f39 1"/>
              <a:gd name="f102" fmla="*/ f86 f40 1"/>
              <a:gd name="f103" fmla="*/ f87 f39 1"/>
              <a:gd name="f104" fmla="*/ f88 f40 1"/>
              <a:gd name="f105" fmla="*/ f89 f39 1"/>
              <a:gd name="f106" fmla="*/ f9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95" y="f96"/>
              </a:cxn>
              <a:cxn ang="f62">
                <a:pos x="f97" y="f98"/>
              </a:cxn>
              <a:cxn ang="f62">
                <a:pos x="f99" y="f100"/>
              </a:cxn>
              <a:cxn ang="f62">
                <a:pos x="f101" y="f102"/>
              </a:cxn>
              <a:cxn ang="f62">
                <a:pos x="f103" y="f104"/>
              </a:cxn>
              <a:cxn ang="f62">
                <a:pos x="f105" y="f106"/>
              </a:cxn>
              <a:cxn ang="f62">
                <a:pos x="f95" y="f96"/>
              </a:cxn>
            </a:cxnLst>
            <a:rect l="f91" t="f94" r="f92" b="f93"/>
            <a:pathLst>
              <a:path w="8102880" h="2535161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6" y="f32"/>
                </a:cubicBezTo>
                <a:cubicBezTo>
                  <a:pt x="f33" y="f34"/>
                  <a:pt x="f35" y="f36"/>
                  <a:pt x="f37" y="f5"/>
                </a:cubicBezTo>
                <a:lnTo>
                  <a:pt x="f8" y="f9"/>
                </a:lnTo>
                <a:close/>
              </a:path>
            </a:pathLst>
          </a:custGeom>
          <a:noFill/>
          <a:ln w="44448" cap="flat">
            <a:solidFill>
              <a:srgbClr val="00A6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8207F92F-C7AD-B0DF-4A91-82D0FEC9A520}"/>
              </a:ext>
            </a:extLst>
          </p:cNvPr>
          <p:cNvSpPr/>
          <p:nvPr/>
        </p:nvSpPr>
        <p:spPr>
          <a:xfrm>
            <a:off x="6980759" y="6431864"/>
            <a:ext cx="10998512" cy="26797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8513"/>
              <a:gd name="f7" fmla="val 2679700"/>
              <a:gd name="f8" fmla="val 9944413"/>
              <a:gd name="f9" fmla="val 7798113"/>
              <a:gd name="f10" fmla="val 1104900"/>
              <a:gd name="f11" fmla="val 7118663"/>
              <a:gd name="f12" fmla="val 1441450"/>
              <a:gd name="f13" fmla="val 6710146"/>
              <a:gd name="f14" fmla="val 1905000"/>
              <a:gd name="f15" fmla="val 5867713"/>
              <a:gd name="f16" fmla="val 2019300"/>
              <a:gd name="f17" fmla="val 5025280"/>
              <a:gd name="f18" fmla="val 2133600"/>
              <a:gd name="f19" fmla="val 3721413"/>
              <a:gd name="f20" fmla="val 1680633"/>
              <a:gd name="f21" fmla="val 2743513"/>
              <a:gd name="f22" fmla="val 1790700"/>
              <a:gd name="f23" fmla="val 1765613"/>
              <a:gd name="f24" fmla="val 1900767"/>
              <a:gd name="f25" fmla="val -27204"/>
              <a:gd name="f26" fmla="val 2474383"/>
              <a:gd name="f27" fmla="val 313"/>
              <a:gd name="f28" fmla="val 10681013"/>
              <a:gd name="f29" fmla="val 88900"/>
              <a:gd name="f30" fmla="+- 0 0 -90"/>
              <a:gd name="f31" fmla="*/ f3 1 10998513"/>
              <a:gd name="f32" fmla="*/ f4 1 2679700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10998513"/>
              <a:gd name="f41" fmla="*/ f37 1 2679700"/>
              <a:gd name="f42" fmla="*/ 9944413 f38 1"/>
              <a:gd name="f43" fmla="*/ 0 f37 1"/>
              <a:gd name="f44" fmla="*/ 7798113 f38 1"/>
              <a:gd name="f45" fmla="*/ 1104900 f37 1"/>
              <a:gd name="f46" fmla="*/ 5867713 f38 1"/>
              <a:gd name="f47" fmla="*/ 2019300 f37 1"/>
              <a:gd name="f48" fmla="*/ 2743513 f38 1"/>
              <a:gd name="f49" fmla="*/ 1790700 f37 1"/>
              <a:gd name="f50" fmla="*/ 313 f38 1"/>
              <a:gd name="f51" fmla="*/ 2679700 f37 1"/>
              <a:gd name="f52" fmla="*/ 10998513 f38 1"/>
              <a:gd name="f53" fmla="*/ 10681013 f38 1"/>
              <a:gd name="f54" fmla="*/ 88900 f37 1"/>
              <a:gd name="f55" fmla="+- f39 0 f1"/>
              <a:gd name="f56" fmla="*/ f42 1 10998513"/>
              <a:gd name="f57" fmla="*/ f43 1 2679700"/>
              <a:gd name="f58" fmla="*/ f44 1 10998513"/>
              <a:gd name="f59" fmla="*/ f45 1 2679700"/>
              <a:gd name="f60" fmla="*/ f46 1 10998513"/>
              <a:gd name="f61" fmla="*/ f47 1 2679700"/>
              <a:gd name="f62" fmla="*/ f48 1 10998513"/>
              <a:gd name="f63" fmla="*/ f49 1 2679700"/>
              <a:gd name="f64" fmla="*/ f50 1 10998513"/>
              <a:gd name="f65" fmla="*/ f51 1 2679700"/>
              <a:gd name="f66" fmla="*/ f52 1 10998513"/>
              <a:gd name="f67" fmla="*/ f53 1 10998513"/>
              <a:gd name="f68" fmla="*/ f54 1 2679700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0"/>
              <a:gd name="f76" fmla="*/ f59 1 f41"/>
              <a:gd name="f77" fmla="*/ f60 1 f40"/>
              <a:gd name="f78" fmla="*/ f61 1 f41"/>
              <a:gd name="f79" fmla="*/ f62 1 f40"/>
              <a:gd name="f80" fmla="*/ f63 1 f41"/>
              <a:gd name="f81" fmla="*/ f64 1 f40"/>
              <a:gd name="f82" fmla="*/ f65 1 f41"/>
              <a:gd name="f83" fmla="*/ f66 1 f40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1 1"/>
              <a:gd name="f93" fmla="*/ f76 f32 1"/>
              <a:gd name="f94" fmla="*/ f77 f31 1"/>
              <a:gd name="f95" fmla="*/ f78 f32 1"/>
              <a:gd name="f96" fmla="*/ f79 f31 1"/>
              <a:gd name="f97" fmla="*/ f80 f32 1"/>
              <a:gd name="f98" fmla="*/ f81 f31 1"/>
              <a:gd name="f99" fmla="*/ f82 f32 1"/>
              <a:gd name="f100" fmla="*/ f83 f31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2" y="f93"/>
              </a:cxn>
              <a:cxn ang="f55">
                <a:pos x="f94" y="f95"/>
              </a:cxn>
              <a:cxn ang="f55">
                <a:pos x="f96" y="f97"/>
              </a:cxn>
              <a:cxn ang="f55">
                <a:pos x="f98" y="f99"/>
              </a:cxn>
              <a:cxn ang="f55">
                <a:pos x="f100" y="f99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10998513" h="2679700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7"/>
                </a:cubicBezTo>
                <a:lnTo>
                  <a:pt x="f6" y="f7"/>
                </a:lnTo>
                <a:lnTo>
                  <a:pt x="f28" y="f29"/>
                </a:lnTo>
                <a:lnTo>
                  <a:pt x="f8" y="f5"/>
                </a:lnTo>
                <a:close/>
              </a:path>
            </a:pathLst>
          </a:custGeom>
          <a:noFill/>
          <a:ln w="44448" cap="flat">
            <a:solidFill>
              <a:srgbClr val="D7DF2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82142B90-2862-29A9-01FB-6C35B28182FE}"/>
              </a:ext>
            </a:extLst>
          </p:cNvPr>
          <p:cNvSpPr/>
          <p:nvPr/>
        </p:nvSpPr>
        <p:spPr>
          <a:xfrm>
            <a:off x="1795489" y="5897613"/>
            <a:ext cx="12191996" cy="3365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3365500"/>
              <a:gd name="f8" fmla="val 11118850"/>
              <a:gd name="f9" fmla="val 241300"/>
              <a:gd name="f10" fmla="val 10045700"/>
              <a:gd name="f11" fmla="val 482600"/>
              <a:gd name="f12" fmla="val 9118600"/>
              <a:gd name="f13" fmla="val 889000"/>
              <a:gd name="f14" fmla="val 8191500"/>
              <a:gd name="f15" fmla="val 1295400"/>
              <a:gd name="f16" fmla="val 7548033"/>
              <a:gd name="f17" fmla="val 2148417"/>
              <a:gd name="f18" fmla="val 6629400"/>
              <a:gd name="f19" fmla="val 2438400"/>
              <a:gd name="f20" fmla="val 5710767"/>
              <a:gd name="f21" fmla="val 2728383"/>
              <a:gd name="f22" fmla="val 4423833"/>
              <a:gd name="f23" fmla="val 2618317"/>
              <a:gd name="f24" fmla="val 3606800"/>
              <a:gd name="f25" fmla="val 2628900"/>
              <a:gd name="f26" fmla="val 2789767"/>
              <a:gd name="f27" fmla="val 2639483"/>
              <a:gd name="f28" fmla="val 2328333"/>
              <a:gd name="f29" fmla="val 2379133"/>
              <a:gd name="f30" fmla="val 1727200"/>
              <a:gd name="f31" fmla="val 2501900"/>
              <a:gd name="f32" fmla="val 1126067"/>
              <a:gd name="f33" fmla="val 2624667"/>
              <a:gd name="f34" fmla="val 74083"/>
              <a:gd name="f35" fmla="val 3166533"/>
              <a:gd name="f36" fmla="+- 0 0 -90"/>
              <a:gd name="f37" fmla="*/ f3 1 12192000"/>
              <a:gd name="f38" fmla="*/ f4 1 3365500"/>
              <a:gd name="f39" fmla="val f5"/>
              <a:gd name="f40" fmla="val f6"/>
              <a:gd name="f41" fmla="val f7"/>
              <a:gd name="f42" fmla="*/ f36 f0 1"/>
              <a:gd name="f43" fmla="+- f41 0 f39"/>
              <a:gd name="f44" fmla="+- f40 0 f39"/>
              <a:gd name="f45" fmla="*/ f42 1 f2"/>
              <a:gd name="f46" fmla="*/ f44 1 12192000"/>
              <a:gd name="f47" fmla="*/ f43 1 3365500"/>
              <a:gd name="f48" fmla="*/ 12192000 f44 1"/>
              <a:gd name="f49" fmla="*/ 0 f43 1"/>
              <a:gd name="f50" fmla="*/ 9118600 f44 1"/>
              <a:gd name="f51" fmla="*/ 889000 f43 1"/>
              <a:gd name="f52" fmla="*/ 6629400 f44 1"/>
              <a:gd name="f53" fmla="*/ 2438400 f43 1"/>
              <a:gd name="f54" fmla="*/ 3606800 f44 1"/>
              <a:gd name="f55" fmla="*/ 2628900 f43 1"/>
              <a:gd name="f56" fmla="*/ 1727200 f44 1"/>
              <a:gd name="f57" fmla="*/ 2501900 f43 1"/>
              <a:gd name="f58" fmla="*/ 0 f44 1"/>
              <a:gd name="f59" fmla="*/ 3365500 f43 1"/>
              <a:gd name="f60" fmla="+- f45 0 f1"/>
              <a:gd name="f61" fmla="*/ f48 1 12192000"/>
              <a:gd name="f62" fmla="*/ f49 1 3365500"/>
              <a:gd name="f63" fmla="*/ f50 1 12192000"/>
              <a:gd name="f64" fmla="*/ f51 1 3365500"/>
              <a:gd name="f65" fmla="*/ f52 1 12192000"/>
              <a:gd name="f66" fmla="*/ f53 1 3365500"/>
              <a:gd name="f67" fmla="*/ f54 1 12192000"/>
              <a:gd name="f68" fmla="*/ f55 1 3365500"/>
              <a:gd name="f69" fmla="*/ f56 1 12192000"/>
              <a:gd name="f70" fmla="*/ f57 1 3365500"/>
              <a:gd name="f71" fmla="*/ f58 1 12192000"/>
              <a:gd name="f72" fmla="*/ f59 1 3365500"/>
              <a:gd name="f73" fmla="*/ f39 1 f46"/>
              <a:gd name="f74" fmla="*/ f40 1 f46"/>
              <a:gd name="f75" fmla="*/ f39 1 f47"/>
              <a:gd name="f76" fmla="*/ f41 1 f47"/>
              <a:gd name="f77" fmla="*/ f61 1 f46"/>
              <a:gd name="f78" fmla="*/ f62 1 f47"/>
              <a:gd name="f79" fmla="*/ f63 1 f46"/>
              <a:gd name="f80" fmla="*/ f64 1 f47"/>
              <a:gd name="f81" fmla="*/ f65 1 f46"/>
              <a:gd name="f82" fmla="*/ f66 1 f47"/>
              <a:gd name="f83" fmla="*/ f67 1 f46"/>
              <a:gd name="f84" fmla="*/ f68 1 f47"/>
              <a:gd name="f85" fmla="*/ f69 1 f46"/>
              <a:gd name="f86" fmla="*/ f70 1 f47"/>
              <a:gd name="f87" fmla="*/ f71 1 f46"/>
              <a:gd name="f88" fmla="*/ f72 1 f47"/>
              <a:gd name="f89" fmla="*/ f73 f37 1"/>
              <a:gd name="f90" fmla="*/ f74 f37 1"/>
              <a:gd name="f91" fmla="*/ f76 f38 1"/>
              <a:gd name="f92" fmla="*/ f75 f38 1"/>
              <a:gd name="f93" fmla="*/ f77 f37 1"/>
              <a:gd name="f94" fmla="*/ f78 f38 1"/>
              <a:gd name="f95" fmla="*/ f79 f37 1"/>
              <a:gd name="f96" fmla="*/ f80 f38 1"/>
              <a:gd name="f97" fmla="*/ f81 f37 1"/>
              <a:gd name="f98" fmla="*/ f82 f38 1"/>
              <a:gd name="f99" fmla="*/ f83 f37 1"/>
              <a:gd name="f100" fmla="*/ f84 f38 1"/>
              <a:gd name="f101" fmla="*/ f85 f37 1"/>
              <a:gd name="f102" fmla="*/ f86 f38 1"/>
              <a:gd name="f103" fmla="*/ f87 f37 1"/>
              <a:gd name="f104" fmla="*/ f8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93" y="f94"/>
              </a:cxn>
              <a:cxn ang="f60">
                <a:pos x="f95" y="f96"/>
              </a:cxn>
              <a:cxn ang="f60">
                <a:pos x="f97" y="f98"/>
              </a:cxn>
              <a:cxn ang="f60">
                <a:pos x="f99" y="f100"/>
              </a:cxn>
              <a:cxn ang="f60">
                <a:pos x="f101" y="f102"/>
              </a:cxn>
              <a:cxn ang="f60">
                <a:pos x="f103" y="f104"/>
              </a:cxn>
            </a:cxnLst>
            <a:rect l="f89" t="f92" r="f90" b="f91"/>
            <a:pathLst>
              <a:path w="12192000" h="3365500">
                <a:moveTo>
                  <a:pt x="f6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5" y="f7"/>
                </a:cubicBezTo>
              </a:path>
            </a:pathLst>
          </a:custGeom>
          <a:noFill/>
          <a:ln w="4444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816658D9-33E2-3BDE-7958-3DEA774B0AE9}"/>
              </a:ext>
            </a:extLst>
          </p:cNvPr>
          <p:cNvSpPr/>
          <p:nvPr/>
        </p:nvSpPr>
        <p:spPr>
          <a:xfrm>
            <a:off x="-1487197" y="-2129444"/>
            <a:ext cx="8302340" cy="18646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02337"/>
              <a:gd name="f7" fmla="val 1864686"/>
              <a:gd name="f8" fmla="val 42334"/>
              <a:gd name="f9" fmla="val 1346200"/>
              <a:gd name="f10" fmla="val 689328"/>
              <a:gd name="f11" fmla="val 1618544"/>
              <a:gd name="f12" fmla="val 1336322"/>
              <a:gd name="f13" fmla="val 1890889"/>
              <a:gd name="f14" fmla="val 2057400"/>
              <a:gd name="f15" fmla="val 1862667"/>
              <a:gd name="f16" fmla="val 2778478"/>
              <a:gd name="f17" fmla="val 1834445"/>
              <a:gd name="f18" fmla="val 3633611"/>
              <a:gd name="f19" fmla="val 1313745"/>
              <a:gd name="f20" fmla="val 4368800"/>
              <a:gd name="f21" fmla="val 1176867"/>
              <a:gd name="f22" fmla="val 5103989"/>
              <a:gd name="f23" fmla="val 1039989"/>
              <a:gd name="f24" fmla="val 5813778"/>
              <a:gd name="f25" fmla="val 1237544"/>
              <a:gd name="f26" fmla="val 6468534"/>
              <a:gd name="f27" fmla="val 1041400"/>
              <a:gd name="f28" fmla="val 7123290"/>
              <a:gd name="f29" fmla="val 845255"/>
              <a:gd name="f30" fmla="val 8391878"/>
              <a:gd name="f31" fmla="val 177800"/>
              <a:gd name="f32" fmla="val 8297334"/>
              <a:gd name="f33" fmla="val 93133"/>
              <a:gd name="f34" fmla="+- 0 0 -90"/>
              <a:gd name="f35" fmla="*/ f3 1 8302337"/>
              <a:gd name="f36" fmla="*/ f4 1 1864686"/>
              <a:gd name="f37" fmla="val f5"/>
              <a:gd name="f38" fmla="val f6"/>
              <a:gd name="f39" fmla="val f7"/>
              <a:gd name="f40" fmla="*/ f34 f0 1"/>
              <a:gd name="f41" fmla="+- f39 0 f37"/>
              <a:gd name="f42" fmla="+- f38 0 f37"/>
              <a:gd name="f43" fmla="*/ f40 1 f2"/>
              <a:gd name="f44" fmla="*/ f42 1 8302337"/>
              <a:gd name="f45" fmla="*/ f41 1 1864686"/>
              <a:gd name="f46" fmla="*/ 42334 f42 1"/>
              <a:gd name="f47" fmla="*/ 1346200 f41 1"/>
              <a:gd name="f48" fmla="*/ 2057400 f42 1"/>
              <a:gd name="f49" fmla="*/ 1862667 f41 1"/>
              <a:gd name="f50" fmla="*/ 4368800 f42 1"/>
              <a:gd name="f51" fmla="*/ 1176867 f41 1"/>
              <a:gd name="f52" fmla="*/ 6468534 f42 1"/>
              <a:gd name="f53" fmla="*/ 1041400 f41 1"/>
              <a:gd name="f54" fmla="*/ 8297334 f42 1"/>
              <a:gd name="f55" fmla="*/ 0 f41 1"/>
              <a:gd name="f56" fmla="*/ 0 f42 1"/>
              <a:gd name="f57" fmla="*/ 93133 f41 1"/>
              <a:gd name="f58" fmla="+- f43 0 f1"/>
              <a:gd name="f59" fmla="*/ f46 1 8302337"/>
              <a:gd name="f60" fmla="*/ f47 1 1864686"/>
              <a:gd name="f61" fmla="*/ f48 1 8302337"/>
              <a:gd name="f62" fmla="*/ f49 1 1864686"/>
              <a:gd name="f63" fmla="*/ f50 1 8302337"/>
              <a:gd name="f64" fmla="*/ f51 1 1864686"/>
              <a:gd name="f65" fmla="*/ f52 1 8302337"/>
              <a:gd name="f66" fmla="*/ f53 1 1864686"/>
              <a:gd name="f67" fmla="*/ f54 1 8302337"/>
              <a:gd name="f68" fmla="*/ f55 1 1864686"/>
              <a:gd name="f69" fmla="*/ f56 1 8302337"/>
              <a:gd name="f70" fmla="*/ f57 1 1864686"/>
              <a:gd name="f71" fmla="*/ f37 1 f44"/>
              <a:gd name="f72" fmla="*/ f38 1 f44"/>
              <a:gd name="f73" fmla="*/ f37 1 f45"/>
              <a:gd name="f74" fmla="*/ f39 1 f45"/>
              <a:gd name="f75" fmla="*/ f59 1 f44"/>
              <a:gd name="f76" fmla="*/ f60 1 f45"/>
              <a:gd name="f77" fmla="*/ f61 1 f44"/>
              <a:gd name="f78" fmla="*/ f62 1 f45"/>
              <a:gd name="f79" fmla="*/ f63 1 f44"/>
              <a:gd name="f80" fmla="*/ f64 1 f45"/>
              <a:gd name="f81" fmla="*/ f65 1 f44"/>
              <a:gd name="f82" fmla="*/ f66 1 f45"/>
              <a:gd name="f83" fmla="*/ f67 1 f44"/>
              <a:gd name="f84" fmla="*/ f68 1 f45"/>
              <a:gd name="f85" fmla="*/ f69 1 f44"/>
              <a:gd name="f86" fmla="*/ f70 1 f45"/>
              <a:gd name="f87" fmla="*/ f71 f35 1"/>
              <a:gd name="f88" fmla="*/ f72 f35 1"/>
              <a:gd name="f89" fmla="*/ f74 f36 1"/>
              <a:gd name="f90" fmla="*/ f73 f36 1"/>
              <a:gd name="f91" fmla="*/ f75 f35 1"/>
              <a:gd name="f92" fmla="*/ f76 f36 1"/>
              <a:gd name="f93" fmla="*/ f77 f35 1"/>
              <a:gd name="f94" fmla="*/ f78 f36 1"/>
              <a:gd name="f95" fmla="*/ f79 f35 1"/>
              <a:gd name="f96" fmla="*/ f80 f36 1"/>
              <a:gd name="f97" fmla="*/ f81 f35 1"/>
              <a:gd name="f98" fmla="*/ f82 f36 1"/>
              <a:gd name="f99" fmla="*/ f83 f35 1"/>
              <a:gd name="f100" fmla="*/ f84 f36 1"/>
              <a:gd name="f101" fmla="*/ f85 f35 1"/>
              <a:gd name="f102" fmla="*/ f8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1" y="f92"/>
              </a:cxn>
              <a:cxn ang="f58">
                <a:pos x="f93" y="f94"/>
              </a:cxn>
              <a:cxn ang="f58">
                <a:pos x="f95" y="f96"/>
              </a:cxn>
              <a:cxn ang="f58">
                <a:pos x="f97" y="f98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91" y="f92"/>
              </a:cxn>
            </a:cxnLst>
            <a:rect l="f87" t="f90" r="f88" b="f89"/>
            <a:pathLst>
              <a:path w="8302337" h="186468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5"/>
                </a:cubicBezTo>
                <a:lnTo>
                  <a:pt x="f5" y="f33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F2F346DB-DA1F-1ACF-3983-8E0E72B6E8B9}"/>
              </a:ext>
            </a:extLst>
          </p:cNvPr>
          <p:cNvSpPr/>
          <p:nvPr/>
        </p:nvSpPr>
        <p:spPr>
          <a:xfrm>
            <a:off x="-1228427" y="-2523347"/>
            <a:ext cx="7784799" cy="1380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784803"/>
              <a:gd name="f7" fmla="val 1380067"/>
              <a:gd name="f8" fmla="val 2590800"/>
              <a:gd name="f9" fmla="val 1312333"/>
              <a:gd name="f10" fmla="val 3430411"/>
              <a:gd name="f11" fmla="val 1202266"/>
              <a:gd name="f12" fmla="val 4398433"/>
              <a:gd name="f13" fmla="val 818445"/>
              <a:gd name="f14" fmla="val 5037666"/>
              <a:gd name="f15" fmla="val 719667"/>
              <a:gd name="f16" fmla="val 5676899"/>
              <a:gd name="f17" fmla="val 620889"/>
              <a:gd name="f18" fmla="val 5969000"/>
              <a:gd name="f19" fmla="val 838200"/>
              <a:gd name="f20" fmla="val 6426200"/>
              <a:gd name="f21" fmla="val 6883400"/>
              <a:gd name="f22" fmla="val 601134"/>
              <a:gd name="f23" fmla="val 7854244"/>
              <a:gd name="f24" fmla="val 136878"/>
              <a:gd name="f25" fmla="val 7780866"/>
              <a:gd name="f26" fmla="val 8467"/>
              <a:gd name="f27" fmla="val 177800"/>
              <a:gd name="f28" fmla="+- 0 0 -90"/>
              <a:gd name="f29" fmla="*/ f3 1 7784803"/>
              <a:gd name="f30" fmla="*/ f4 1 1380067"/>
              <a:gd name="f31" fmla="val f5"/>
              <a:gd name="f32" fmla="val f6"/>
              <a:gd name="f33" fmla="val f7"/>
              <a:gd name="f34" fmla="*/ f28 f0 1"/>
              <a:gd name="f35" fmla="+- f33 0 f31"/>
              <a:gd name="f36" fmla="+- f32 0 f31"/>
              <a:gd name="f37" fmla="*/ f34 1 f2"/>
              <a:gd name="f38" fmla="*/ f36 1 7784803"/>
              <a:gd name="f39" fmla="*/ f35 1 1380067"/>
              <a:gd name="f40" fmla="*/ 0 f36 1"/>
              <a:gd name="f41" fmla="*/ 1380067 f35 1"/>
              <a:gd name="f42" fmla="*/ 2590800 f36 1"/>
              <a:gd name="f43" fmla="*/ 1312333 f35 1"/>
              <a:gd name="f44" fmla="*/ 5037666 f36 1"/>
              <a:gd name="f45" fmla="*/ 719667 f35 1"/>
              <a:gd name="f46" fmla="*/ 6426200 f36 1"/>
              <a:gd name="f47" fmla="*/ 7780866 f36 1"/>
              <a:gd name="f48" fmla="*/ 8467 f35 1"/>
              <a:gd name="f49" fmla="*/ 177800 f36 1"/>
              <a:gd name="f50" fmla="*/ 0 f35 1"/>
              <a:gd name="f51" fmla="+- f37 0 f1"/>
              <a:gd name="f52" fmla="*/ f40 1 7784803"/>
              <a:gd name="f53" fmla="*/ f41 1 1380067"/>
              <a:gd name="f54" fmla="*/ f42 1 7784803"/>
              <a:gd name="f55" fmla="*/ f43 1 1380067"/>
              <a:gd name="f56" fmla="*/ f44 1 7784803"/>
              <a:gd name="f57" fmla="*/ f45 1 1380067"/>
              <a:gd name="f58" fmla="*/ f46 1 7784803"/>
              <a:gd name="f59" fmla="*/ f47 1 7784803"/>
              <a:gd name="f60" fmla="*/ f48 1 1380067"/>
              <a:gd name="f61" fmla="*/ f49 1 7784803"/>
              <a:gd name="f62" fmla="*/ f50 1 1380067"/>
              <a:gd name="f63" fmla="*/ f31 1 f38"/>
              <a:gd name="f64" fmla="*/ f32 1 f38"/>
              <a:gd name="f65" fmla="*/ f31 1 f39"/>
              <a:gd name="f66" fmla="*/ f33 1 f39"/>
              <a:gd name="f67" fmla="*/ f52 1 f38"/>
              <a:gd name="f68" fmla="*/ f53 1 f39"/>
              <a:gd name="f69" fmla="*/ f54 1 f38"/>
              <a:gd name="f70" fmla="*/ f55 1 f39"/>
              <a:gd name="f71" fmla="*/ f56 1 f38"/>
              <a:gd name="f72" fmla="*/ f57 1 f39"/>
              <a:gd name="f73" fmla="*/ f58 1 f38"/>
              <a:gd name="f74" fmla="*/ f59 1 f38"/>
              <a:gd name="f75" fmla="*/ f60 1 f39"/>
              <a:gd name="f76" fmla="*/ f61 1 f38"/>
              <a:gd name="f77" fmla="*/ f62 1 f39"/>
              <a:gd name="f78" fmla="*/ f63 f29 1"/>
              <a:gd name="f79" fmla="*/ f64 f29 1"/>
              <a:gd name="f80" fmla="*/ f66 f30 1"/>
              <a:gd name="f81" fmla="*/ f65 f30 1"/>
              <a:gd name="f82" fmla="*/ f67 f29 1"/>
              <a:gd name="f83" fmla="*/ f68 f30 1"/>
              <a:gd name="f84" fmla="*/ f69 f29 1"/>
              <a:gd name="f85" fmla="*/ f70 f30 1"/>
              <a:gd name="f86" fmla="*/ f71 f29 1"/>
              <a:gd name="f87" fmla="*/ f72 f30 1"/>
              <a:gd name="f88" fmla="*/ f73 f29 1"/>
              <a:gd name="f89" fmla="*/ f74 f29 1"/>
              <a:gd name="f90" fmla="*/ f75 f30 1"/>
              <a:gd name="f91" fmla="*/ f76 f29 1"/>
              <a:gd name="f92" fmla="*/ f7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2" y="f83"/>
              </a:cxn>
              <a:cxn ang="f51">
                <a:pos x="f84" y="f85"/>
              </a:cxn>
              <a:cxn ang="f51">
                <a:pos x="f86" y="f87"/>
              </a:cxn>
              <a:cxn ang="f51">
                <a:pos x="f88" y="f87"/>
              </a:cxn>
              <a:cxn ang="f51">
                <a:pos x="f89" y="f90"/>
              </a:cxn>
              <a:cxn ang="f51">
                <a:pos x="f91" y="f92"/>
              </a:cxn>
              <a:cxn ang="f51">
                <a:pos x="f82" y="f83"/>
              </a:cxn>
            </a:cxnLst>
            <a:rect l="f78" t="f81" r="f79" b="f80"/>
            <a:pathLst>
              <a:path w="7784803" h="1380067">
                <a:moveTo>
                  <a:pt x="f5" y="f7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25" y="f26"/>
                </a:cubicBezTo>
                <a:lnTo>
                  <a:pt x="f27" y="f5"/>
                </a:lnTo>
                <a:lnTo>
                  <a:pt x="f5" y="f7"/>
                </a:lnTo>
                <a:close/>
              </a:path>
            </a:pathLst>
          </a:custGeom>
          <a:solidFill>
            <a:srgbClr val="D7DF23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042DA-E8A1-8009-0628-9B5AA73A458F}"/>
              </a:ext>
            </a:extLst>
          </p:cNvPr>
          <p:cNvSpPr/>
          <p:nvPr/>
        </p:nvSpPr>
        <p:spPr>
          <a:xfrm>
            <a:off x="-3134904" y="-3094643"/>
            <a:ext cx="7302498" cy="19303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02500"/>
              <a:gd name="f7" fmla="val 1930400"/>
              <a:gd name="f8" fmla="val 254000"/>
              <a:gd name="f9" fmla="val 775758"/>
              <a:gd name="f10" fmla="val 1692275"/>
              <a:gd name="f11" fmla="val 1297517"/>
              <a:gd name="f12" fmla="val 1454150"/>
              <a:gd name="f13" fmla="val 1358900"/>
              <a:gd name="f14" fmla="val 2563283"/>
              <a:gd name="f15" fmla="val 1263650"/>
              <a:gd name="f16" fmla="val 3155950"/>
              <a:gd name="f17" fmla="val 1572683"/>
              <a:gd name="f18" fmla="val 4051300"/>
              <a:gd name="f19" fmla="val 4946650"/>
              <a:gd name="f20" fmla="val 1145117"/>
              <a:gd name="f21" fmla="val 6773333"/>
              <a:gd name="f22" fmla="val 364067"/>
              <a:gd name="f23" fmla="val 76200"/>
              <a:gd name="f24" fmla="+- 0 0 -90"/>
              <a:gd name="f25" fmla="*/ f3 1 7302500"/>
              <a:gd name="f26" fmla="*/ f4 1 193040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7302500"/>
              <a:gd name="f35" fmla="*/ f31 1 1930400"/>
              <a:gd name="f36" fmla="*/ 254000 f32 1"/>
              <a:gd name="f37" fmla="*/ 1930400 f31 1"/>
              <a:gd name="f38" fmla="*/ 1930400 f32 1"/>
              <a:gd name="f39" fmla="*/ 1358900 f31 1"/>
              <a:gd name="f40" fmla="*/ 4051300 f32 1"/>
              <a:gd name="f41" fmla="*/ 7302500 f32 1"/>
              <a:gd name="f42" fmla="*/ 76200 f31 1"/>
              <a:gd name="f43" fmla="*/ 0 f32 1"/>
              <a:gd name="f44" fmla="*/ 0 f31 1"/>
              <a:gd name="f45" fmla="+- f33 0 f1"/>
              <a:gd name="f46" fmla="*/ f36 1 7302500"/>
              <a:gd name="f47" fmla="*/ f37 1 1930400"/>
              <a:gd name="f48" fmla="*/ f38 1 7302500"/>
              <a:gd name="f49" fmla="*/ f39 1 1930400"/>
              <a:gd name="f50" fmla="*/ f40 1 7302500"/>
              <a:gd name="f51" fmla="*/ f41 1 7302500"/>
              <a:gd name="f52" fmla="*/ f42 1 1930400"/>
              <a:gd name="f53" fmla="*/ f43 1 7302500"/>
              <a:gd name="f54" fmla="*/ f44 1 1930400"/>
              <a:gd name="f55" fmla="*/ f27 1 f34"/>
              <a:gd name="f56" fmla="*/ f28 1 f34"/>
              <a:gd name="f57" fmla="*/ f27 1 f35"/>
              <a:gd name="f58" fmla="*/ f29 1 f35"/>
              <a:gd name="f59" fmla="*/ f46 1 f34"/>
              <a:gd name="f60" fmla="*/ f47 1 f35"/>
              <a:gd name="f61" fmla="*/ f48 1 f34"/>
              <a:gd name="f62" fmla="*/ f49 1 f35"/>
              <a:gd name="f63" fmla="*/ f50 1 f34"/>
              <a:gd name="f64" fmla="*/ f51 1 f34"/>
              <a:gd name="f65" fmla="*/ f52 1 f35"/>
              <a:gd name="f66" fmla="*/ f53 1 f34"/>
              <a:gd name="f67" fmla="*/ f54 1 f35"/>
              <a:gd name="f68" fmla="*/ f55 f25 1"/>
              <a:gd name="f69" fmla="*/ f56 f25 1"/>
              <a:gd name="f70" fmla="*/ f58 f26 1"/>
              <a:gd name="f71" fmla="*/ f57 f26 1"/>
              <a:gd name="f72" fmla="*/ f59 f25 1"/>
              <a:gd name="f73" fmla="*/ f60 f26 1"/>
              <a:gd name="f74" fmla="*/ f61 f25 1"/>
              <a:gd name="f75" fmla="*/ f62 f26 1"/>
              <a:gd name="f76" fmla="*/ f63 f25 1"/>
              <a:gd name="f77" fmla="*/ f64 f25 1"/>
              <a:gd name="f78" fmla="*/ f65 f26 1"/>
              <a:gd name="f79" fmla="*/ f66 f25 1"/>
              <a:gd name="f80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2" y="f73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72" y="f73"/>
              </a:cxn>
            </a:cxnLst>
            <a:rect l="f68" t="f71" r="f69" b="f70"/>
            <a:pathLst>
              <a:path w="7302500" h="1930400">
                <a:moveTo>
                  <a:pt x="f8" y="f7"/>
                </a:moveTo>
                <a:cubicBezTo>
                  <a:pt x="f9" y="f10"/>
                  <a:pt x="f11" y="f12"/>
                  <a:pt x="f7" y="f13"/>
                </a:cubicBezTo>
                <a:cubicBezTo>
                  <a:pt x="f14" y="f15"/>
                  <a:pt x="f16" y="f17"/>
                  <a:pt x="f18" y="f13"/>
                </a:cubicBezTo>
                <a:cubicBezTo>
                  <a:pt x="f19" y="f20"/>
                  <a:pt x="f21" y="f22"/>
                  <a:pt x="f6" y="f23"/>
                </a:cubicBezTo>
                <a:lnTo>
                  <a:pt x="f5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00A65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Freeform: Shape 20">
            <a:extLst>
              <a:ext uri="{FF2B5EF4-FFF2-40B4-BE49-F238E27FC236}">
                <a16:creationId xmlns:a16="http://schemas.microsoft.com/office/drawing/2014/main" id="{41BDCF0B-D371-64FA-1E0A-720609D77799}"/>
              </a:ext>
            </a:extLst>
          </p:cNvPr>
          <p:cNvSpPr/>
          <p:nvPr/>
        </p:nvSpPr>
        <p:spPr>
          <a:xfrm>
            <a:off x="-2728659" y="-4137226"/>
            <a:ext cx="6490008" cy="19868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90010"/>
              <a:gd name="f7" fmla="val 1986819"/>
              <a:gd name="f8" fmla="val 33453"/>
              <a:gd name="f9" fmla="val 5930590"/>
              <a:gd name="f10" fmla="val 293648"/>
              <a:gd name="f11" fmla="val 5371171"/>
              <a:gd name="f12" fmla="val 553843"/>
              <a:gd name="f13" fmla="val 4817327"/>
              <a:gd name="f14" fmla="val 702526"/>
              <a:gd name="f15" fmla="val 4263483"/>
              <a:gd name="f16" fmla="val 851209"/>
              <a:gd name="f17" fmla="val 3592552"/>
              <a:gd name="f18" fmla="val 975731"/>
              <a:gd name="f19" fmla="val 3166947"/>
              <a:gd name="f20" fmla="val 925551"/>
              <a:gd name="f21" fmla="val 2741342"/>
              <a:gd name="f22" fmla="val 875371"/>
              <a:gd name="f23" fmla="val 2661425"/>
              <a:gd name="f24" fmla="val 364272"/>
              <a:gd name="f25" fmla="val 2263698"/>
              <a:gd name="f26" fmla="val 401443"/>
              <a:gd name="f27" fmla="val 1865971"/>
              <a:gd name="f28" fmla="val 438614"/>
              <a:gd name="f29" fmla="val 1157869"/>
              <a:gd name="f30" fmla="val 886521"/>
              <a:gd name="f31" fmla="val 780586"/>
              <a:gd name="f32" fmla="val 1148575"/>
              <a:gd name="f33" fmla="val 403303"/>
              <a:gd name="f34" fmla="val 1410629"/>
              <a:gd name="f35" fmla="val 109654"/>
              <a:gd name="f36" fmla="val 2088994"/>
              <a:gd name="f37" fmla="val 1973765"/>
              <a:gd name="f38" fmla="val 278781"/>
              <a:gd name="f39" fmla="+- 0 0 -90"/>
              <a:gd name="f40" fmla="*/ f3 1 6490010"/>
              <a:gd name="f41" fmla="*/ f4 1 1986819"/>
              <a:gd name="f42" fmla="val f5"/>
              <a:gd name="f43" fmla="val f6"/>
              <a:gd name="f44" fmla="val f7"/>
              <a:gd name="f45" fmla="*/ f39 f0 1"/>
              <a:gd name="f46" fmla="+- f44 0 f42"/>
              <a:gd name="f47" fmla="+- f43 0 f42"/>
              <a:gd name="f48" fmla="*/ f45 1 f2"/>
              <a:gd name="f49" fmla="*/ f47 1 6490010"/>
              <a:gd name="f50" fmla="*/ f46 1 1986819"/>
              <a:gd name="f51" fmla="*/ 6490010 f47 1"/>
              <a:gd name="f52" fmla="*/ 33453 f46 1"/>
              <a:gd name="f53" fmla="*/ 4817327 f47 1"/>
              <a:gd name="f54" fmla="*/ 702526 f46 1"/>
              <a:gd name="f55" fmla="*/ 3166947 f47 1"/>
              <a:gd name="f56" fmla="*/ 925551 f46 1"/>
              <a:gd name="f57" fmla="*/ 2263698 f47 1"/>
              <a:gd name="f58" fmla="*/ 401443 f46 1"/>
              <a:gd name="f59" fmla="*/ 780586 f47 1"/>
              <a:gd name="f60" fmla="*/ 1148575 f46 1"/>
              <a:gd name="f61" fmla="*/ 0 f47 1"/>
              <a:gd name="f62" fmla="*/ 1973765 f46 1"/>
              <a:gd name="f63" fmla="*/ 278781 f47 1"/>
              <a:gd name="f64" fmla="*/ 0 f46 1"/>
              <a:gd name="f65" fmla="+- f48 0 f1"/>
              <a:gd name="f66" fmla="*/ f51 1 6490010"/>
              <a:gd name="f67" fmla="*/ f52 1 1986819"/>
              <a:gd name="f68" fmla="*/ f53 1 6490010"/>
              <a:gd name="f69" fmla="*/ f54 1 1986819"/>
              <a:gd name="f70" fmla="*/ f55 1 6490010"/>
              <a:gd name="f71" fmla="*/ f56 1 1986819"/>
              <a:gd name="f72" fmla="*/ f57 1 6490010"/>
              <a:gd name="f73" fmla="*/ f58 1 1986819"/>
              <a:gd name="f74" fmla="*/ f59 1 6490010"/>
              <a:gd name="f75" fmla="*/ f60 1 1986819"/>
              <a:gd name="f76" fmla="*/ f61 1 6490010"/>
              <a:gd name="f77" fmla="*/ f62 1 1986819"/>
              <a:gd name="f78" fmla="*/ f63 1 6490010"/>
              <a:gd name="f79" fmla="*/ f64 1 1986819"/>
              <a:gd name="f80" fmla="*/ f42 1 f49"/>
              <a:gd name="f81" fmla="*/ f43 1 f49"/>
              <a:gd name="f82" fmla="*/ f42 1 f50"/>
              <a:gd name="f83" fmla="*/ f44 1 f50"/>
              <a:gd name="f84" fmla="*/ f66 1 f49"/>
              <a:gd name="f85" fmla="*/ f67 1 f50"/>
              <a:gd name="f86" fmla="*/ f68 1 f49"/>
              <a:gd name="f87" fmla="*/ f69 1 f50"/>
              <a:gd name="f88" fmla="*/ f70 1 f49"/>
              <a:gd name="f89" fmla="*/ f71 1 f50"/>
              <a:gd name="f90" fmla="*/ f72 1 f49"/>
              <a:gd name="f91" fmla="*/ f73 1 f50"/>
              <a:gd name="f92" fmla="*/ f74 1 f49"/>
              <a:gd name="f93" fmla="*/ f75 1 f50"/>
              <a:gd name="f94" fmla="*/ f76 1 f49"/>
              <a:gd name="f95" fmla="*/ f77 1 f50"/>
              <a:gd name="f96" fmla="*/ f78 1 f49"/>
              <a:gd name="f97" fmla="*/ f79 1 f50"/>
              <a:gd name="f98" fmla="*/ f80 f40 1"/>
              <a:gd name="f99" fmla="*/ f81 f40 1"/>
              <a:gd name="f100" fmla="*/ f83 f41 1"/>
              <a:gd name="f101" fmla="*/ f82 f41 1"/>
              <a:gd name="f102" fmla="*/ f84 f40 1"/>
              <a:gd name="f103" fmla="*/ f85 f41 1"/>
              <a:gd name="f104" fmla="*/ f86 f40 1"/>
              <a:gd name="f105" fmla="*/ f87 f41 1"/>
              <a:gd name="f106" fmla="*/ f88 f40 1"/>
              <a:gd name="f107" fmla="*/ f89 f41 1"/>
              <a:gd name="f108" fmla="*/ f90 f40 1"/>
              <a:gd name="f109" fmla="*/ f91 f41 1"/>
              <a:gd name="f110" fmla="*/ f92 f40 1"/>
              <a:gd name="f111" fmla="*/ f93 f41 1"/>
              <a:gd name="f112" fmla="*/ f94 f40 1"/>
              <a:gd name="f113" fmla="*/ f95 f41 1"/>
              <a:gd name="f114" fmla="*/ f96 f40 1"/>
              <a:gd name="f115" fmla="*/ f97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102" y="f103"/>
              </a:cxn>
              <a:cxn ang="f65">
                <a:pos x="f104" y="f105"/>
              </a:cxn>
              <a:cxn ang="f65">
                <a:pos x="f106" y="f107"/>
              </a:cxn>
              <a:cxn ang="f65">
                <a:pos x="f108" y="f109"/>
              </a:cxn>
              <a:cxn ang="f65">
                <a:pos x="f110" y="f111"/>
              </a:cxn>
              <a:cxn ang="f65">
                <a:pos x="f112" y="f113"/>
              </a:cxn>
              <a:cxn ang="f65">
                <a:pos x="f114" y="f115"/>
              </a:cxn>
              <a:cxn ang="f65">
                <a:pos x="f102" y="f103"/>
              </a:cxn>
            </a:cxnLst>
            <a:rect l="f98" t="f101" r="f99" b="f100"/>
            <a:pathLst>
              <a:path w="6490010" h="1986819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5" y="f37"/>
                </a:cubicBezTo>
                <a:lnTo>
                  <a:pt x="f38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84E29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CC6ED31-CBCB-F3F7-0089-B79899FD7287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16200000" flipH="1">
            <a:off x="6060892" y="3312641"/>
            <a:ext cx="24041" cy="2044849"/>
          </a:xfrm>
          <a:prstGeom prst="bentConnector3">
            <a:avLst>
              <a:gd name="adj1" fmla="val 2704571"/>
            </a:avLst>
          </a:prstGeom>
          <a:ln w="60325" cap="rnd"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5B2232EF-C6C8-B83E-0F53-522039CC6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33040">
            <a:off x="1107322" y="4458589"/>
            <a:ext cx="1575721" cy="157572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DFF8754-534A-5842-7F20-CE476F11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94977">
            <a:off x="8590717" y="569210"/>
            <a:ext cx="1446551" cy="144655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E128C00-43BB-6761-2658-FCB583759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48127">
            <a:off x="9737028" y="4347343"/>
            <a:ext cx="1475914" cy="147591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77B6A2CE-F629-7D57-DE2C-178587678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4997" y="2088825"/>
            <a:ext cx="1337516" cy="102982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AD2C874-C8CB-8469-393F-9284E25129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26545">
            <a:off x="535424" y="419225"/>
            <a:ext cx="1938384" cy="19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8542 L 0.01354 -0.06551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2709 L 0.01875 -0.0840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05234 0.0298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4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15312 -0.00995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741 L 0.19323 -0.0231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-15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87 0.0044 L 2.29167E-6 -3.33333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-0.00093 L 0.06445 0.0090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92BA3-BE85-29B3-B462-215AA7D08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3B40-02F6-2AE6-95A8-CFA14EC1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266" y="242153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7499F-DC0B-0CB0-1FDE-EC45B3F8582B}"/>
              </a:ext>
            </a:extLst>
          </p:cNvPr>
          <p:cNvSpPr txBox="1"/>
          <p:nvPr/>
        </p:nvSpPr>
        <p:spPr>
          <a:xfrm>
            <a:off x="-57747" y="0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F8C2D6-D06B-01A3-C33C-124C3AF7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646141" y="1298615"/>
            <a:ext cx="944657" cy="34395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AB23B65-BFB6-67D7-9FDC-346E15DF9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36152">
            <a:off x="-2052589" y="4460840"/>
            <a:ext cx="1575721" cy="157572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8CD982-26D7-66C5-E992-B6220C860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785403">
            <a:off x="10530106" y="-2020777"/>
            <a:ext cx="1446551" cy="144655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BCE1FAB-B238-8B6D-4267-CD5FEF564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532962">
            <a:off x="12713336" y="4806520"/>
            <a:ext cx="1475914" cy="147591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A09007F-721B-2EE8-C49D-35D7C3D5F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97518">
            <a:off x="-1728408" y="-2442680"/>
            <a:ext cx="1938384" cy="1938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97F93C-B6FC-5D59-C6E3-8EA0A0D48A08}"/>
              </a:ext>
            </a:extLst>
          </p:cNvPr>
          <p:cNvSpPr txBox="1"/>
          <p:nvPr/>
        </p:nvSpPr>
        <p:spPr>
          <a:xfrm>
            <a:off x="4486338" y="123111"/>
            <a:ext cx="68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24C8F6-4430-8115-E510-CA07A4483879}"/>
              </a:ext>
            </a:extLst>
          </p:cNvPr>
          <p:cNvGrpSpPr/>
          <p:nvPr/>
        </p:nvGrpSpPr>
        <p:grpSpPr>
          <a:xfrm>
            <a:off x="3522249" y="1510261"/>
            <a:ext cx="2408995" cy="1997103"/>
            <a:chOff x="4147377" y="1639040"/>
            <a:chExt cx="2408995" cy="1997103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8966D14-4BC4-4220-8809-F5F97FEB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399A023-75F2-5BB3-8F1A-D66F564D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CEFCE77D-D231-034A-45BB-DB021744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0482018" flipH="1">
              <a:off x="4964034" y="2742448"/>
              <a:ext cx="473766" cy="893695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7B12621-BF24-48FC-08FD-1234B7EF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1357609">
              <a:off x="5711030" y="2569717"/>
              <a:ext cx="810541" cy="71437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1A240CB-BC64-4327-E410-B99414012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215C281-4E9F-BC33-A69D-1B82959E0A23}"/>
              </a:ext>
            </a:extLst>
          </p:cNvPr>
          <p:cNvSpPr txBox="1"/>
          <p:nvPr/>
        </p:nvSpPr>
        <p:spPr>
          <a:xfrm>
            <a:off x="246150" y="3703382"/>
            <a:ext cx="11945850" cy="253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0D4A1D"/>
                </a:solidFill>
                <a:latin typeface="Agency FB" panose="020B0503020202020204" pitchFamily="34" charset="0"/>
              </a:rPr>
              <a:t>Vital</a:t>
            </a:r>
            <a:r>
              <a:rPr lang="en-US" sz="3600" b="1" dirty="0" err="1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  <a:r>
              <a:rPr lang="en-US" sz="3600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dirty="0"/>
              <a:t> </a:t>
            </a:r>
            <a:r>
              <a:rPr lang="en-US" sz="3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IoT</a:t>
            </a:r>
            <a:r>
              <a:rPr lang="en-US" dirty="0"/>
              <a:t> </a:t>
            </a:r>
            <a:r>
              <a:rPr lang="bg-BG" sz="2400" b="1" dirty="0">
                <a:solidFill>
                  <a:schemeClr val="accent3">
                    <a:lumMod val="75000"/>
                  </a:schemeClr>
                </a:solidFill>
              </a:rPr>
              <a:t>система от свързани устройства в помощ на медицинския екип и техните пациенти.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bg-BG" sz="2400" b="1" dirty="0">
                <a:solidFill>
                  <a:schemeClr val="accent4">
                    <a:lumMod val="75000"/>
                  </a:schemeClr>
                </a:solidFill>
              </a:rPr>
              <a:t>Бързата и надеждна връзка предоставя мониторинг на жизнените показатели и моментална връзка на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accent4">
                    <a:lumMod val="75000"/>
                  </a:schemeClr>
                </a:solidFill>
              </a:rPr>
              <a:t>пациентите с медиците. 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6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2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9BEBC-CC9A-49DF-789D-9A7E65A7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F1485-E783-AC78-1AC1-43F37D155F0D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Архитектура на платформата</a:t>
            </a:r>
            <a:endParaRPr lang="en-US" sz="4800" b="1" dirty="0">
              <a:solidFill>
                <a:srgbClr val="0D4A1D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DA8DA9-0B6A-003B-0AB1-E8CF0F868460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512CF6F-C1F2-0702-BA69-A3170BA90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2960691-85DA-96B3-8863-A60E4B95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02E7E4B-E594-9BEB-0E34-D744D3D7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B2CE5BB1-362E-1339-757C-B61ABABF8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7E48AC9-1D94-D876-CE2A-E8B57D914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143E8663-2919-ACE8-F05D-DE00EE17A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12" y="1208090"/>
            <a:ext cx="5622341" cy="49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DD282-BC8F-2F5B-C4B7-3C52F7BC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B517F5-90C0-C5B3-A380-093EFB4F8712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MQTT publish-subscribe M2M protocol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0C91FD-2EBD-D7E7-D0E8-74A3DC96DC36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9915F42-A51E-D60E-807D-328A0743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052AE64-A1E6-BED0-4153-FE54364A0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42362197-7B88-A508-324E-94CA6DE55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C531F20E-8EAB-6A79-69FD-4E053039C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38ECB6A-FA3F-79E9-1377-77AE2F0C9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4E3963-BBCA-EBD8-000E-D873707C6546}"/>
              </a:ext>
            </a:extLst>
          </p:cNvPr>
          <p:cNvGrpSpPr/>
          <p:nvPr/>
        </p:nvGrpSpPr>
        <p:grpSpPr>
          <a:xfrm>
            <a:off x="1983967" y="1171315"/>
            <a:ext cx="7966667" cy="3805253"/>
            <a:chOff x="2360144" y="2042204"/>
            <a:chExt cx="7966667" cy="3805253"/>
          </a:xfrm>
        </p:grpSpPr>
        <p:pic>
          <p:nvPicPr>
            <p:cNvPr id="3" name="Picture 2" descr="A pink circle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9F0B5AEA-EAE2-F689-EDD7-AD724386B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826" b="89699" l="10000" r="96917">
                          <a14:foregroundMark x1="40083" y1="40254" x2="40083" y2="40254"/>
                          <a14:foregroundMark x1="40083" y1="40254" x2="40083" y2="40254"/>
                          <a14:foregroundMark x1="40083" y1="40254" x2="40083" y2="40254"/>
                          <a14:foregroundMark x1="40083" y1="40254" x2="40083" y2="40254"/>
                          <a14:foregroundMark x1="40083" y1="40254" x2="40083" y2="40254"/>
                          <a14:foregroundMark x1="34583" y1="35024" x2="37000" y2="37559"/>
                          <a14:foregroundMark x1="46500" y1="44691" x2="52083" y2="51981"/>
                          <a14:foregroundMark x1="52083" y1="51981" x2="47500" y2="45008"/>
                          <a14:foregroundMark x1="46083" y1="48019" x2="48583" y2="51823"/>
                          <a14:foregroundMark x1="48833" y1="52139" x2="49083" y2="46751"/>
                          <a14:foregroundMark x1="16333" y1="80507" x2="36083" y2="62441"/>
                          <a14:foregroundMark x1="36083" y1="62441" x2="38750" y2="56735"/>
                          <a14:foregroundMark x1="39167" y1="58954" x2="40833" y2="57845"/>
                          <a14:foregroundMark x1="40167" y1="59588" x2="39750" y2="61490"/>
                          <a14:foregroundMark x1="16000" y1="49287" x2="24167" y2="49287"/>
                          <a14:foregroundMark x1="24167" y1="49287" x2="31833" y2="49128"/>
                          <a14:foregroundMark x1="31833" y1="49128" x2="38583" y2="49128"/>
                          <a14:foregroundMark x1="38583" y1="49128" x2="38000" y2="46434"/>
                          <a14:foregroundMark x1="16333" y1="18384" x2="37583" y2="38035"/>
                          <a14:foregroundMark x1="37583" y1="38035" x2="38083" y2="42789"/>
                          <a14:foregroundMark x1="57250" y1="44057" x2="82750" y2="32171"/>
                          <a14:foregroundMark x1="82750" y1="32171" x2="81667" y2="34707"/>
                          <a14:foregroundMark x1="63750" y1="46910" x2="63417" y2="45008"/>
                          <a14:foregroundMark x1="63083" y1="44849" x2="77583" y2="37718"/>
                          <a14:foregroundMark x1="47750" y1="50872" x2="45250" y2="55151"/>
                          <a14:foregroundMark x1="21667" y1="19017" x2="35417" y2="31854"/>
                          <a14:foregroundMark x1="35417" y1="31854" x2="35667" y2="32647"/>
                          <a14:foregroundMark x1="64167" y1="29477" x2="76250" y2="22662"/>
                          <a14:foregroundMark x1="76250" y1="22662" x2="63000" y2="30269"/>
                          <a14:foregroundMark x1="63000" y1="30269" x2="67417" y2="25515"/>
                          <a14:foregroundMark x1="56917" y1="36292" x2="82333" y2="24564"/>
                          <a14:foregroundMark x1="82333" y1="24564" x2="78250" y2="25515"/>
                          <a14:foregroundMark x1="82417" y1="25515" x2="81167" y2="23138"/>
                          <a14:foregroundMark x1="82417" y1="23613" x2="83333" y2="24881"/>
                          <a14:foregroundMark x1="57750" y1="56894" x2="83917" y2="68304"/>
                          <a14:foregroundMark x1="83917" y1="68304" x2="76583" y2="74010"/>
                          <a14:foregroundMark x1="76583" y1="74010" x2="57500" y2="61014"/>
                          <a14:foregroundMark x1="57500" y1="61014" x2="55917" y2="59113"/>
                          <a14:foregroundMark x1="36250" y1="75119" x2="49167" y2="74326"/>
                          <a14:foregroundMark x1="49167" y1="74326" x2="62333" y2="75594"/>
                          <a14:foregroundMark x1="90583" y1="18700" x2="93083" y2="26149"/>
                          <a14:foregroundMark x1="91417" y1="27100" x2="91000" y2="12995"/>
                          <a14:foregroundMark x1="91000" y1="12995" x2="96500" y2="22662"/>
                          <a14:foregroundMark x1="96500" y1="22662" x2="91500" y2="32171"/>
                          <a14:foregroundMark x1="91500" y1="32171" x2="91417" y2="32171"/>
                          <a14:foregroundMark x1="91417" y1="32171" x2="88250" y2="17591"/>
                          <a14:foregroundMark x1="88250" y1="17591" x2="95167" y2="25990"/>
                          <a14:foregroundMark x1="95167" y1="25990" x2="95333" y2="34548"/>
                          <a14:foregroundMark x1="95333" y1="21553" x2="95083" y2="13154"/>
                          <a14:foregroundMark x1="93583" y1="74010" x2="90333" y2="85737"/>
                          <a14:foregroundMark x1="90333" y1="85737" x2="91667" y2="83994"/>
                          <a14:foregroundMark x1="93417" y1="84628" x2="88917" y2="71949"/>
                          <a14:foregroundMark x1="88917" y1="71949" x2="91167" y2="77655"/>
                          <a14:foregroundMark x1="91417" y1="82726" x2="90083" y2="71632"/>
                          <a14:foregroundMark x1="91250" y1="82092" x2="96917" y2="69731"/>
                          <a14:foregroundMark x1="96917" y1="69731" x2="96250" y2="85578"/>
                          <a14:foregroundMark x1="62583" y1="42631" x2="83333" y2="32647"/>
                          <a14:foregroundMark x1="79250" y1="32647" x2="83667" y2="32013"/>
                          <a14:foregroundMark x1="81500" y1="31854" x2="85000" y2="26783"/>
                          <a14:foregroundMark x1="82917" y1="24247" x2="53833" y2="38827"/>
                          <a14:foregroundMark x1="64000" y1="35499" x2="82667" y2="23930"/>
                          <a14:foregroundMark x1="76750" y1="29002" x2="52167" y2="40887"/>
                          <a14:foregroundMark x1="61333" y1="37876" x2="58167" y2="30428"/>
                          <a14:foregroundMark x1="82667" y1="70840" x2="67417" y2="68304"/>
                          <a14:foregroundMark x1="67417" y1="68304" x2="64083" y2="63233"/>
                          <a14:foregroundMark x1="74417" y1="66403" x2="96167" y2="80190"/>
                          <a14:foregroundMark x1="70500" y1="60697" x2="62333" y2="58003"/>
                          <a14:foregroundMark x1="62333" y1="58003" x2="70250" y2="66719"/>
                          <a14:foregroundMark x1="70250" y1="66719" x2="79083" y2="65452"/>
                          <a14:foregroundMark x1="79083" y1="65452" x2="85250" y2="70998"/>
                          <a14:foregroundMark x1="85250" y1="70998" x2="69750" y2="58796"/>
                          <a14:foregroundMark x1="56833" y1="36767" x2="64750" y2="41838"/>
                          <a14:foregroundMark x1="64750" y1="41838" x2="72917" y2="38986"/>
                          <a14:foregroundMark x1="72917" y1="38986" x2="76833" y2="38986"/>
                          <a14:foregroundMark x1="76167" y1="45008" x2="60667" y2="32805"/>
                          <a14:foregroundMark x1="62000" y1="42472" x2="68583" y2="42948"/>
                          <a14:foregroundMark x1="68583" y1="42948" x2="75667" y2="41838"/>
                          <a14:foregroundMark x1="75667" y1="41838" x2="75750" y2="41838"/>
                          <a14:foregroundMark x1="72833" y1="42789" x2="57417" y2="49287"/>
                          <a14:foregroundMark x1="63250" y1="44849" x2="73417" y2="42789"/>
                          <a14:foregroundMark x1="73417" y1="42789" x2="73500" y2="42789"/>
                          <a14:foregroundMark x1="77500" y1="35024" x2="74667" y2="34390"/>
                          <a14:foregroundMark x1="68500" y1="34073" x2="68500" y2="34073"/>
                          <a14:foregroundMark x1="59000" y1="58796" x2="71583" y2="64342"/>
                          <a14:foregroundMark x1="59167" y1="57052" x2="79500" y2="65769"/>
                          <a14:foregroundMark x1="79500" y1="65769" x2="53250" y2="55626"/>
                          <a14:foregroundMark x1="67500" y1="57052" x2="56917" y2="54041"/>
                          <a14:foregroundMark x1="56917" y1="54041" x2="62667" y2="60222"/>
                          <a14:foregroundMark x1="62667" y1="60222" x2="64167" y2="58479"/>
                          <a14:foregroundMark x1="69167" y1="57845" x2="58333" y2="53883"/>
                          <a14:foregroundMark x1="58333" y1="53883" x2="59917" y2="59746"/>
                          <a14:foregroundMark x1="59167" y1="57845" x2="60833" y2="54834"/>
                          <a14:foregroundMark x1="60167" y1="53407" x2="59083" y2="53883"/>
                          <a14:foregroundMark x1="61833" y1="55151" x2="59500" y2="54834"/>
                          <a14:foregroundMark x1="78000" y1="63867" x2="86417" y2="67195"/>
                          <a14:foregroundMark x1="86417" y1="67195" x2="82917" y2="55943"/>
                          <a14:foregroundMark x1="82917" y1="55943" x2="83917" y2="69731"/>
                          <a14:foregroundMark x1="83917" y1="69731" x2="79083" y2="64976"/>
                          <a14:foregroundMark x1="77500" y1="71157" x2="90167" y2="72425"/>
                          <a14:foregroundMark x1="82417" y1="73534" x2="82667" y2="72108"/>
                          <a14:foregroundMark x1="80333" y1="71791" x2="83417" y2="73376"/>
                          <a14:foregroundMark x1="83167" y1="74010" x2="81750" y2="74643"/>
                          <a14:foregroundMark x1="82167" y1="76545" x2="79167" y2="71632"/>
                          <a14:foregroundMark x1="93500" y1="77496" x2="96833" y2="74168"/>
                          <a14:foregroundMark x1="94917" y1="73059" x2="90000" y2="70840"/>
                          <a14:foregroundMark x1="30000" y1="29635" x2="35250" y2="28209"/>
                          <a14:foregroundMark x1="31000" y1="29477" x2="33250" y2="30428"/>
                          <a14:foregroundMark x1="31417" y1="27417" x2="33333" y2="26307"/>
                          <a14:foregroundMark x1="29750" y1="25990" x2="29417" y2="25515"/>
                          <a14:foregroundMark x1="29833" y1="26149" x2="29333" y2="25832"/>
                          <a14:foregroundMark x1="22917" y1="17908" x2="33667" y2="27892"/>
                          <a14:foregroundMark x1="38083" y1="46593" x2="38000" y2="51823"/>
                          <a14:foregroundMark x1="40250" y1="37876" x2="38250" y2="42314"/>
                          <a14:foregroundMark x1="36667" y1="72583" x2="61583" y2="75119"/>
                          <a14:foregroundMark x1="61583" y1="75119" x2="36250" y2="75753"/>
                          <a14:foregroundMark x1="36250" y1="75753" x2="50917" y2="74485"/>
                          <a14:foregroundMark x1="50917" y1="74485" x2="57083" y2="76387"/>
                          <a14:foregroundMark x1="51000" y1="78447" x2="57667" y2="77179"/>
                          <a14:foregroundMark x1="57667" y1="77179" x2="48750" y2="75911"/>
                          <a14:foregroundMark x1="57083" y1="76545" x2="27000" y2="82409"/>
                          <a14:foregroundMark x1="27000" y1="82409" x2="63000" y2="78447"/>
                          <a14:foregroundMark x1="63000" y1="78447" x2="19833" y2="67195"/>
                          <a14:foregroundMark x1="34583" y1="75436" x2="43583" y2="69731"/>
                          <a14:foregroundMark x1="43583" y1="69731" x2="62333" y2="77655"/>
                          <a14:foregroundMark x1="62333" y1="77655" x2="53750" y2="70523"/>
                          <a14:foregroundMark x1="53750" y1="70523" x2="45583" y2="77813"/>
                          <a14:foregroundMark x1="45583" y1="77813" x2="31833" y2="78288"/>
                          <a14:foregroundMark x1="31833" y1="78288" x2="44000" y2="80507"/>
                          <a14:foregroundMark x1="44000" y1="80507" x2="58583" y2="76228"/>
                          <a14:foregroundMark x1="58583" y1="76228" x2="46667" y2="74010"/>
                          <a14:foregroundMark x1="46667" y1="74010" x2="53417" y2="72108"/>
                          <a14:foregroundMark x1="91333" y1="80666" x2="89417" y2="75436"/>
                          <a14:foregroundMark x1="90417" y1="84152" x2="90750" y2="85261"/>
                          <a14:foregroundMark x1="90333" y1="84152" x2="86917" y2="72108"/>
                          <a14:foregroundMark x1="86917" y1="72108" x2="86917" y2="72108"/>
                          <a14:foregroundMark x1="61333" y1="75277" x2="59167" y2="74010"/>
                          <a14:foregroundMark x1="62000" y1="74802" x2="60333" y2="72425"/>
                          <a14:foregroundMark x1="61083" y1="75119" x2="61417" y2="75753"/>
                          <a14:foregroundMark x1="61417" y1="75594" x2="61167" y2="74960"/>
                          <a14:foregroundMark x1="61000" y1="73693" x2="61000" y2="73693"/>
                          <a14:foregroundMark x1="61417" y1="74010" x2="61833" y2="74485"/>
                          <a14:foregroundMark x1="61917" y1="74485" x2="61167" y2="74485"/>
                          <a14:foregroundMark x1="60583" y1="74485" x2="60583" y2="74485"/>
                          <a14:foregroundMark x1="60750" y1="74168" x2="60750" y2="74168"/>
                          <a14:foregroundMark x1="21667" y1="20285" x2="21667" y2="20285"/>
                          <a14:foregroundMark x1="21583" y1="20285" x2="21583" y2="20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197" y="2042204"/>
              <a:ext cx="7236614" cy="3805253"/>
            </a:xfrm>
            <a:prstGeom prst="rect">
              <a:avLst/>
            </a:prstGeom>
          </p:spPr>
        </p:pic>
        <p:pic>
          <p:nvPicPr>
            <p:cNvPr id="6" name="Picture 5" descr="A green circuit board with white and yellow lights&#10;&#10;AI-generated content may be incorrect.">
              <a:extLst>
                <a:ext uri="{FF2B5EF4-FFF2-40B4-BE49-F238E27FC236}">
                  <a16:creationId xmlns:a16="http://schemas.microsoft.com/office/drawing/2014/main" id="{5264768D-F6DE-E351-CC8C-876A9585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125" l="10000" r="90000">
                          <a14:foregroundMark x1="44833" y1="17625" x2="50500" y2="13625"/>
                          <a14:foregroundMark x1="50500" y1="13625" x2="50167" y2="12875"/>
                          <a14:foregroundMark x1="50333" y1="31375" x2="56083" y2="17500"/>
                          <a14:foregroundMark x1="56083" y1="17500" x2="43500" y2="90250"/>
                          <a14:foregroundMark x1="43500" y1="90250" x2="49000" y2="89750"/>
                          <a14:foregroundMark x1="49000" y1="89750" x2="55000" y2="90125"/>
                          <a14:foregroundMark x1="55000" y1="90125" x2="54500" y2="85000"/>
                          <a14:foregroundMark x1="45500" y1="30125" x2="45083" y2="24375"/>
                          <a14:foregroundMark x1="44667" y1="80375" x2="51583" y2="73000"/>
                          <a14:foregroundMark x1="51583" y1="73000" x2="50083" y2="7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1" r="37041"/>
            <a:stretch/>
          </p:blipFill>
          <p:spPr>
            <a:xfrm rot="5400000">
              <a:off x="2949591" y="1761251"/>
              <a:ext cx="749848" cy="1928742"/>
            </a:xfrm>
            <a:prstGeom prst="rect">
              <a:avLst/>
            </a:prstGeom>
          </p:spPr>
        </p:pic>
        <p:pic>
          <p:nvPicPr>
            <p:cNvPr id="7" name="Picture 6" descr="A green circuit board with white and yellow lights&#10;&#10;AI-generated content may be incorrect.">
              <a:extLst>
                <a:ext uri="{FF2B5EF4-FFF2-40B4-BE49-F238E27FC236}">
                  <a16:creationId xmlns:a16="http://schemas.microsoft.com/office/drawing/2014/main" id="{7B6BCEF8-AE8B-EB38-6E9A-36A9D6C0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125" l="10000" r="90000">
                          <a14:foregroundMark x1="44833" y1="17625" x2="50500" y2="13625"/>
                          <a14:foregroundMark x1="50500" y1="13625" x2="50167" y2="12875"/>
                          <a14:foregroundMark x1="50333" y1="31375" x2="56083" y2="17500"/>
                          <a14:foregroundMark x1="56083" y1="17500" x2="43500" y2="90250"/>
                          <a14:foregroundMark x1="43500" y1="90250" x2="49000" y2="89750"/>
                          <a14:foregroundMark x1="49000" y1="89750" x2="55000" y2="90125"/>
                          <a14:foregroundMark x1="55000" y1="90125" x2="54500" y2="85000"/>
                          <a14:foregroundMark x1="45500" y1="30125" x2="45083" y2="24375"/>
                          <a14:foregroundMark x1="44667" y1="80375" x2="51583" y2="73000"/>
                          <a14:foregroundMark x1="51583" y1="73000" x2="50083" y2="7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1" r="37041"/>
            <a:stretch/>
          </p:blipFill>
          <p:spPr>
            <a:xfrm rot="5400000">
              <a:off x="2949591" y="2933795"/>
              <a:ext cx="749848" cy="1928742"/>
            </a:xfrm>
            <a:prstGeom prst="rect">
              <a:avLst/>
            </a:prstGeom>
          </p:spPr>
        </p:pic>
        <p:pic>
          <p:nvPicPr>
            <p:cNvPr id="8" name="Picture 7" descr="A green circuit board with white and yellow lights&#10;&#10;AI-generated content may be incorrect.">
              <a:extLst>
                <a:ext uri="{FF2B5EF4-FFF2-40B4-BE49-F238E27FC236}">
                  <a16:creationId xmlns:a16="http://schemas.microsoft.com/office/drawing/2014/main" id="{1D031DED-3DC3-FE81-260E-18FF6CCF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125" l="10000" r="90000">
                          <a14:foregroundMark x1="44833" y1="17625" x2="50500" y2="13625"/>
                          <a14:foregroundMark x1="50500" y1="13625" x2="50167" y2="12875"/>
                          <a14:foregroundMark x1="50333" y1="31375" x2="56083" y2="17500"/>
                          <a14:foregroundMark x1="56083" y1="17500" x2="43500" y2="90250"/>
                          <a14:foregroundMark x1="43500" y1="90250" x2="49000" y2="89750"/>
                          <a14:foregroundMark x1="49000" y1="89750" x2="55000" y2="90125"/>
                          <a14:foregroundMark x1="55000" y1="90125" x2="54500" y2="85000"/>
                          <a14:foregroundMark x1="45500" y1="30125" x2="45083" y2="24375"/>
                          <a14:foregroundMark x1="44667" y1="80375" x2="51583" y2="73000"/>
                          <a14:foregroundMark x1="51583" y1="73000" x2="50083" y2="7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1" r="37041"/>
            <a:stretch/>
          </p:blipFill>
          <p:spPr>
            <a:xfrm rot="5400000">
              <a:off x="2949591" y="4127743"/>
              <a:ext cx="749848" cy="192874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F7DC06-9BB0-8CA0-306A-51EECB8B760C}"/>
              </a:ext>
            </a:extLst>
          </p:cNvPr>
          <p:cNvGrpSpPr/>
          <p:nvPr/>
        </p:nvGrpSpPr>
        <p:grpSpPr>
          <a:xfrm>
            <a:off x="2693864" y="5158920"/>
            <a:ext cx="2388465" cy="1681033"/>
            <a:chOff x="3540758" y="5176967"/>
            <a:chExt cx="2388465" cy="1681033"/>
          </a:xfrm>
        </p:grpSpPr>
        <p:pic>
          <p:nvPicPr>
            <p:cNvPr id="12" name="Picture 11" descr="A digital device with a screen&#10;&#10;AI-generated content may be incorrect.">
              <a:extLst>
                <a:ext uri="{FF2B5EF4-FFF2-40B4-BE49-F238E27FC236}">
                  <a16:creationId xmlns:a16="http://schemas.microsoft.com/office/drawing/2014/main" id="{20F71AC2-D4B8-3816-8467-FC6DF8D7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585" b="89617" l="7188" r="94089">
                          <a14:foregroundMark x1="70927" y1="34665" x2="85623" y2="28754"/>
                          <a14:foregroundMark x1="85623" y1="28754" x2="93450" y2="33067"/>
                          <a14:foregroundMark x1="93450" y1="33067" x2="91693" y2="66773"/>
                          <a14:foregroundMark x1="91693" y1="66773" x2="74920" y2="62620"/>
                          <a14:foregroundMark x1="74920" y1="62620" x2="74920" y2="62620"/>
                          <a14:foregroundMark x1="89457" y1="66134" x2="94249" y2="67252"/>
                          <a14:foregroundMark x1="18211" y1="34505" x2="10703" y2="33387"/>
                          <a14:foregroundMark x1="10703" y1="33387" x2="7188" y2="64537"/>
                          <a14:foregroundMark x1="7188" y1="64537" x2="15335" y2="68690"/>
                          <a14:foregroundMark x1="15335" y1="68690" x2="16134" y2="686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247" y="5176967"/>
              <a:ext cx="1050882" cy="1050882"/>
            </a:xfrm>
            <a:prstGeom prst="rect">
              <a:avLst/>
            </a:prstGeom>
          </p:spPr>
        </p:pic>
        <p:pic>
          <p:nvPicPr>
            <p:cNvPr id="14" name="Picture 13" descr="A white table with legs&#10;&#10;AI-generated content may be incorrect.">
              <a:extLst>
                <a:ext uri="{FF2B5EF4-FFF2-40B4-BE49-F238E27FC236}">
                  <a16:creationId xmlns:a16="http://schemas.microsoft.com/office/drawing/2014/main" id="{F7D799BE-923D-5C0D-4FC2-BD6FF9833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3448" r="95074">
                          <a14:foregroundMark x1="10837" y1="27143" x2="12562" y2="66071"/>
                          <a14:foregroundMark x1="12562" y1="66071" x2="14286" y2="71429"/>
                          <a14:foregroundMark x1="14039" y1="66786" x2="87685" y2="71071"/>
                          <a14:foregroundMark x1="87685" y1="71071" x2="95074" y2="68214"/>
                          <a14:foregroundMark x1="89163" y1="68571" x2="89409" y2="52857"/>
                          <a14:foregroundMark x1="89409" y1="52857" x2="85714" y2="33214"/>
                          <a14:foregroundMark x1="85714" y1="33214" x2="78818" y2="57857"/>
                          <a14:foregroundMark x1="81527" y1="55714" x2="85714" y2="75000"/>
                          <a14:foregroundMark x1="85714" y1="38929" x2="88916" y2="63214"/>
                          <a14:foregroundMark x1="83251" y1="58929" x2="54187" y2="60714"/>
                          <a14:foregroundMark x1="54187" y1="60714" x2="30542" y2="52500"/>
                          <a14:foregroundMark x1="30542" y1="52500" x2="74877" y2="48929"/>
                          <a14:foregroundMark x1="74877" y1="48929" x2="47537" y2="42857"/>
                          <a14:foregroundMark x1="47537" y1="42857" x2="64286" y2="37857"/>
                          <a14:foregroundMark x1="64286" y1="37857" x2="63793" y2="37857"/>
                          <a14:foregroundMark x1="48030" y1="41786" x2="25862" y2="43214"/>
                          <a14:foregroundMark x1="25862" y1="43214" x2="39409" y2="35357"/>
                          <a14:foregroundMark x1="39409" y1="35357" x2="33990" y2="49286"/>
                          <a14:foregroundMark x1="33990" y1="49286" x2="21182" y2="43571"/>
                          <a14:foregroundMark x1="21182" y1="43571" x2="34729" y2="47500"/>
                          <a14:foregroundMark x1="29557" y1="55000" x2="15271" y2="66786"/>
                          <a14:foregroundMark x1="15271" y1="66786" x2="17488" y2="70000"/>
                          <a14:foregroundMark x1="11084" y1="70714" x2="22906" y2="71071"/>
                          <a14:foregroundMark x1="22906" y1="71071" x2="48522" y2="68214"/>
                          <a14:foregroundMark x1="48522" y1="68214" x2="81527" y2="73214"/>
                          <a14:foregroundMark x1="71182" y1="75000" x2="21675" y2="71786"/>
                          <a14:foregroundMark x1="11576" y1="72143" x2="31527" y2="71429"/>
                          <a14:foregroundMark x1="31527" y1="71429" x2="82266" y2="72143"/>
                          <a14:foregroundMark x1="70197" y1="76429" x2="82020" y2="76786"/>
                          <a14:foregroundMark x1="82020" y1="76786" x2="93842" y2="72500"/>
                          <a14:foregroundMark x1="93842" y1="72500" x2="95074" y2="68214"/>
                          <a14:foregroundMark x1="87685" y1="72143" x2="3448" y2="7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3" t="25064" r="7818" b="25670"/>
            <a:stretch/>
          </p:blipFill>
          <p:spPr>
            <a:xfrm>
              <a:off x="3540758" y="5921885"/>
              <a:ext cx="2388465" cy="936115"/>
            </a:xfrm>
            <a:prstGeom prst="rect">
              <a:avLst/>
            </a:prstGeom>
          </p:spPr>
        </p:pic>
        <p:pic>
          <p:nvPicPr>
            <p:cNvPr id="30" name="Picture 29" descr="A drawing of a tool&#10;&#10;AI-generated content may be incorrect.">
              <a:extLst>
                <a:ext uri="{FF2B5EF4-FFF2-40B4-BE49-F238E27FC236}">
                  <a16:creationId xmlns:a16="http://schemas.microsoft.com/office/drawing/2014/main" id="{6522E925-4290-8C15-5BF2-1809655B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286" b="90102" l="10000" r="90000">
                          <a14:foregroundMark x1="26735" y1="90204" x2="35102" y2="89490"/>
                          <a14:foregroundMark x1="35102" y1="89490" x2="35612" y2="89490"/>
                          <a14:foregroundMark x1="58469" y1="89694" x2="68571" y2="89082"/>
                          <a14:foregroundMark x1="41633" y1="47245" x2="57857" y2="24694"/>
                          <a14:foregroundMark x1="71327" y1="9286" x2="72347" y2="9388"/>
                          <a14:foregroundMark x1="48163" y1="45204" x2="51633" y2="33265"/>
                          <a14:foregroundMark x1="54184" y1="31837" x2="57041" y2="24898"/>
                          <a14:foregroundMark x1="57041" y1="24898" x2="56224" y2="33980"/>
                          <a14:foregroundMark x1="56224" y1="33980" x2="46122" y2="49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80" y="5217622"/>
              <a:ext cx="787246" cy="787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46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674DD-9B20-9318-03F2-01B8B9CE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6294A7-72FA-EAE0-86AC-668F3879C13A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Бази данни</a:t>
            </a:r>
            <a:endParaRPr lang="en-US" sz="4800" b="1" dirty="0">
              <a:solidFill>
                <a:srgbClr val="0D4A1D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00F48B4-CD3A-42C4-CF67-2041FE3093C8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FAA290E8-C4B0-85BE-E73F-A89F897C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87040C6-E3F7-7539-28C0-8BE131CF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25ACED47-F88F-5AC3-6F3E-24F7D488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6FD32F45-D34C-76AB-55C1-05A963100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BCB1EF9-BAE5-EB22-CB0F-626E5DCFC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28161B-01BF-303D-BE8A-A105E0B076E8}"/>
              </a:ext>
            </a:extLst>
          </p:cNvPr>
          <p:cNvSpPr txBox="1"/>
          <p:nvPr/>
        </p:nvSpPr>
        <p:spPr>
          <a:xfrm>
            <a:off x="2174788" y="1154895"/>
            <a:ext cx="9185189" cy="467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bg-BG" sz="1800" b="1" dirty="0">
                <a:solidFill>
                  <a:srgbClr val="0D4A1D"/>
                </a:solidFill>
                <a:latin typeface="Agency FB" panose="020B0503020202020204" pitchFamily="34" charset="0"/>
              </a:rPr>
              <a:t>Системата</a:t>
            </a:r>
            <a:r>
              <a:rPr lang="bg-BG" sz="1800" b="1" dirty="0">
                <a:solidFill>
                  <a:schemeClr val="accent4">
                    <a:lumMod val="75000"/>
                  </a:schemeClr>
                </a:solidFill>
              </a:rPr>
              <a:t> съхранява информацията във </a:t>
            </a:r>
            <a:r>
              <a:rPr lang="en-US" sz="1800" b="1" dirty="0">
                <a:solidFill>
                  <a:schemeClr val="accent2"/>
                </a:solidFill>
              </a:rPr>
              <a:t>production-grade time-series </a:t>
            </a:r>
            <a:r>
              <a:rPr lang="bg-BG" sz="1800" b="1" dirty="0">
                <a:solidFill>
                  <a:schemeClr val="accent2"/>
                </a:solidFill>
              </a:rPr>
              <a:t>база данни</a:t>
            </a:r>
            <a:r>
              <a:rPr lang="bg-BG" sz="18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US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D618DA-C18C-985E-374F-BAD29ED46AC2}"/>
              </a:ext>
            </a:extLst>
          </p:cNvPr>
          <p:cNvGrpSpPr/>
          <p:nvPr/>
        </p:nvGrpSpPr>
        <p:grpSpPr>
          <a:xfrm>
            <a:off x="2279526" y="1857483"/>
            <a:ext cx="1676371" cy="1676371"/>
            <a:chOff x="2706293" y="2087761"/>
            <a:chExt cx="1676371" cy="16763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D877E6-8E4C-4FF5-C869-55508BC21117}"/>
                </a:ext>
              </a:extLst>
            </p:cNvPr>
            <p:cNvSpPr/>
            <p:nvPr/>
          </p:nvSpPr>
          <p:spPr>
            <a:xfrm>
              <a:off x="2706293" y="2087761"/>
              <a:ext cx="1676371" cy="1676371"/>
            </a:xfrm>
            <a:prstGeom prst="ellipse">
              <a:avLst/>
            </a:prstGeom>
            <a:noFill/>
            <a:ln w="101600" cap="rnd">
              <a:solidFill>
                <a:schemeClr val="accent1">
                  <a:shade val="15000"/>
                </a:schemeClr>
              </a:solidFill>
              <a:prstDash val="sysDash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405674"/>
                        <a:gd name="connsiteY0" fmla="*/ 1702837 h 3405674"/>
                        <a:gd name="connsiteX1" fmla="*/ 1702837 w 3405674"/>
                        <a:gd name="connsiteY1" fmla="*/ 0 h 3405674"/>
                        <a:gd name="connsiteX2" fmla="*/ 3405674 w 3405674"/>
                        <a:gd name="connsiteY2" fmla="*/ 1702837 h 3405674"/>
                        <a:gd name="connsiteX3" fmla="*/ 1702837 w 3405674"/>
                        <a:gd name="connsiteY3" fmla="*/ 3405674 h 3405674"/>
                        <a:gd name="connsiteX4" fmla="*/ 0 w 3405674"/>
                        <a:gd name="connsiteY4" fmla="*/ 1702837 h 34056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05674" h="3405674" extrusionOk="0">
                          <a:moveTo>
                            <a:pt x="0" y="1702837"/>
                          </a:moveTo>
                          <a:cubicBezTo>
                            <a:pt x="-95840" y="703270"/>
                            <a:pt x="721502" y="15344"/>
                            <a:pt x="1702837" y="0"/>
                          </a:cubicBezTo>
                          <a:cubicBezTo>
                            <a:pt x="2817556" y="36687"/>
                            <a:pt x="3265589" y="766840"/>
                            <a:pt x="3405674" y="1702837"/>
                          </a:cubicBezTo>
                          <a:cubicBezTo>
                            <a:pt x="3244153" y="2801022"/>
                            <a:pt x="2611029" y="3583978"/>
                            <a:pt x="1702837" y="3405674"/>
                          </a:cubicBezTo>
                          <a:cubicBezTo>
                            <a:pt x="695632" y="3369151"/>
                            <a:pt x="161942" y="2720665"/>
                            <a:pt x="0" y="170283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AE74A4C-1766-8446-CEE7-12983867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5073" y="2196541"/>
              <a:ext cx="1458809" cy="145880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15EFD6-5B5C-DEDF-9969-85BC4DD18660}"/>
              </a:ext>
            </a:extLst>
          </p:cNvPr>
          <p:cNvSpPr txBox="1"/>
          <p:nvPr/>
        </p:nvSpPr>
        <p:spPr>
          <a:xfrm>
            <a:off x="4416810" y="1792143"/>
            <a:ext cx="6436311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bg-BG" b="1" dirty="0">
                <a:solidFill>
                  <a:schemeClr val="accent3">
                    <a:lumMod val="75000"/>
                  </a:schemeClr>
                </a:solidFill>
              </a:rPr>
              <a:t>Бързите измервания се съхраняват в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production-grade time-series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accent3">
                    <a:lumMod val="75000"/>
                  </a:schemeClr>
                </a:solidFill>
              </a:rPr>
              <a:t>база данни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InfluxDB</a:t>
            </a:r>
            <a:r>
              <a:rPr lang="bg-BG" b="1" dirty="0"/>
              <a:t> </a:t>
            </a:r>
            <a:r>
              <a:rPr lang="bg-BG" b="1" dirty="0">
                <a:solidFill>
                  <a:schemeClr val="accent3">
                    <a:lumMod val="75000"/>
                  </a:schemeClr>
                </a:solidFill>
              </a:rPr>
              <a:t>с оптимизирани възможности за агрегация, манипулация и извличане на данни, базирано на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timestamp. </a:t>
            </a:r>
          </a:p>
        </p:txBody>
      </p:sp>
      <p:pic>
        <p:nvPicPr>
          <p:cNvPr id="15" name="Picture 14" descr="A blue feather pen on a square&#10;&#10;AI-generated content may be incorrect.">
            <a:extLst>
              <a:ext uri="{FF2B5EF4-FFF2-40B4-BE49-F238E27FC236}">
                <a16:creationId xmlns:a16="http://schemas.microsoft.com/office/drawing/2014/main" id="{DE0533A6-7CC1-E06B-F601-DCD0339122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33" y="4389804"/>
            <a:ext cx="1173528" cy="11735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3CBDBF5-B851-1C17-0933-5D270DD2A9C0}"/>
              </a:ext>
            </a:extLst>
          </p:cNvPr>
          <p:cNvSpPr/>
          <p:nvPr/>
        </p:nvSpPr>
        <p:spPr>
          <a:xfrm>
            <a:off x="3061403" y="4086971"/>
            <a:ext cx="1676371" cy="1676371"/>
          </a:xfrm>
          <a:prstGeom prst="ellipse">
            <a:avLst/>
          </a:prstGeom>
          <a:noFill/>
          <a:ln w="101600" cap="rnd">
            <a:solidFill>
              <a:schemeClr val="accent1">
                <a:shade val="15000"/>
              </a:schemeClr>
            </a:solidFill>
            <a:prstDash val="sys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05674"/>
                      <a:gd name="connsiteY0" fmla="*/ 1702837 h 3405674"/>
                      <a:gd name="connsiteX1" fmla="*/ 1702837 w 3405674"/>
                      <a:gd name="connsiteY1" fmla="*/ 0 h 3405674"/>
                      <a:gd name="connsiteX2" fmla="*/ 3405674 w 3405674"/>
                      <a:gd name="connsiteY2" fmla="*/ 1702837 h 3405674"/>
                      <a:gd name="connsiteX3" fmla="*/ 1702837 w 3405674"/>
                      <a:gd name="connsiteY3" fmla="*/ 3405674 h 3405674"/>
                      <a:gd name="connsiteX4" fmla="*/ 0 w 3405674"/>
                      <a:gd name="connsiteY4" fmla="*/ 1702837 h 3405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5674" h="3405674" extrusionOk="0">
                        <a:moveTo>
                          <a:pt x="0" y="1702837"/>
                        </a:moveTo>
                        <a:cubicBezTo>
                          <a:pt x="-95840" y="703270"/>
                          <a:pt x="721502" y="15344"/>
                          <a:pt x="1702837" y="0"/>
                        </a:cubicBezTo>
                        <a:cubicBezTo>
                          <a:pt x="2817556" y="36687"/>
                          <a:pt x="3265589" y="766840"/>
                          <a:pt x="3405674" y="1702837"/>
                        </a:cubicBezTo>
                        <a:cubicBezTo>
                          <a:pt x="3244153" y="2801022"/>
                          <a:pt x="2611029" y="3583978"/>
                          <a:pt x="1702837" y="3405674"/>
                        </a:cubicBezTo>
                        <a:cubicBezTo>
                          <a:pt x="695632" y="3369151"/>
                          <a:pt x="161942" y="2720665"/>
                          <a:pt x="0" y="1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DF49E-E8A1-4C17-5125-547E0AF0554B}"/>
              </a:ext>
            </a:extLst>
          </p:cNvPr>
          <p:cNvSpPr txBox="1"/>
          <p:nvPr/>
        </p:nvSpPr>
        <p:spPr>
          <a:xfrm>
            <a:off x="5045504" y="4336879"/>
            <a:ext cx="6436311" cy="9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b="1" dirty="0">
                <a:solidFill>
                  <a:schemeClr val="accent6"/>
                </a:solidFill>
              </a:rPr>
              <a:t>Всички останали данни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bg-BG" b="1" dirty="0">
                <a:solidFill>
                  <a:schemeClr val="accent6"/>
                </a:solidFill>
              </a:rPr>
              <a:t>бележки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bg-BG" b="1" dirty="0">
                <a:solidFill>
                  <a:schemeClr val="accent6"/>
                </a:solidFill>
              </a:rPr>
              <a:t>профили, повиквания и други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bg-BG" b="1" dirty="0">
                <a:solidFill>
                  <a:schemeClr val="accent6"/>
                </a:solidFill>
              </a:rPr>
              <a:t> се съхраняват в леката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SQLite.</a:t>
            </a:r>
          </a:p>
        </p:txBody>
      </p:sp>
    </p:spTree>
    <p:extLst>
      <p:ext uri="{BB962C8B-B14F-4D97-AF65-F5344CB8AC3E}">
        <p14:creationId xmlns:p14="http://schemas.microsoft.com/office/powerpoint/2010/main" val="368213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C92E-A847-7B9A-813C-1C9F9EFB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481807-A38A-7578-9FB2-DDBCBF2325EC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Организация на работата</a:t>
            </a:r>
            <a:endParaRPr lang="en-US" sz="4800" b="1" dirty="0">
              <a:solidFill>
                <a:srgbClr val="0D4A1D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5778AD-B1EB-E07E-AFC5-FE8041C5AB50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F3216331-2CB9-054F-40D6-BE7AE0C93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122C8F4-A9C9-E945-0B60-9AF7E6A5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94149169-5C09-8AAA-6D54-BE64CC778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0D709F11-5655-0D80-81BC-08303958C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E03EF3A-78BD-18AB-077E-CB98775AB039}"/>
              </a:ext>
            </a:extLst>
          </p:cNvPr>
          <p:cNvSpPr/>
          <p:nvPr/>
        </p:nvSpPr>
        <p:spPr>
          <a:xfrm>
            <a:off x="7175321" y="3485039"/>
            <a:ext cx="4401161" cy="3126271"/>
          </a:xfrm>
          <a:custGeom>
            <a:avLst/>
            <a:gdLst>
              <a:gd name="connsiteX0" fmla="*/ 0 w 4401161"/>
              <a:gd name="connsiteY0" fmla="*/ 521056 h 3126271"/>
              <a:gd name="connsiteX1" fmla="*/ 521056 w 4401161"/>
              <a:gd name="connsiteY1" fmla="*/ 0 h 3126271"/>
              <a:gd name="connsiteX2" fmla="*/ 1260047 w 4401161"/>
              <a:gd name="connsiteY2" fmla="*/ 0 h 3126271"/>
              <a:gd name="connsiteX3" fmla="*/ 1898266 w 4401161"/>
              <a:gd name="connsiteY3" fmla="*/ 0 h 3126271"/>
              <a:gd name="connsiteX4" fmla="*/ 2502895 w 4401161"/>
              <a:gd name="connsiteY4" fmla="*/ 0 h 3126271"/>
              <a:gd name="connsiteX5" fmla="*/ 3208295 w 4401161"/>
              <a:gd name="connsiteY5" fmla="*/ 0 h 3126271"/>
              <a:gd name="connsiteX6" fmla="*/ 3880105 w 4401161"/>
              <a:gd name="connsiteY6" fmla="*/ 0 h 3126271"/>
              <a:gd name="connsiteX7" fmla="*/ 4401161 w 4401161"/>
              <a:gd name="connsiteY7" fmla="*/ 521056 h 3126271"/>
              <a:gd name="connsiteX8" fmla="*/ 4401161 w 4401161"/>
              <a:gd name="connsiteY8" fmla="*/ 1215776 h 3126271"/>
              <a:gd name="connsiteX9" fmla="*/ 4401161 w 4401161"/>
              <a:gd name="connsiteY9" fmla="*/ 1847971 h 3126271"/>
              <a:gd name="connsiteX10" fmla="*/ 4401161 w 4401161"/>
              <a:gd name="connsiteY10" fmla="*/ 2605215 h 3126271"/>
              <a:gd name="connsiteX11" fmla="*/ 3880105 w 4401161"/>
              <a:gd name="connsiteY11" fmla="*/ 3126271 h 3126271"/>
              <a:gd name="connsiteX12" fmla="*/ 3309067 w 4401161"/>
              <a:gd name="connsiteY12" fmla="*/ 3126271 h 3126271"/>
              <a:gd name="connsiteX13" fmla="*/ 2570076 w 4401161"/>
              <a:gd name="connsiteY13" fmla="*/ 3126271 h 3126271"/>
              <a:gd name="connsiteX14" fmla="*/ 1965447 w 4401161"/>
              <a:gd name="connsiteY14" fmla="*/ 3126271 h 3126271"/>
              <a:gd name="connsiteX15" fmla="*/ 1293637 w 4401161"/>
              <a:gd name="connsiteY15" fmla="*/ 3126271 h 3126271"/>
              <a:gd name="connsiteX16" fmla="*/ 521056 w 4401161"/>
              <a:gd name="connsiteY16" fmla="*/ 3126271 h 3126271"/>
              <a:gd name="connsiteX17" fmla="*/ 0 w 4401161"/>
              <a:gd name="connsiteY17" fmla="*/ 2605215 h 3126271"/>
              <a:gd name="connsiteX18" fmla="*/ 0 w 4401161"/>
              <a:gd name="connsiteY18" fmla="*/ 1973020 h 3126271"/>
              <a:gd name="connsiteX19" fmla="*/ 0 w 4401161"/>
              <a:gd name="connsiteY19" fmla="*/ 1236617 h 3126271"/>
              <a:gd name="connsiteX20" fmla="*/ 0 w 4401161"/>
              <a:gd name="connsiteY20" fmla="*/ 521056 h 312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01161" h="3126271" extrusionOk="0">
                <a:moveTo>
                  <a:pt x="0" y="521056"/>
                </a:moveTo>
                <a:cubicBezTo>
                  <a:pt x="-41282" y="207821"/>
                  <a:pt x="171376" y="23235"/>
                  <a:pt x="521056" y="0"/>
                </a:cubicBezTo>
                <a:cubicBezTo>
                  <a:pt x="811636" y="34875"/>
                  <a:pt x="934284" y="-22223"/>
                  <a:pt x="1260047" y="0"/>
                </a:cubicBezTo>
                <a:cubicBezTo>
                  <a:pt x="1585810" y="22223"/>
                  <a:pt x="1643520" y="28822"/>
                  <a:pt x="1898266" y="0"/>
                </a:cubicBezTo>
                <a:cubicBezTo>
                  <a:pt x="2153012" y="-28822"/>
                  <a:pt x="2369791" y="-26814"/>
                  <a:pt x="2502895" y="0"/>
                </a:cubicBezTo>
                <a:cubicBezTo>
                  <a:pt x="2635999" y="26814"/>
                  <a:pt x="2942805" y="-29643"/>
                  <a:pt x="3208295" y="0"/>
                </a:cubicBezTo>
                <a:cubicBezTo>
                  <a:pt x="3473785" y="29643"/>
                  <a:pt x="3672791" y="-3022"/>
                  <a:pt x="3880105" y="0"/>
                </a:cubicBezTo>
                <a:cubicBezTo>
                  <a:pt x="4198703" y="-50167"/>
                  <a:pt x="4395699" y="238085"/>
                  <a:pt x="4401161" y="521056"/>
                </a:cubicBezTo>
                <a:cubicBezTo>
                  <a:pt x="4412144" y="852211"/>
                  <a:pt x="4392702" y="939479"/>
                  <a:pt x="4401161" y="1215776"/>
                </a:cubicBezTo>
                <a:cubicBezTo>
                  <a:pt x="4409620" y="1492073"/>
                  <a:pt x="4402679" y="1681527"/>
                  <a:pt x="4401161" y="1847971"/>
                </a:cubicBezTo>
                <a:cubicBezTo>
                  <a:pt x="4399643" y="2014416"/>
                  <a:pt x="4403564" y="2274330"/>
                  <a:pt x="4401161" y="2605215"/>
                </a:cubicBezTo>
                <a:cubicBezTo>
                  <a:pt x="4440203" y="2951103"/>
                  <a:pt x="4171108" y="3159743"/>
                  <a:pt x="3880105" y="3126271"/>
                </a:cubicBezTo>
                <a:cubicBezTo>
                  <a:pt x="3658975" y="3132562"/>
                  <a:pt x="3510108" y="3130840"/>
                  <a:pt x="3309067" y="3126271"/>
                </a:cubicBezTo>
                <a:cubicBezTo>
                  <a:pt x="3108026" y="3121702"/>
                  <a:pt x="2819725" y="3117539"/>
                  <a:pt x="2570076" y="3126271"/>
                </a:cubicBezTo>
                <a:cubicBezTo>
                  <a:pt x="2320427" y="3135003"/>
                  <a:pt x="2173089" y="3113626"/>
                  <a:pt x="1965447" y="3126271"/>
                </a:cubicBezTo>
                <a:cubicBezTo>
                  <a:pt x="1757805" y="3138916"/>
                  <a:pt x="1612734" y="3125077"/>
                  <a:pt x="1293637" y="3126271"/>
                </a:cubicBezTo>
                <a:cubicBezTo>
                  <a:pt x="974540" y="3127466"/>
                  <a:pt x="790666" y="3114219"/>
                  <a:pt x="521056" y="3126271"/>
                </a:cubicBezTo>
                <a:cubicBezTo>
                  <a:pt x="216582" y="3076025"/>
                  <a:pt x="29004" y="2887094"/>
                  <a:pt x="0" y="2605215"/>
                </a:cubicBezTo>
                <a:cubicBezTo>
                  <a:pt x="-14101" y="2294273"/>
                  <a:pt x="27194" y="2143541"/>
                  <a:pt x="0" y="1973020"/>
                </a:cubicBezTo>
                <a:cubicBezTo>
                  <a:pt x="-27194" y="1802500"/>
                  <a:pt x="-3235" y="1594442"/>
                  <a:pt x="0" y="1236617"/>
                </a:cubicBezTo>
                <a:cubicBezTo>
                  <a:pt x="3235" y="878792"/>
                  <a:pt x="18002" y="792187"/>
                  <a:pt x="0" y="521056"/>
                </a:cubicBezTo>
                <a:close/>
              </a:path>
            </a:pathLst>
          </a:custGeom>
          <a:noFill/>
          <a:ln w="44450" cap="rnd">
            <a:solidFill>
              <a:schemeClr val="accent3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C63A6E5-E4E9-F8A4-2980-E3DE2BE57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pic>
        <p:nvPicPr>
          <p:cNvPr id="4" name="Picture 3" descr="A black and green spiral notebook&#10;&#10;AI-generated content may be incorrect.">
            <a:extLst>
              <a:ext uri="{FF2B5EF4-FFF2-40B4-BE49-F238E27FC236}">
                <a16:creationId xmlns:a16="http://schemas.microsoft.com/office/drawing/2014/main" id="{9D3B9FCB-C950-FC05-13AC-E0CD70C98E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8722" y1="24601" x2="54153" y2="34345"/>
                        <a14:foregroundMark x1="54153" y1="34345" x2="56230" y2="60863"/>
                        <a14:foregroundMark x1="56230" y1="60863" x2="53674" y2="71565"/>
                        <a14:foregroundMark x1="61661" y1="63738" x2="45208" y2="54313"/>
                        <a14:foregroundMark x1="45208" y1="54313" x2="57029" y2="64217"/>
                        <a14:foregroundMark x1="55591" y1="67412" x2="64856" y2="42492"/>
                        <a14:foregroundMark x1="64856" y1="42492" x2="66773" y2="31150"/>
                        <a14:foregroundMark x1="66773" y1="31150" x2="59265" y2="23323"/>
                        <a14:foregroundMark x1="59265" y1="23323" x2="45527" y2="25559"/>
                        <a14:foregroundMark x1="45527" y1="25559" x2="31470" y2="38818"/>
                        <a14:foregroundMark x1="31470" y1="38818" x2="43770" y2="82588"/>
                        <a14:foregroundMark x1="43770" y1="82588" x2="64058" y2="75559"/>
                        <a14:foregroundMark x1="64058" y1="75559" x2="66613" y2="67572"/>
                        <a14:foregroundMark x1="66613" y1="67572" x2="66454" y2="65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62" y="4574408"/>
            <a:ext cx="1191352" cy="119135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EA7E910-AB36-CFA0-A755-B99827D6E8A1}"/>
              </a:ext>
            </a:extLst>
          </p:cNvPr>
          <p:cNvGrpSpPr/>
          <p:nvPr/>
        </p:nvGrpSpPr>
        <p:grpSpPr>
          <a:xfrm>
            <a:off x="2837647" y="1247810"/>
            <a:ext cx="5316530" cy="2677153"/>
            <a:chOff x="3215841" y="1670470"/>
            <a:chExt cx="5316530" cy="26771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950F02-0B40-0F88-E884-641D9E360E27}"/>
                </a:ext>
              </a:extLst>
            </p:cNvPr>
            <p:cNvSpPr txBox="1"/>
            <p:nvPr/>
          </p:nvSpPr>
          <p:spPr>
            <a:xfrm>
              <a:off x="3215841" y="1670470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b="1" dirty="0">
                  <a:solidFill>
                    <a:srgbClr val="EE0000"/>
                  </a:solidFill>
                  <a:ea typeface="ADLaM Display" panose="02010000000000000000" pitchFamily="2" charset="0"/>
                  <a:cs typeface="ADLaM Display" panose="02010000000000000000" pitchFamily="2" charset="0"/>
                </a:rPr>
                <a:t>Младен Михалков </a:t>
              </a:r>
              <a:endParaRPr lang="en-US" sz="2400" b="1" dirty="0">
                <a:solidFill>
                  <a:srgbClr val="EE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19169B-2573-E3A9-9118-0F5617F09148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3215841" y="1901303"/>
              <a:ext cx="0" cy="2261654"/>
            </a:xfrm>
            <a:prstGeom prst="line">
              <a:avLst/>
            </a:prstGeom>
            <a:ln w="44450" cap="rnd">
              <a:solidFill>
                <a:srgbClr val="C00000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07C9B6-F339-A193-CD15-62F5672C10D9}"/>
                </a:ext>
              </a:extLst>
            </p:cNvPr>
            <p:cNvCxnSpPr/>
            <p:nvPr/>
          </p:nvCxnSpPr>
          <p:spPr>
            <a:xfrm>
              <a:off x="3215842" y="2562757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F3D5D2-2370-F72C-EC84-41628C633672}"/>
                </a:ext>
              </a:extLst>
            </p:cNvPr>
            <p:cNvCxnSpPr/>
            <p:nvPr/>
          </p:nvCxnSpPr>
          <p:spPr>
            <a:xfrm>
              <a:off x="3215842" y="3107659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936AA-B7C4-3A05-A726-240AA66B0C7E}"/>
                </a:ext>
              </a:extLst>
            </p:cNvPr>
            <p:cNvSpPr txBox="1"/>
            <p:nvPr/>
          </p:nvSpPr>
          <p:spPr>
            <a:xfrm>
              <a:off x="3925019" y="2393982"/>
              <a:ext cx="460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Embedded Hardware &amp; Firmware design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AD4C2-A300-FA11-18AE-9CE0FC0CA4C9}"/>
                </a:ext>
              </a:extLst>
            </p:cNvPr>
            <p:cNvSpPr txBox="1"/>
            <p:nvPr/>
          </p:nvSpPr>
          <p:spPr>
            <a:xfrm>
              <a:off x="3925019" y="2922993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Web Backend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DFD917-588C-62CA-7B89-62215FF1C14B}"/>
                </a:ext>
              </a:extLst>
            </p:cNvPr>
            <p:cNvCxnSpPr/>
            <p:nvPr/>
          </p:nvCxnSpPr>
          <p:spPr>
            <a:xfrm>
              <a:off x="3215841" y="3648248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E3C73A-CEDA-83DB-2CB4-18D4581C8714}"/>
                </a:ext>
              </a:extLst>
            </p:cNvPr>
            <p:cNvSpPr txBox="1"/>
            <p:nvPr/>
          </p:nvSpPr>
          <p:spPr>
            <a:xfrm>
              <a:off x="3885929" y="3463582"/>
              <a:ext cx="4280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DB schema design &amp; implementation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0BD878-9079-1D44-788A-8D108FC79B08}"/>
                </a:ext>
              </a:extLst>
            </p:cNvPr>
            <p:cNvCxnSpPr/>
            <p:nvPr/>
          </p:nvCxnSpPr>
          <p:spPr>
            <a:xfrm>
              <a:off x="3215841" y="4162957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A37886-FAC0-EA60-5DA0-475C21C40E4C}"/>
                </a:ext>
              </a:extLst>
            </p:cNvPr>
            <p:cNvSpPr txBox="1"/>
            <p:nvPr/>
          </p:nvSpPr>
          <p:spPr>
            <a:xfrm>
              <a:off x="3925019" y="3978291"/>
              <a:ext cx="3599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Web, WSGI, Proxy server setup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5C747C-33FA-DDB0-1BD0-C90F0F403A54}"/>
              </a:ext>
            </a:extLst>
          </p:cNvPr>
          <p:cNvGrpSpPr/>
          <p:nvPr/>
        </p:nvGrpSpPr>
        <p:grpSpPr>
          <a:xfrm>
            <a:off x="8588284" y="3878213"/>
            <a:ext cx="2858475" cy="2373093"/>
            <a:chOff x="3215841" y="1459821"/>
            <a:chExt cx="2858475" cy="2373093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A0013D-823E-FDB7-98A8-E88E3D4164DB}"/>
                </a:ext>
              </a:extLst>
            </p:cNvPr>
            <p:cNvSpPr txBox="1"/>
            <p:nvPr/>
          </p:nvSpPr>
          <p:spPr>
            <a:xfrm>
              <a:off x="3215841" y="1459821"/>
              <a:ext cx="28584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400" b="1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ADLaM Display" panose="02010000000000000000" pitchFamily="2" charset="0"/>
                  <a:cs typeface="ADLaM Display" panose="02010000000000000000" pitchFamily="2" charset="0"/>
                </a:rPr>
                <a:t>Мартин Михалков </a:t>
              </a:r>
              <a:endPara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675FC-B71E-4289-AACB-9C3EF2BBF90D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>
              <a:off x="3215841" y="1690654"/>
              <a:ext cx="0" cy="1957594"/>
            </a:xfrm>
            <a:prstGeom prst="line">
              <a:avLst/>
            </a:prstGeom>
            <a:grpFill/>
            <a:ln w="44450" cap="rnd"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CD0BB4E-8879-4A07-C0EC-A296475B692E}"/>
                </a:ext>
              </a:extLst>
            </p:cNvPr>
            <p:cNvCxnSpPr/>
            <p:nvPr/>
          </p:nvCxnSpPr>
          <p:spPr>
            <a:xfrm>
              <a:off x="3215842" y="2562757"/>
              <a:ext cx="579781" cy="0"/>
            </a:xfrm>
            <a:prstGeom prst="straightConnector1">
              <a:avLst/>
            </a:prstGeom>
            <a:grpFill/>
            <a:ln w="44450" cap="rnd"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554701-92DB-67ED-387E-113243ECFCAF}"/>
                </a:ext>
              </a:extLst>
            </p:cNvPr>
            <p:cNvCxnSpPr/>
            <p:nvPr/>
          </p:nvCxnSpPr>
          <p:spPr>
            <a:xfrm>
              <a:off x="3215842" y="3107659"/>
              <a:ext cx="579781" cy="0"/>
            </a:xfrm>
            <a:prstGeom prst="straightConnector1">
              <a:avLst/>
            </a:prstGeom>
            <a:grpFill/>
            <a:ln w="44450" cap="rnd"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2E0DE2-780A-4CC6-830A-BA984F7A5954}"/>
                </a:ext>
              </a:extLst>
            </p:cNvPr>
            <p:cNvSpPr txBox="1"/>
            <p:nvPr/>
          </p:nvSpPr>
          <p:spPr>
            <a:xfrm>
              <a:off x="3925019" y="2393982"/>
              <a:ext cx="166904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UI/UX Design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C0B8F-5BD3-05C4-00E2-4ED40E87C666}"/>
                </a:ext>
              </a:extLst>
            </p:cNvPr>
            <p:cNvSpPr txBox="1"/>
            <p:nvPr/>
          </p:nvSpPr>
          <p:spPr>
            <a:xfrm>
              <a:off x="3925019" y="2922993"/>
              <a:ext cx="17620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Web Frontend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C65A00-754C-44C8-5093-7669DDF8171F}"/>
                </a:ext>
              </a:extLst>
            </p:cNvPr>
            <p:cNvCxnSpPr/>
            <p:nvPr/>
          </p:nvCxnSpPr>
          <p:spPr>
            <a:xfrm>
              <a:off x="3215841" y="3648248"/>
              <a:ext cx="579781" cy="0"/>
            </a:xfrm>
            <a:prstGeom prst="straightConnector1">
              <a:avLst/>
            </a:prstGeom>
            <a:grpFill/>
            <a:ln w="44450" cap="rnd"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44AE74-CDAA-D9E8-4DD8-EC89C8D22A69}"/>
                </a:ext>
              </a:extLst>
            </p:cNvPr>
            <p:cNvSpPr txBox="1"/>
            <p:nvPr/>
          </p:nvSpPr>
          <p:spPr>
            <a:xfrm>
              <a:off x="3885929" y="3463582"/>
              <a:ext cx="19623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Graphics Design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C0EC22-6B53-35F3-C484-D8DB12C2C6A3}"/>
              </a:ext>
            </a:extLst>
          </p:cNvPr>
          <p:cNvSpPr/>
          <p:nvPr/>
        </p:nvSpPr>
        <p:spPr>
          <a:xfrm>
            <a:off x="2497834" y="1112694"/>
            <a:ext cx="5885217" cy="3437833"/>
          </a:xfrm>
          <a:custGeom>
            <a:avLst/>
            <a:gdLst>
              <a:gd name="connsiteX0" fmla="*/ 0 w 5885217"/>
              <a:gd name="connsiteY0" fmla="*/ 572984 h 3437833"/>
              <a:gd name="connsiteX1" fmla="*/ 572984 w 5885217"/>
              <a:gd name="connsiteY1" fmla="*/ 0 h 3437833"/>
              <a:gd name="connsiteX2" fmla="*/ 1344805 w 5885217"/>
              <a:gd name="connsiteY2" fmla="*/ 0 h 3437833"/>
              <a:gd name="connsiteX3" fmla="*/ 1974448 w 5885217"/>
              <a:gd name="connsiteY3" fmla="*/ 0 h 3437833"/>
              <a:gd name="connsiteX4" fmla="*/ 2556698 w 5885217"/>
              <a:gd name="connsiteY4" fmla="*/ 0 h 3437833"/>
              <a:gd name="connsiteX5" fmla="*/ 3281126 w 5885217"/>
              <a:gd name="connsiteY5" fmla="*/ 0 h 3437833"/>
              <a:gd name="connsiteX6" fmla="*/ 3910769 w 5885217"/>
              <a:gd name="connsiteY6" fmla="*/ 0 h 3437833"/>
              <a:gd name="connsiteX7" fmla="*/ 4682590 w 5885217"/>
              <a:gd name="connsiteY7" fmla="*/ 0 h 3437833"/>
              <a:gd name="connsiteX8" fmla="*/ 5312233 w 5885217"/>
              <a:gd name="connsiteY8" fmla="*/ 0 h 3437833"/>
              <a:gd name="connsiteX9" fmla="*/ 5885217 w 5885217"/>
              <a:gd name="connsiteY9" fmla="*/ 572984 h 3437833"/>
              <a:gd name="connsiteX10" fmla="*/ 5885217 w 5885217"/>
              <a:gd name="connsiteY10" fmla="*/ 1100113 h 3437833"/>
              <a:gd name="connsiteX11" fmla="*/ 5885217 w 5885217"/>
              <a:gd name="connsiteY11" fmla="*/ 1673079 h 3437833"/>
              <a:gd name="connsiteX12" fmla="*/ 5885217 w 5885217"/>
              <a:gd name="connsiteY12" fmla="*/ 2223127 h 3437833"/>
              <a:gd name="connsiteX13" fmla="*/ 5885217 w 5885217"/>
              <a:gd name="connsiteY13" fmla="*/ 2864849 h 3437833"/>
              <a:gd name="connsiteX14" fmla="*/ 5312233 w 5885217"/>
              <a:gd name="connsiteY14" fmla="*/ 3437833 h 3437833"/>
              <a:gd name="connsiteX15" fmla="*/ 4635197 w 5885217"/>
              <a:gd name="connsiteY15" fmla="*/ 3437833 h 3437833"/>
              <a:gd name="connsiteX16" fmla="*/ 3863377 w 5885217"/>
              <a:gd name="connsiteY16" fmla="*/ 3437833 h 3437833"/>
              <a:gd name="connsiteX17" fmla="*/ 3186341 w 5885217"/>
              <a:gd name="connsiteY17" fmla="*/ 3437833 h 3437833"/>
              <a:gd name="connsiteX18" fmla="*/ 2651483 w 5885217"/>
              <a:gd name="connsiteY18" fmla="*/ 3437833 h 3437833"/>
              <a:gd name="connsiteX19" fmla="*/ 2069233 w 5885217"/>
              <a:gd name="connsiteY19" fmla="*/ 3437833 h 3437833"/>
              <a:gd name="connsiteX20" fmla="*/ 1297412 w 5885217"/>
              <a:gd name="connsiteY20" fmla="*/ 3437833 h 3437833"/>
              <a:gd name="connsiteX21" fmla="*/ 572984 w 5885217"/>
              <a:gd name="connsiteY21" fmla="*/ 3437833 h 3437833"/>
              <a:gd name="connsiteX22" fmla="*/ 0 w 5885217"/>
              <a:gd name="connsiteY22" fmla="*/ 2864849 h 3437833"/>
              <a:gd name="connsiteX23" fmla="*/ 0 w 5885217"/>
              <a:gd name="connsiteY23" fmla="*/ 2268964 h 3437833"/>
              <a:gd name="connsiteX24" fmla="*/ 0 w 5885217"/>
              <a:gd name="connsiteY24" fmla="*/ 1764754 h 3437833"/>
              <a:gd name="connsiteX25" fmla="*/ 0 w 5885217"/>
              <a:gd name="connsiteY25" fmla="*/ 1191788 h 3437833"/>
              <a:gd name="connsiteX26" fmla="*/ 0 w 5885217"/>
              <a:gd name="connsiteY26" fmla="*/ 572984 h 343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85217" h="3437833" extrusionOk="0">
                <a:moveTo>
                  <a:pt x="0" y="572984"/>
                </a:moveTo>
                <a:cubicBezTo>
                  <a:pt x="-7624" y="251831"/>
                  <a:pt x="198263" y="21870"/>
                  <a:pt x="572984" y="0"/>
                </a:cubicBezTo>
                <a:cubicBezTo>
                  <a:pt x="774741" y="6083"/>
                  <a:pt x="1105329" y="29430"/>
                  <a:pt x="1344805" y="0"/>
                </a:cubicBezTo>
                <a:cubicBezTo>
                  <a:pt x="1584281" y="-29430"/>
                  <a:pt x="1818877" y="-2368"/>
                  <a:pt x="1974448" y="0"/>
                </a:cubicBezTo>
                <a:cubicBezTo>
                  <a:pt x="2130019" y="2368"/>
                  <a:pt x="2300150" y="10678"/>
                  <a:pt x="2556698" y="0"/>
                </a:cubicBezTo>
                <a:cubicBezTo>
                  <a:pt x="2813246" y="-10678"/>
                  <a:pt x="3021201" y="17582"/>
                  <a:pt x="3281126" y="0"/>
                </a:cubicBezTo>
                <a:cubicBezTo>
                  <a:pt x="3541051" y="-17582"/>
                  <a:pt x="3673476" y="-2939"/>
                  <a:pt x="3910769" y="0"/>
                </a:cubicBezTo>
                <a:cubicBezTo>
                  <a:pt x="4148062" y="2939"/>
                  <a:pt x="4361026" y="25121"/>
                  <a:pt x="4682590" y="0"/>
                </a:cubicBezTo>
                <a:cubicBezTo>
                  <a:pt x="5004154" y="-25121"/>
                  <a:pt x="5063544" y="4462"/>
                  <a:pt x="5312233" y="0"/>
                </a:cubicBezTo>
                <a:cubicBezTo>
                  <a:pt x="5618663" y="16575"/>
                  <a:pt x="5861320" y="228817"/>
                  <a:pt x="5885217" y="572984"/>
                </a:cubicBezTo>
                <a:cubicBezTo>
                  <a:pt x="5874397" y="712859"/>
                  <a:pt x="5885090" y="892061"/>
                  <a:pt x="5885217" y="1100113"/>
                </a:cubicBezTo>
                <a:cubicBezTo>
                  <a:pt x="5885344" y="1308165"/>
                  <a:pt x="5897249" y="1437617"/>
                  <a:pt x="5885217" y="1673079"/>
                </a:cubicBezTo>
                <a:cubicBezTo>
                  <a:pt x="5873185" y="1908541"/>
                  <a:pt x="5876690" y="2064762"/>
                  <a:pt x="5885217" y="2223127"/>
                </a:cubicBezTo>
                <a:cubicBezTo>
                  <a:pt x="5893744" y="2381492"/>
                  <a:pt x="5907101" y="2605036"/>
                  <a:pt x="5885217" y="2864849"/>
                </a:cubicBezTo>
                <a:cubicBezTo>
                  <a:pt x="5917285" y="3141489"/>
                  <a:pt x="5601338" y="3427262"/>
                  <a:pt x="5312233" y="3437833"/>
                </a:cubicBezTo>
                <a:cubicBezTo>
                  <a:pt x="5077277" y="3412887"/>
                  <a:pt x="4935899" y="3404990"/>
                  <a:pt x="4635197" y="3437833"/>
                </a:cubicBezTo>
                <a:cubicBezTo>
                  <a:pt x="4334495" y="3470676"/>
                  <a:pt x="4130349" y="3471626"/>
                  <a:pt x="3863377" y="3437833"/>
                </a:cubicBezTo>
                <a:cubicBezTo>
                  <a:pt x="3596405" y="3404040"/>
                  <a:pt x="3478667" y="3408961"/>
                  <a:pt x="3186341" y="3437833"/>
                </a:cubicBezTo>
                <a:cubicBezTo>
                  <a:pt x="2894015" y="3466705"/>
                  <a:pt x="2889439" y="3463232"/>
                  <a:pt x="2651483" y="3437833"/>
                </a:cubicBezTo>
                <a:cubicBezTo>
                  <a:pt x="2413527" y="3412434"/>
                  <a:pt x="2273901" y="3454088"/>
                  <a:pt x="2069233" y="3437833"/>
                </a:cubicBezTo>
                <a:cubicBezTo>
                  <a:pt x="1864565" y="3421579"/>
                  <a:pt x="1481710" y="3423483"/>
                  <a:pt x="1297412" y="3437833"/>
                </a:cubicBezTo>
                <a:cubicBezTo>
                  <a:pt x="1113114" y="3452183"/>
                  <a:pt x="724066" y="3413489"/>
                  <a:pt x="572984" y="3437833"/>
                </a:cubicBezTo>
                <a:cubicBezTo>
                  <a:pt x="290291" y="3504672"/>
                  <a:pt x="-53603" y="3209566"/>
                  <a:pt x="0" y="2864849"/>
                </a:cubicBezTo>
                <a:cubicBezTo>
                  <a:pt x="11848" y="2570798"/>
                  <a:pt x="-26766" y="2454012"/>
                  <a:pt x="0" y="2268964"/>
                </a:cubicBezTo>
                <a:cubicBezTo>
                  <a:pt x="26766" y="2083916"/>
                  <a:pt x="24281" y="1954802"/>
                  <a:pt x="0" y="1764754"/>
                </a:cubicBezTo>
                <a:cubicBezTo>
                  <a:pt x="-24281" y="1574706"/>
                  <a:pt x="-192" y="1365482"/>
                  <a:pt x="0" y="1191788"/>
                </a:cubicBezTo>
                <a:cubicBezTo>
                  <a:pt x="192" y="1018094"/>
                  <a:pt x="-17252" y="816799"/>
                  <a:pt x="0" y="572984"/>
                </a:cubicBezTo>
                <a:close/>
              </a:path>
            </a:pathLst>
          </a:custGeom>
          <a:noFill/>
          <a:ln w="44450" cap="rnd">
            <a:solidFill>
              <a:schemeClr val="accent3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4CC2DD9F-C764-EA99-11D7-89236C073613}"/>
              </a:ext>
            </a:extLst>
          </p:cNvPr>
          <p:cNvSpPr/>
          <p:nvPr/>
        </p:nvSpPr>
        <p:spPr>
          <a:xfrm rot="13520263">
            <a:off x="7323294" y="3596555"/>
            <a:ext cx="863614" cy="863614"/>
          </a:xfrm>
          <a:prstGeom prst="mathPlus">
            <a:avLst/>
          </a:prstGeom>
          <a:gradFill>
            <a:gsLst>
              <a:gs pos="0">
                <a:srgbClr val="EE0000"/>
              </a:gs>
              <a:gs pos="100000">
                <a:srgbClr val="4E95D9"/>
              </a:gs>
            </a:gsLst>
            <a:lin ang="0" scaled="1"/>
          </a:gradFill>
          <a:ln>
            <a:noFill/>
          </a:ln>
          <a:scene3d>
            <a:camera prst="orthographicFront">
              <a:rot lat="9600000" lon="0" rev="0"/>
            </a:camera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1FBBE8-FB75-0C5B-6CA2-1FB625FD5EEA}"/>
              </a:ext>
            </a:extLst>
          </p:cNvPr>
          <p:cNvCxnSpPr/>
          <p:nvPr/>
        </p:nvCxnSpPr>
        <p:spPr>
          <a:xfrm>
            <a:off x="8588284" y="4463592"/>
            <a:ext cx="579781" cy="0"/>
          </a:xfrm>
          <a:prstGeom prst="straightConnector1">
            <a:avLst/>
          </a:prstGeom>
          <a:noFill/>
          <a:ln w="44450" cap="rnd"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9579F6-5177-5652-0A1C-A8BE19B70EC7}"/>
              </a:ext>
            </a:extLst>
          </p:cNvPr>
          <p:cNvSpPr txBox="1"/>
          <p:nvPr/>
        </p:nvSpPr>
        <p:spPr>
          <a:xfrm>
            <a:off x="9367612" y="4326469"/>
            <a:ext cx="14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402231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4CFEC-FCB2-13FA-1B6A-2792E3D4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FFC0-F4DB-0221-5147-EAA86CFA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6901" y="1583905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C4598-4C9C-3914-BAEA-A1DDD34A3144}"/>
              </a:ext>
            </a:extLst>
          </p:cNvPr>
          <p:cNvSpPr txBox="1"/>
          <p:nvPr/>
        </p:nvSpPr>
        <p:spPr>
          <a:xfrm>
            <a:off x="3272888" y="1341752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5E1397C6-97D5-4B5E-6FFE-D88FA8F1ED18}"/>
              </a:ext>
            </a:extLst>
          </p:cNvPr>
          <p:cNvSpPr/>
          <p:nvPr/>
        </p:nvSpPr>
        <p:spPr>
          <a:xfrm>
            <a:off x="7690171" y="6350235"/>
            <a:ext cx="8102882" cy="25351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02880"/>
              <a:gd name="f7" fmla="val 2535161"/>
              <a:gd name="f8" fmla="val 8001280"/>
              <a:gd name="f9" fmla="val 76200"/>
              <a:gd name="f10" fmla="val 7114396"/>
              <a:gd name="f11" fmla="val 518583"/>
              <a:gd name="f12" fmla="val 6227513"/>
              <a:gd name="f13" fmla="val 960967"/>
              <a:gd name="f14" fmla="val 5486680"/>
              <a:gd name="f15" fmla="val 1130300"/>
              <a:gd name="f16" fmla="val 4745847"/>
              <a:gd name="f17" fmla="val 1299633"/>
              <a:gd name="f18" fmla="val 4470680"/>
              <a:gd name="f19" fmla="val 895350"/>
              <a:gd name="f20" fmla="val 3556280"/>
              <a:gd name="f21" fmla="val 1092200"/>
              <a:gd name="f22" fmla="val 2641880"/>
              <a:gd name="f23" fmla="val 1289050"/>
              <a:gd name="f24" fmla="val -31470"/>
              <a:gd name="f25" fmla="val 2072217"/>
              <a:gd name="f26" fmla="val 280"/>
              <a:gd name="f27" fmla="val 2311400"/>
              <a:gd name="f28" fmla="val 2701147"/>
              <a:gd name="f29" fmla="val 2332567"/>
              <a:gd name="f30" fmla="val 6756680"/>
              <a:gd name="f31" fmla="val 2760133"/>
              <a:gd name="f32" fmla="val 2374900"/>
              <a:gd name="f33" fmla="val 8081713"/>
              <a:gd name="f34" fmla="val 1583267"/>
              <a:gd name="f35" fmla="val 8041497"/>
              <a:gd name="f36" fmla="val 374650"/>
              <a:gd name="f37" fmla="val 8039380"/>
              <a:gd name="f38" fmla="+- 0 0 -90"/>
              <a:gd name="f39" fmla="*/ f3 1 8102880"/>
              <a:gd name="f40" fmla="*/ f4 1 2535161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8102880"/>
              <a:gd name="f49" fmla="*/ f45 1 2535161"/>
              <a:gd name="f50" fmla="*/ 8001280 f46 1"/>
              <a:gd name="f51" fmla="*/ 76200 f45 1"/>
              <a:gd name="f52" fmla="*/ 5486680 f46 1"/>
              <a:gd name="f53" fmla="*/ 1130300 f45 1"/>
              <a:gd name="f54" fmla="*/ 3556280 f46 1"/>
              <a:gd name="f55" fmla="*/ 1092200 f45 1"/>
              <a:gd name="f56" fmla="*/ 280 f46 1"/>
              <a:gd name="f57" fmla="*/ 2311400 f45 1"/>
              <a:gd name="f58" fmla="*/ 8102880 f46 1"/>
              <a:gd name="f59" fmla="*/ 2374900 f45 1"/>
              <a:gd name="f60" fmla="*/ 8039380 f46 1"/>
              <a:gd name="f61" fmla="*/ 0 f45 1"/>
              <a:gd name="f62" fmla="+- f47 0 f1"/>
              <a:gd name="f63" fmla="*/ f50 1 8102880"/>
              <a:gd name="f64" fmla="*/ f51 1 2535161"/>
              <a:gd name="f65" fmla="*/ f52 1 8102880"/>
              <a:gd name="f66" fmla="*/ f53 1 2535161"/>
              <a:gd name="f67" fmla="*/ f54 1 8102880"/>
              <a:gd name="f68" fmla="*/ f55 1 2535161"/>
              <a:gd name="f69" fmla="*/ f56 1 8102880"/>
              <a:gd name="f70" fmla="*/ f57 1 2535161"/>
              <a:gd name="f71" fmla="*/ f58 1 8102880"/>
              <a:gd name="f72" fmla="*/ f59 1 2535161"/>
              <a:gd name="f73" fmla="*/ f60 1 8102880"/>
              <a:gd name="f74" fmla="*/ f61 1 2535161"/>
              <a:gd name="f75" fmla="*/ f41 1 f48"/>
              <a:gd name="f76" fmla="*/ f42 1 f48"/>
              <a:gd name="f77" fmla="*/ f41 1 f49"/>
              <a:gd name="f78" fmla="*/ f43 1 f49"/>
              <a:gd name="f79" fmla="*/ f63 1 f48"/>
              <a:gd name="f80" fmla="*/ f64 1 f49"/>
              <a:gd name="f81" fmla="*/ f65 1 f48"/>
              <a:gd name="f82" fmla="*/ f66 1 f49"/>
              <a:gd name="f83" fmla="*/ f67 1 f48"/>
              <a:gd name="f84" fmla="*/ f68 1 f49"/>
              <a:gd name="f85" fmla="*/ f69 1 f48"/>
              <a:gd name="f86" fmla="*/ f70 1 f49"/>
              <a:gd name="f87" fmla="*/ f71 1 f48"/>
              <a:gd name="f88" fmla="*/ f72 1 f49"/>
              <a:gd name="f89" fmla="*/ f73 1 f48"/>
              <a:gd name="f90" fmla="*/ f74 1 f49"/>
              <a:gd name="f91" fmla="*/ f75 f39 1"/>
              <a:gd name="f92" fmla="*/ f76 f39 1"/>
              <a:gd name="f93" fmla="*/ f78 f40 1"/>
              <a:gd name="f94" fmla="*/ f77 f40 1"/>
              <a:gd name="f95" fmla="*/ f79 f39 1"/>
              <a:gd name="f96" fmla="*/ f80 f40 1"/>
              <a:gd name="f97" fmla="*/ f81 f39 1"/>
              <a:gd name="f98" fmla="*/ f82 f40 1"/>
              <a:gd name="f99" fmla="*/ f83 f39 1"/>
              <a:gd name="f100" fmla="*/ f84 f40 1"/>
              <a:gd name="f101" fmla="*/ f85 f39 1"/>
              <a:gd name="f102" fmla="*/ f86 f40 1"/>
              <a:gd name="f103" fmla="*/ f87 f39 1"/>
              <a:gd name="f104" fmla="*/ f88 f40 1"/>
              <a:gd name="f105" fmla="*/ f89 f39 1"/>
              <a:gd name="f106" fmla="*/ f9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95" y="f96"/>
              </a:cxn>
              <a:cxn ang="f62">
                <a:pos x="f97" y="f98"/>
              </a:cxn>
              <a:cxn ang="f62">
                <a:pos x="f99" y="f100"/>
              </a:cxn>
              <a:cxn ang="f62">
                <a:pos x="f101" y="f102"/>
              </a:cxn>
              <a:cxn ang="f62">
                <a:pos x="f103" y="f104"/>
              </a:cxn>
              <a:cxn ang="f62">
                <a:pos x="f105" y="f106"/>
              </a:cxn>
              <a:cxn ang="f62">
                <a:pos x="f95" y="f96"/>
              </a:cxn>
            </a:cxnLst>
            <a:rect l="f91" t="f94" r="f92" b="f93"/>
            <a:pathLst>
              <a:path w="8102880" h="2535161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6" y="f32"/>
                </a:cubicBezTo>
                <a:cubicBezTo>
                  <a:pt x="f33" y="f34"/>
                  <a:pt x="f35" y="f36"/>
                  <a:pt x="f37" y="f5"/>
                </a:cubicBezTo>
                <a:lnTo>
                  <a:pt x="f8" y="f9"/>
                </a:lnTo>
                <a:close/>
              </a:path>
            </a:pathLst>
          </a:custGeom>
          <a:noFill/>
          <a:ln w="44448" cap="flat">
            <a:solidFill>
              <a:srgbClr val="00A6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E42261FF-D646-00AA-6B6A-442FA3E8CA30}"/>
              </a:ext>
            </a:extLst>
          </p:cNvPr>
          <p:cNvSpPr/>
          <p:nvPr/>
        </p:nvSpPr>
        <p:spPr>
          <a:xfrm>
            <a:off x="6980759" y="6431864"/>
            <a:ext cx="10998512" cy="26797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8513"/>
              <a:gd name="f7" fmla="val 2679700"/>
              <a:gd name="f8" fmla="val 9944413"/>
              <a:gd name="f9" fmla="val 7798113"/>
              <a:gd name="f10" fmla="val 1104900"/>
              <a:gd name="f11" fmla="val 7118663"/>
              <a:gd name="f12" fmla="val 1441450"/>
              <a:gd name="f13" fmla="val 6710146"/>
              <a:gd name="f14" fmla="val 1905000"/>
              <a:gd name="f15" fmla="val 5867713"/>
              <a:gd name="f16" fmla="val 2019300"/>
              <a:gd name="f17" fmla="val 5025280"/>
              <a:gd name="f18" fmla="val 2133600"/>
              <a:gd name="f19" fmla="val 3721413"/>
              <a:gd name="f20" fmla="val 1680633"/>
              <a:gd name="f21" fmla="val 2743513"/>
              <a:gd name="f22" fmla="val 1790700"/>
              <a:gd name="f23" fmla="val 1765613"/>
              <a:gd name="f24" fmla="val 1900767"/>
              <a:gd name="f25" fmla="val -27204"/>
              <a:gd name="f26" fmla="val 2474383"/>
              <a:gd name="f27" fmla="val 313"/>
              <a:gd name="f28" fmla="val 10681013"/>
              <a:gd name="f29" fmla="val 88900"/>
              <a:gd name="f30" fmla="+- 0 0 -90"/>
              <a:gd name="f31" fmla="*/ f3 1 10998513"/>
              <a:gd name="f32" fmla="*/ f4 1 2679700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10998513"/>
              <a:gd name="f41" fmla="*/ f37 1 2679700"/>
              <a:gd name="f42" fmla="*/ 9944413 f38 1"/>
              <a:gd name="f43" fmla="*/ 0 f37 1"/>
              <a:gd name="f44" fmla="*/ 7798113 f38 1"/>
              <a:gd name="f45" fmla="*/ 1104900 f37 1"/>
              <a:gd name="f46" fmla="*/ 5867713 f38 1"/>
              <a:gd name="f47" fmla="*/ 2019300 f37 1"/>
              <a:gd name="f48" fmla="*/ 2743513 f38 1"/>
              <a:gd name="f49" fmla="*/ 1790700 f37 1"/>
              <a:gd name="f50" fmla="*/ 313 f38 1"/>
              <a:gd name="f51" fmla="*/ 2679700 f37 1"/>
              <a:gd name="f52" fmla="*/ 10998513 f38 1"/>
              <a:gd name="f53" fmla="*/ 10681013 f38 1"/>
              <a:gd name="f54" fmla="*/ 88900 f37 1"/>
              <a:gd name="f55" fmla="+- f39 0 f1"/>
              <a:gd name="f56" fmla="*/ f42 1 10998513"/>
              <a:gd name="f57" fmla="*/ f43 1 2679700"/>
              <a:gd name="f58" fmla="*/ f44 1 10998513"/>
              <a:gd name="f59" fmla="*/ f45 1 2679700"/>
              <a:gd name="f60" fmla="*/ f46 1 10998513"/>
              <a:gd name="f61" fmla="*/ f47 1 2679700"/>
              <a:gd name="f62" fmla="*/ f48 1 10998513"/>
              <a:gd name="f63" fmla="*/ f49 1 2679700"/>
              <a:gd name="f64" fmla="*/ f50 1 10998513"/>
              <a:gd name="f65" fmla="*/ f51 1 2679700"/>
              <a:gd name="f66" fmla="*/ f52 1 10998513"/>
              <a:gd name="f67" fmla="*/ f53 1 10998513"/>
              <a:gd name="f68" fmla="*/ f54 1 2679700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0"/>
              <a:gd name="f76" fmla="*/ f59 1 f41"/>
              <a:gd name="f77" fmla="*/ f60 1 f40"/>
              <a:gd name="f78" fmla="*/ f61 1 f41"/>
              <a:gd name="f79" fmla="*/ f62 1 f40"/>
              <a:gd name="f80" fmla="*/ f63 1 f41"/>
              <a:gd name="f81" fmla="*/ f64 1 f40"/>
              <a:gd name="f82" fmla="*/ f65 1 f41"/>
              <a:gd name="f83" fmla="*/ f66 1 f40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1 1"/>
              <a:gd name="f93" fmla="*/ f76 f32 1"/>
              <a:gd name="f94" fmla="*/ f77 f31 1"/>
              <a:gd name="f95" fmla="*/ f78 f32 1"/>
              <a:gd name="f96" fmla="*/ f79 f31 1"/>
              <a:gd name="f97" fmla="*/ f80 f32 1"/>
              <a:gd name="f98" fmla="*/ f81 f31 1"/>
              <a:gd name="f99" fmla="*/ f82 f32 1"/>
              <a:gd name="f100" fmla="*/ f83 f31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2" y="f93"/>
              </a:cxn>
              <a:cxn ang="f55">
                <a:pos x="f94" y="f95"/>
              </a:cxn>
              <a:cxn ang="f55">
                <a:pos x="f96" y="f97"/>
              </a:cxn>
              <a:cxn ang="f55">
                <a:pos x="f98" y="f99"/>
              </a:cxn>
              <a:cxn ang="f55">
                <a:pos x="f100" y="f99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10998513" h="2679700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7"/>
                </a:cubicBezTo>
                <a:lnTo>
                  <a:pt x="f6" y="f7"/>
                </a:lnTo>
                <a:lnTo>
                  <a:pt x="f28" y="f29"/>
                </a:lnTo>
                <a:lnTo>
                  <a:pt x="f8" y="f5"/>
                </a:lnTo>
                <a:close/>
              </a:path>
            </a:pathLst>
          </a:custGeom>
          <a:noFill/>
          <a:ln w="44448" cap="flat">
            <a:solidFill>
              <a:srgbClr val="D7DF2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3EF2F9D1-0BD0-CBB8-2A81-D9C657A5A9F7}"/>
              </a:ext>
            </a:extLst>
          </p:cNvPr>
          <p:cNvSpPr/>
          <p:nvPr/>
        </p:nvSpPr>
        <p:spPr>
          <a:xfrm>
            <a:off x="1795489" y="5897613"/>
            <a:ext cx="12191996" cy="3365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3365500"/>
              <a:gd name="f8" fmla="val 11118850"/>
              <a:gd name="f9" fmla="val 241300"/>
              <a:gd name="f10" fmla="val 10045700"/>
              <a:gd name="f11" fmla="val 482600"/>
              <a:gd name="f12" fmla="val 9118600"/>
              <a:gd name="f13" fmla="val 889000"/>
              <a:gd name="f14" fmla="val 8191500"/>
              <a:gd name="f15" fmla="val 1295400"/>
              <a:gd name="f16" fmla="val 7548033"/>
              <a:gd name="f17" fmla="val 2148417"/>
              <a:gd name="f18" fmla="val 6629400"/>
              <a:gd name="f19" fmla="val 2438400"/>
              <a:gd name="f20" fmla="val 5710767"/>
              <a:gd name="f21" fmla="val 2728383"/>
              <a:gd name="f22" fmla="val 4423833"/>
              <a:gd name="f23" fmla="val 2618317"/>
              <a:gd name="f24" fmla="val 3606800"/>
              <a:gd name="f25" fmla="val 2628900"/>
              <a:gd name="f26" fmla="val 2789767"/>
              <a:gd name="f27" fmla="val 2639483"/>
              <a:gd name="f28" fmla="val 2328333"/>
              <a:gd name="f29" fmla="val 2379133"/>
              <a:gd name="f30" fmla="val 1727200"/>
              <a:gd name="f31" fmla="val 2501900"/>
              <a:gd name="f32" fmla="val 1126067"/>
              <a:gd name="f33" fmla="val 2624667"/>
              <a:gd name="f34" fmla="val 74083"/>
              <a:gd name="f35" fmla="val 3166533"/>
              <a:gd name="f36" fmla="+- 0 0 -90"/>
              <a:gd name="f37" fmla="*/ f3 1 12192000"/>
              <a:gd name="f38" fmla="*/ f4 1 3365500"/>
              <a:gd name="f39" fmla="val f5"/>
              <a:gd name="f40" fmla="val f6"/>
              <a:gd name="f41" fmla="val f7"/>
              <a:gd name="f42" fmla="*/ f36 f0 1"/>
              <a:gd name="f43" fmla="+- f41 0 f39"/>
              <a:gd name="f44" fmla="+- f40 0 f39"/>
              <a:gd name="f45" fmla="*/ f42 1 f2"/>
              <a:gd name="f46" fmla="*/ f44 1 12192000"/>
              <a:gd name="f47" fmla="*/ f43 1 3365500"/>
              <a:gd name="f48" fmla="*/ 12192000 f44 1"/>
              <a:gd name="f49" fmla="*/ 0 f43 1"/>
              <a:gd name="f50" fmla="*/ 9118600 f44 1"/>
              <a:gd name="f51" fmla="*/ 889000 f43 1"/>
              <a:gd name="f52" fmla="*/ 6629400 f44 1"/>
              <a:gd name="f53" fmla="*/ 2438400 f43 1"/>
              <a:gd name="f54" fmla="*/ 3606800 f44 1"/>
              <a:gd name="f55" fmla="*/ 2628900 f43 1"/>
              <a:gd name="f56" fmla="*/ 1727200 f44 1"/>
              <a:gd name="f57" fmla="*/ 2501900 f43 1"/>
              <a:gd name="f58" fmla="*/ 0 f44 1"/>
              <a:gd name="f59" fmla="*/ 3365500 f43 1"/>
              <a:gd name="f60" fmla="+- f45 0 f1"/>
              <a:gd name="f61" fmla="*/ f48 1 12192000"/>
              <a:gd name="f62" fmla="*/ f49 1 3365500"/>
              <a:gd name="f63" fmla="*/ f50 1 12192000"/>
              <a:gd name="f64" fmla="*/ f51 1 3365500"/>
              <a:gd name="f65" fmla="*/ f52 1 12192000"/>
              <a:gd name="f66" fmla="*/ f53 1 3365500"/>
              <a:gd name="f67" fmla="*/ f54 1 12192000"/>
              <a:gd name="f68" fmla="*/ f55 1 3365500"/>
              <a:gd name="f69" fmla="*/ f56 1 12192000"/>
              <a:gd name="f70" fmla="*/ f57 1 3365500"/>
              <a:gd name="f71" fmla="*/ f58 1 12192000"/>
              <a:gd name="f72" fmla="*/ f59 1 3365500"/>
              <a:gd name="f73" fmla="*/ f39 1 f46"/>
              <a:gd name="f74" fmla="*/ f40 1 f46"/>
              <a:gd name="f75" fmla="*/ f39 1 f47"/>
              <a:gd name="f76" fmla="*/ f41 1 f47"/>
              <a:gd name="f77" fmla="*/ f61 1 f46"/>
              <a:gd name="f78" fmla="*/ f62 1 f47"/>
              <a:gd name="f79" fmla="*/ f63 1 f46"/>
              <a:gd name="f80" fmla="*/ f64 1 f47"/>
              <a:gd name="f81" fmla="*/ f65 1 f46"/>
              <a:gd name="f82" fmla="*/ f66 1 f47"/>
              <a:gd name="f83" fmla="*/ f67 1 f46"/>
              <a:gd name="f84" fmla="*/ f68 1 f47"/>
              <a:gd name="f85" fmla="*/ f69 1 f46"/>
              <a:gd name="f86" fmla="*/ f70 1 f47"/>
              <a:gd name="f87" fmla="*/ f71 1 f46"/>
              <a:gd name="f88" fmla="*/ f72 1 f47"/>
              <a:gd name="f89" fmla="*/ f73 f37 1"/>
              <a:gd name="f90" fmla="*/ f74 f37 1"/>
              <a:gd name="f91" fmla="*/ f76 f38 1"/>
              <a:gd name="f92" fmla="*/ f75 f38 1"/>
              <a:gd name="f93" fmla="*/ f77 f37 1"/>
              <a:gd name="f94" fmla="*/ f78 f38 1"/>
              <a:gd name="f95" fmla="*/ f79 f37 1"/>
              <a:gd name="f96" fmla="*/ f80 f38 1"/>
              <a:gd name="f97" fmla="*/ f81 f37 1"/>
              <a:gd name="f98" fmla="*/ f82 f38 1"/>
              <a:gd name="f99" fmla="*/ f83 f37 1"/>
              <a:gd name="f100" fmla="*/ f84 f38 1"/>
              <a:gd name="f101" fmla="*/ f85 f37 1"/>
              <a:gd name="f102" fmla="*/ f86 f38 1"/>
              <a:gd name="f103" fmla="*/ f87 f37 1"/>
              <a:gd name="f104" fmla="*/ f8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93" y="f94"/>
              </a:cxn>
              <a:cxn ang="f60">
                <a:pos x="f95" y="f96"/>
              </a:cxn>
              <a:cxn ang="f60">
                <a:pos x="f97" y="f98"/>
              </a:cxn>
              <a:cxn ang="f60">
                <a:pos x="f99" y="f100"/>
              </a:cxn>
              <a:cxn ang="f60">
                <a:pos x="f101" y="f102"/>
              </a:cxn>
              <a:cxn ang="f60">
                <a:pos x="f103" y="f104"/>
              </a:cxn>
            </a:cxnLst>
            <a:rect l="f89" t="f92" r="f90" b="f91"/>
            <a:pathLst>
              <a:path w="12192000" h="3365500">
                <a:moveTo>
                  <a:pt x="f6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5" y="f7"/>
                </a:cubicBezTo>
              </a:path>
            </a:pathLst>
          </a:custGeom>
          <a:noFill/>
          <a:ln w="4444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859A039-1522-7A0D-9CB3-DEB259A01784}"/>
              </a:ext>
            </a:extLst>
          </p:cNvPr>
          <p:cNvSpPr/>
          <p:nvPr/>
        </p:nvSpPr>
        <p:spPr>
          <a:xfrm>
            <a:off x="-1487197" y="-2129444"/>
            <a:ext cx="8302340" cy="18646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02337"/>
              <a:gd name="f7" fmla="val 1864686"/>
              <a:gd name="f8" fmla="val 42334"/>
              <a:gd name="f9" fmla="val 1346200"/>
              <a:gd name="f10" fmla="val 689328"/>
              <a:gd name="f11" fmla="val 1618544"/>
              <a:gd name="f12" fmla="val 1336322"/>
              <a:gd name="f13" fmla="val 1890889"/>
              <a:gd name="f14" fmla="val 2057400"/>
              <a:gd name="f15" fmla="val 1862667"/>
              <a:gd name="f16" fmla="val 2778478"/>
              <a:gd name="f17" fmla="val 1834445"/>
              <a:gd name="f18" fmla="val 3633611"/>
              <a:gd name="f19" fmla="val 1313745"/>
              <a:gd name="f20" fmla="val 4368800"/>
              <a:gd name="f21" fmla="val 1176867"/>
              <a:gd name="f22" fmla="val 5103989"/>
              <a:gd name="f23" fmla="val 1039989"/>
              <a:gd name="f24" fmla="val 5813778"/>
              <a:gd name="f25" fmla="val 1237544"/>
              <a:gd name="f26" fmla="val 6468534"/>
              <a:gd name="f27" fmla="val 1041400"/>
              <a:gd name="f28" fmla="val 7123290"/>
              <a:gd name="f29" fmla="val 845255"/>
              <a:gd name="f30" fmla="val 8391878"/>
              <a:gd name="f31" fmla="val 177800"/>
              <a:gd name="f32" fmla="val 8297334"/>
              <a:gd name="f33" fmla="val 93133"/>
              <a:gd name="f34" fmla="+- 0 0 -90"/>
              <a:gd name="f35" fmla="*/ f3 1 8302337"/>
              <a:gd name="f36" fmla="*/ f4 1 1864686"/>
              <a:gd name="f37" fmla="val f5"/>
              <a:gd name="f38" fmla="val f6"/>
              <a:gd name="f39" fmla="val f7"/>
              <a:gd name="f40" fmla="*/ f34 f0 1"/>
              <a:gd name="f41" fmla="+- f39 0 f37"/>
              <a:gd name="f42" fmla="+- f38 0 f37"/>
              <a:gd name="f43" fmla="*/ f40 1 f2"/>
              <a:gd name="f44" fmla="*/ f42 1 8302337"/>
              <a:gd name="f45" fmla="*/ f41 1 1864686"/>
              <a:gd name="f46" fmla="*/ 42334 f42 1"/>
              <a:gd name="f47" fmla="*/ 1346200 f41 1"/>
              <a:gd name="f48" fmla="*/ 2057400 f42 1"/>
              <a:gd name="f49" fmla="*/ 1862667 f41 1"/>
              <a:gd name="f50" fmla="*/ 4368800 f42 1"/>
              <a:gd name="f51" fmla="*/ 1176867 f41 1"/>
              <a:gd name="f52" fmla="*/ 6468534 f42 1"/>
              <a:gd name="f53" fmla="*/ 1041400 f41 1"/>
              <a:gd name="f54" fmla="*/ 8297334 f42 1"/>
              <a:gd name="f55" fmla="*/ 0 f41 1"/>
              <a:gd name="f56" fmla="*/ 0 f42 1"/>
              <a:gd name="f57" fmla="*/ 93133 f41 1"/>
              <a:gd name="f58" fmla="+- f43 0 f1"/>
              <a:gd name="f59" fmla="*/ f46 1 8302337"/>
              <a:gd name="f60" fmla="*/ f47 1 1864686"/>
              <a:gd name="f61" fmla="*/ f48 1 8302337"/>
              <a:gd name="f62" fmla="*/ f49 1 1864686"/>
              <a:gd name="f63" fmla="*/ f50 1 8302337"/>
              <a:gd name="f64" fmla="*/ f51 1 1864686"/>
              <a:gd name="f65" fmla="*/ f52 1 8302337"/>
              <a:gd name="f66" fmla="*/ f53 1 1864686"/>
              <a:gd name="f67" fmla="*/ f54 1 8302337"/>
              <a:gd name="f68" fmla="*/ f55 1 1864686"/>
              <a:gd name="f69" fmla="*/ f56 1 8302337"/>
              <a:gd name="f70" fmla="*/ f57 1 1864686"/>
              <a:gd name="f71" fmla="*/ f37 1 f44"/>
              <a:gd name="f72" fmla="*/ f38 1 f44"/>
              <a:gd name="f73" fmla="*/ f37 1 f45"/>
              <a:gd name="f74" fmla="*/ f39 1 f45"/>
              <a:gd name="f75" fmla="*/ f59 1 f44"/>
              <a:gd name="f76" fmla="*/ f60 1 f45"/>
              <a:gd name="f77" fmla="*/ f61 1 f44"/>
              <a:gd name="f78" fmla="*/ f62 1 f45"/>
              <a:gd name="f79" fmla="*/ f63 1 f44"/>
              <a:gd name="f80" fmla="*/ f64 1 f45"/>
              <a:gd name="f81" fmla="*/ f65 1 f44"/>
              <a:gd name="f82" fmla="*/ f66 1 f45"/>
              <a:gd name="f83" fmla="*/ f67 1 f44"/>
              <a:gd name="f84" fmla="*/ f68 1 f45"/>
              <a:gd name="f85" fmla="*/ f69 1 f44"/>
              <a:gd name="f86" fmla="*/ f70 1 f45"/>
              <a:gd name="f87" fmla="*/ f71 f35 1"/>
              <a:gd name="f88" fmla="*/ f72 f35 1"/>
              <a:gd name="f89" fmla="*/ f74 f36 1"/>
              <a:gd name="f90" fmla="*/ f73 f36 1"/>
              <a:gd name="f91" fmla="*/ f75 f35 1"/>
              <a:gd name="f92" fmla="*/ f76 f36 1"/>
              <a:gd name="f93" fmla="*/ f77 f35 1"/>
              <a:gd name="f94" fmla="*/ f78 f36 1"/>
              <a:gd name="f95" fmla="*/ f79 f35 1"/>
              <a:gd name="f96" fmla="*/ f80 f36 1"/>
              <a:gd name="f97" fmla="*/ f81 f35 1"/>
              <a:gd name="f98" fmla="*/ f82 f36 1"/>
              <a:gd name="f99" fmla="*/ f83 f35 1"/>
              <a:gd name="f100" fmla="*/ f84 f36 1"/>
              <a:gd name="f101" fmla="*/ f85 f35 1"/>
              <a:gd name="f102" fmla="*/ f8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1" y="f92"/>
              </a:cxn>
              <a:cxn ang="f58">
                <a:pos x="f93" y="f94"/>
              </a:cxn>
              <a:cxn ang="f58">
                <a:pos x="f95" y="f96"/>
              </a:cxn>
              <a:cxn ang="f58">
                <a:pos x="f97" y="f98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91" y="f92"/>
              </a:cxn>
            </a:cxnLst>
            <a:rect l="f87" t="f90" r="f88" b="f89"/>
            <a:pathLst>
              <a:path w="8302337" h="186468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5"/>
                </a:cubicBezTo>
                <a:lnTo>
                  <a:pt x="f5" y="f33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C1119B3C-0459-A663-9861-7FD58164D8E4}"/>
              </a:ext>
            </a:extLst>
          </p:cNvPr>
          <p:cNvSpPr/>
          <p:nvPr/>
        </p:nvSpPr>
        <p:spPr>
          <a:xfrm>
            <a:off x="-1228427" y="-2523347"/>
            <a:ext cx="7784799" cy="1380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784803"/>
              <a:gd name="f7" fmla="val 1380067"/>
              <a:gd name="f8" fmla="val 2590800"/>
              <a:gd name="f9" fmla="val 1312333"/>
              <a:gd name="f10" fmla="val 3430411"/>
              <a:gd name="f11" fmla="val 1202266"/>
              <a:gd name="f12" fmla="val 4398433"/>
              <a:gd name="f13" fmla="val 818445"/>
              <a:gd name="f14" fmla="val 5037666"/>
              <a:gd name="f15" fmla="val 719667"/>
              <a:gd name="f16" fmla="val 5676899"/>
              <a:gd name="f17" fmla="val 620889"/>
              <a:gd name="f18" fmla="val 5969000"/>
              <a:gd name="f19" fmla="val 838200"/>
              <a:gd name="f20" fmla="val 6426200"/>
              <a:gd name="f21" fmla="val 6883400"/>
              <a:gd name="f22" fmla="val 601134"/>
              <a:gd name="f23" fmla="val 7854244"/>
              <a:gd name="f24" fmla="val 136878"/>
              <a:gd name="f25" fmla="val 7780866"/>
              <a:gd name="f26" fmla="val 8467"/>
              <a:gd name="f27" fmla="val 177800"/>
              <a:gd name="f28" fmla="+- 0 0 -90"/>
              <a:gd name="f29" fmla="*/ f3 1 7784803"/>
              <a:gd name="f30" fmla="*/ f4 1 1380067"/>
              <a:gd name="f31" fmla="val f5"/>
              <a:gd name="f32" fmla="val f6"/>
              <a:gd name="f33" fmla="val f7"/>
              <a:gd name="f34" fmla="*/ f28 f0 1"/>
              <a:gd name="f35" fmla="+- f33 0 f31"/>
              <a:gd name="f36" fmla="+- f32 0 f31"/>
              <a:gd name="f37" fmla="*/ f34 1 f2"/>
              <a:gd name="f38" fmla="*/ f36 1 7784803"/>
              <a:gd name="f39" fmla="*/ f35 1 1380067"/>
              <a:gd name="f40" fmla="*/ 0 f36 1"/>
              <a:gd name="f41" fmla="*/ 1380067 f35 1"/>
              <a:gd name="f42" fmla="*/ 2590800 f36 1"/>
              <a:gd name="f43" fmla="*/ 1312333 f35 1"/>
              <a:gd name="f44" fmla="*/ 5037666 f36 1"/>
              <a:gd name="f45" fmla="*/ 719667 f35 1"/>
              <a:gd name="f46" fmla="*/ 6426200 f36 1"/>
              <a:gd name="f47" fmla="*/ 7780866 f36 1"/>
              <a:gd name="f48" fmla="*/ 8467 f35 1"/>
              <a:gd name="f49" fmla="*/ 177800 f36 1"/>
              <a:gd name="f50" fmla="*/ 0 f35 1"/>
              <a:gd name="f51" fmla="+- f37 0 f1"/>
              <a:gd name="f52" fmla="*/ f40 1 7784803"/>
              <a:gd name="f53" fmla="*/ f41 1 1380067"/>
              <a:gd name="f54" fmla="*/ f42 1 7784803"/>
              <a:gd name="f55" fmla="*/ f43 1 1380067"/>
              <a:gd name="f56" fmla="*/ f44 1 7784803"/>
              <a:gd name="f57" fmla="*/ f45 1 1380067"/>
              <a:gd name="f58" fmla="*/ f46 1 7784803"/>
              <a:gd name="f59" fmla="*/ f47 1 7784803"/>
              <a:gd name="f60" fmla="*/ f48 1 1380067"/>
              <a:gd name="f61" fmla="*/ f49 1 7784803"/>
              <a:gd name="f62" fmla="*/ f50 1 1380067"/>
              <a:gd name="f63" fmla="*/ f31 1 f38"/>
              <a:gd name="f64" fmla="*/ f32 1 f38"/>
              <a:gd name="f65" fmla="*/ f31 1 f39"/>
              <a:gd name="f66" fmla="*/ f33 1 f39"/>
              <a:gd name="f67" fmla="*/ f52 1 f38"/>
              <a:gd name="f68" fmla="*/ f53 1 f39"/>
              <a:gd name="f69" fmla="*/ f54 1 f38"/>
              <a:gd name="f70" fmla="*/ f55 1 f39"/>
              <a:gd name="f71" fmla="*/ f56 1 f38"/>
              <a:gd name="f72" fmla="*/ f57 1 f39"/>
              <a:gd name="f73" fmla="*/ f58 1 f38"/>
              <a:gd name="f74" fmla="*/ f59 1 f38"/>
              <a:gd name="f75" fmla="*/ f60 1 f39"/>
              <a:gd name="f76" fmla="*/ f61 1 f38"/>
              <a:gd name="f77" fmla="*/ f62 1 f39"/>
              <a:gd name="f78" fmla="*/ f63 f29 1"/>
              <a:gd name="f79" fmla="*/ f64 f29 1"/>
              <a:gd name="f80" fmla="*/ f66 f30 1"/>
              <a:gd name="f81" fmla="*/ f65 f30 1"/>
              <a:gd name="f82" fmla="*/ f67 f29 1"/>
              <a:gd name="f83" fmla="*/ f68 f30 1"/>
              <a:gd name="f84" fmla="*/ f69 f29 1"/>
              <a:gd name="f85" fmla="*/ f70 f30 1"/>
              <a:gd name="f86" fmla="*/ f71 f29 1"/>
              <a:gd name="f87" fmla="*/ f72 f30 1"/>
              <a:gd name="f88" fmla="*/ f73 f29 1"/>
              <a:gd name="f89" fmla="*/ f74 f29 1"/>
              <a:gd name="f90" fmla="*/ f75 f30 1"/>
              <a:gd name="f91" fmla="*/ f76 f29 1"/>
              <a:gd name="f92" fmla="*/ f7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2" y="f83"/>
              </a:cxn>
              <a:cxn ang="f51">
                <a:pos x="f84" y="f85"/>
              </a:cxn>
              <a:cxn ang="f51">
                <a:pos x="f86" y="f87"/>
              </a:cxn>
              <a:cxn ang="f51">
                <a:pos x="f88" y="f87"/>
              </a:cxn>
              <a:cxn ang="f51">
                <a:pos x="f89" y="f90"/>
              </a:cxn>
              <a:cxn ang="f51">
                <a:pos x="f91" y="f92"/>
              </a:cxn>
              <a:cxn ang="f51">
                <a:pos x="f82" y="f83"/>
              </a:cxn>
            </a:cxnLst>
            <a:rect l="f78" t="f81" r="f79" b="f80"/>
            <a:pathLst>
              <a:path w="7784803" h="1380067">
                <a:moveTo>
                  <a:pt x="f5" y="f7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25" y="f26"/>
                </a:cubicBezTo>
                <a:lnTo>
                  <a:pt x="f27" y="f5"/>
                </a:lnTo>
                <a:lnTo>
                  <a:pt x="f5" y="f7"/>
                </a:lnTo>
                <a:close/>
              </a:path>
            </a:pathLst>
          </a:custGeom>
          <a:solidFill>
            <a:srgbClr val="D7DF23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BABA9E-8612-DFD4-4ECF-778E53D30EFF}"/>
              </a:ext>
            </a:extLst>
          </p:cNvPr>
          <p:cNvSpPr/>
          <p:nvPr/>
        </p:nvSpPr>
        <p:spPr>
          <a:xfrm>
            <a:off x="-3134904" y="-3094643"/>
            <a:ext cx="7302498" cy="19303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02500"/>
              <a:gd name="f7" fmla="val 1930400"/>
              <a:gd name="f8" fmla="val 254000"/>
              <a:gd name="f9" fmla="val 775758"/>
              <a:gd name="f10" fmla="val 1692275"/>
              <a:gd name="f11" fmla="val 1297517"/>
              <a:gd name="f12" fmla="val 1454150"/>
              <a:gd name="f13" fmla="val 1358900"/>
              <a:gd name="f14" fmla="val 2563283"/>
              <a:gd name="f15" fmla="val 1263650"/>
              <a:gd name="f16" fmla="val 3155950"/>
              <a:gd name="f17" fmla="val 1572683"/>
              <a:gd name="f18" fmla="val 4051300"/>
              <a:gd name="f19" fmla="val 4946650"/>
              <a:gd name="f20" fmla="val 1145117"/>
              <a:gd name="f21" fmla="val 6773333"/>
              <a:gd name="f22" fmla="val 364067"/>
              <a:gd name="f23" fmla="val 76200"/>
              <a:gd name="f24" fmla="+- 0 0 -90"/>
              <a:gd name="f25" fmla="*/ f3 1 7302500"/>
              <a:gd name="f26" fmla="*/ f4 1 193040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7302500"/>
              <a:gd name="f35" fmla="*/ f31 1 1930400"/>
              <a:gd name="f36" fmla="*/ 254000 f32 1"/>
              <a:gd name="f37" fmla="*/ 1930400 f31 1"/>
              <a:gd name="f38" fmla="*/ 1930400 f32 1"/>
              <a:gd name="f39" fmla="*/ 1358900 f31 1"/>
              <a:gd name="f40" fmla="*/ 4051300 f32 1"/>
              <a:gd name="f41" fmla="*/ 7302500 f32 1"/>
              <a:gd name="f42" fmla="*/ 76200 f31 1"/>
              <a:gd name="f43" fmla="*/ 0 f32 1"/>
              <a:gd name="f44" fmla="*/ 0 f31 1"/>
              <a:gd name="f45" fmla="+- f33 0 f1"/>
              <a:gd name="f46" fmla="*/ f36 1 7302500"/>
              <a:gd name="f47" fmla="*/ f37 1 1930400"/>
              <a:gd name="f48" fmla="*/ f38 1 7302500"/>
              <a:gd name="f49" fmla="*/ f39 1 1930400"/>
              <a:gd name="f50" fmla="*/ f40 1 7302500"/>
              <a:gd name="f51" fmla="*/ f41 1 7302500"/>
              <a:gd name="f52" fmla="*/ f42 1 1930400"/>
              <a:gd name="f53" fmla="*/ f43 1 7302500"/>
              <a:gd name="f54" fmla="*/ f44 1 1930400"/>
              <a:gd name="f55" fmla="*/ f27 1 f34"/>
              <a:gd name="f56" fmla="*/ f28 1 f34"/>
              <a:gd name="f57" fmla="*/ f27 1 f35"/>
              <a:gd name="f58" fmla="*/ f29 1 f35"/>
              <a:gd name="f59" fmla="*/ f46 1 f34"/>
              <a:gd name="f60" fmla="*/ f47 1 f35"/>
              <a:gd name="f61" fmla="*/ f48 1 f34"/>
              <a:gd name="f62" fmla="*/ f49 1 f35"/>
              <a:gd name="f63" fmla="*/ f50 1 f34"/>
              <a:gd name="f64" fmla="*/ f51 1 f34"/>
              <a:gd name="f65" fmla="*/ f52 1 f35"/>
              <a:gd name="f66" fmla="*/ f53 1 f34"/>
              <a:gd name="f67" fmla="*/ f54 1 f35"/>
              <a:gd name="f68" fmla="*/ f55 f25 1"/>
              <a:gd name="f69" fmla="*/ f56 f25 1"/>
              <a:gd name="f70" fmla="*/ f58 f26 1"/>
              <a:gd name="f71" fmla="*/ f57 f26 1"/>
              <a:gd name="f72" fmla="*/ f59 f25 1"/>
              <a:gd name="f73" fmla="*/ f60 f26 1"/>
              <a:gd name="f74" fmla="*/ f61 f25 1"/>
              <a:gd name="f75" fmla="*/ f62 f26 1"/>
              <a:gd name="f76" fmla="*/ f63 f25 1"/>
              <a:gd name="f77" fmla="*/ f64 f25 1"/>
              <a:gd name="f78" fmla="*/ f65 f26 1"/>
              <a:gd name="f79" fmla="*/ f66 f25 1"/>
              <a:gd name="f80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2" y="f73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72" y="f73"/>
              </a:cxn>
            </a:cxnLst>
            <a:rect l="f68" t="f71" r="f69" b="f70"/>
            <a:pathLst>
              <a:path w="7302500" h="1930400">
                <a:moveTo>
                  <a:pt x="f8" y="f7"/>
                </a:moveTo>
                <a:cubicBezTo>
                  <a:pt x="f9" y="f10"/>
                  <a:pt x="f11" y="f12"/>
                  <a:pt x="f7" y="f13"/>
                </a:cubicBezTo>
                <a:cubicBezTo>
                  <a:pt x="f14" y="f15"/>
                  <a:pt x="f16" y="f17"/>
                  <a:pt x="f18" y="f13"/>
                </a:cubicBezTo>
                <a:cubicBezTo>
                  <a:pt x="f19" y="f20"/>
                  <a:pt x="f21" y="f22"/>
                  <a:pt x="f6" y="f23"/>
                </a:cubicBezTo>
                <a:lnTo>
                  <a:pt x="f5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00A65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Freeform: Shape 20">
            <a:extLst>
              <a:ext uri="{FF2B5EF4-FFF2-40B4-BE49-F238E27FC236}">
                <a16:creationId xmlns:a16="http://schemas.microsoft.com/office/drawing/2014/main" id="{00AAD9FC-C813-1CB6-1DB9-E6BE4D496CF4}"/>
              </a:ext>
            </a:extLst>
          </p:cNvPr>
          <p:cNvSpPr/>
          <p:nvPr/>
        </p:nvSpPr>
        <p:spPr>
          <a:xfrm>
            <a:off x="-2728659" y="-4137226"/>
            <a:ext cx="6490008" cy="19868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90010"/>
              <a:gd name="f7" fmla="val 1986819"/>
              <a:gd name="f8" fmla="val 33453"/>
              <a:gd name="f9" fmla="val 5930590"/>
              <a:gd name="f10" fmla="val 293648"/>
              <a:gd name="f11" fmla="val 5371171"/>
              <a:gd name="f12" fmla="val 553843"/>
              <a:gd name="f13" fmla="val 4817327"/>
              <a:gd name="f14" fmla="val 702526"/>
              <a:gd name="f15" fmla="val 4263483"/>
              <a:gd name="f16" fmla="val 851209"/>
              <a:gd name="f17" fmla="val 3592552"/>
              <a:gd name="f18" fmla="val 975731"/>
              <a:gd name="f19" fmla="val 3166947"/>
              <a:gd name="f20" fmla="val 925551"/>
              <a:gd name="f21" fmla="val 2741342"/>
              <a:gd name="f22" fmla="val 875371"/>
              <a:gd name="f23" fmla="val 2661425"/>
              <a:gd name="f24" fmla="val 364272"/>
              <a:gd name="f25" fmla="val 2263698"/>
              <a:gd name="f26" fmla="val 401443"/>
              <a:gd name="f27" fmla="val 1865971"/>
              <a:gd name="f28" fmla="val 438614"/>
              <a:gd name="f29" fmla="val 1157869"/>
              <a:gd name="f30" fmla="val 886521"/>
              <a:gd name="f31" fmla="val 780586"/>
              <a:gd name="f32" fmla="val 1148575"/>
              <a:gd name="f33" fmla="val 403303"/>
              <a:gd name="f34" fmla="val 1410629"/>
              <a:gd name="f35" fmla="val 109654"/>
              <a:gd name="f36" fmla="val 2088994"/>
              <a:gd name="f37" fmla="val 1973765"/>
              <a:gd name="f38" fmla="val 278781"/>
              <a:gd name="f39" fmla="+- 0 0 -90"/>
              <a:gd name="f40" fmla="*/ f3 1 6490010"/>
              <a:gd name="f41" fmla="*/ f4 1 1986819"/>
              <a:gd name="f42" fmla="val f5"/>
              <a:gd name="f43" fmla="val f6"/>
              <a:gd name="f44" fmla="val f7"/>
              <a:gd name="f45" fmla="*/ f39 f0 1"/>
              <a:gd name="f46" fmla="+- f44 0 f42"/>
              <a:gd name="f47" fmla="+- f43 0 f42"/>
              <a:gd name="f48" fmla="*/ f45 1 f2"/>
              <a:gd name="f49" fmla="*/ f47 1 6490010"/>
              <a:gd name="f50" fmla="*/ f46 1 1986819"/>
              <a:gd name="f51" fmla="*/ 6490010 f47 1"/>
              <a:gd name="f52" fmla="*/ 33453 f46 1"/>
              <a:gd name="f53" fmla="*/ 4817327 f47 1"/>
              <a:gd name="f54" fmla="*/ 702526 f46 1"/>
              <a:gd name="f55" fmla="*/ 3166947 f47 1"/>
              <a:gd name="f56" fmla="*/ 925551 f46 1"/>
              <a:gd name="f57" fmla="*/ 2263698 f47 1"/>
              <a:gd name="f58" fmla="*/ 401443 f46 1"/>
              <a:gd name="f59" fmla="*/ 780586 f47 1"/>
              <a:gd name="f60" fmla="*/ 1148575 f46 1"/>
              <a:gd name="f61" fmla="*/ 0 f47 1"/>
              <a:gd name="f62" fmla="*/ 1973765 f46 1"/>
              <a:gd name="f63" fmla="*/ 278781 f47 1"/>
              <a:gd name="f64" fmla="*/ 0 f46 1"/>
              <a:gd name="f65" fmla="+- f48 0 f1"/>
              <a:gd name="f66" fmla="*/ f51 1 6490010"/>
              <a:gd name="f67" fmla="*/ f52 1 1986819"/>
              <a:gd name="f68" fmla="*/ f53 1 6490010"/>
              <a:gd name="f69" fmla="*/ f54 1 1986819"/>
              <a:gd name="f70" fmla="*/ f55 1 6490010"/>
              <a:gd name="f71" fmla="*/ f56 1 1986819"/>
              <a:gd name="f72" fmla="*/ f57 1 6490010"/>
              <a:gd name="f73" fmla="*/ f58 1 1986819"/>
              <a:gd name="f74" fmla="*/ f59 1 6490010"/>
              <a:gd name="f75" fmla="*/ f60 1 1986819"/>
              <a:gd name="f76" fmla="*/ f61 1 6490010"/>
              <a:gd name="f77" fmla="*/ f62 1 1986819"/>
              <a:gd name="f78" fmla="*/ f63 1 6490010"/>
              <a:gd name="f79" fmla="*/ f64 1 1986819"/>
              <a:gd name="f80" fmla="*/ f42 1 f49"/>
              <a:gd name="f81" fmla="*/ f43 1 f49"/>
              <a:gd name="f82" fmla="*/ f42 1 f50"/>
              <a:gd name="f83" fmla="*/ f44 1 f50"/>
              <a:gd name="f84" fmla="*/ f66 1 f49"/>
              <a:gd name="f85" fmla="*/ f67 1 f50"/>
              <a:gd name="f86" fmla="*/ f68 1 f49"/>
              <a:gd name="f87" fmla="*/ f69 1 f50"/>
              <a:gd name="f88" fmla="*/ f70 1 f49"/>
              <a:gd name="f89" fmla="*/ f71 1 f50"/>
              <a:gd name="f90" fmla="*/ f72 1 f49"/>
              <a:gd name="f91" fmla="*/ f73 1 f50"/>
              <a:gd name="f92" fmla="*/ f74 1 f49"/>
              <a:gd name="f93" fmla="*/ f75 1 f50"/>
              <a:gd name="f94" fmla="*/ f76 1 f49"/>
              <a:gd name="f95" fmla="*/ f77 1 f50"/>
              <a:gd name="f96" fmla="*/ f78 1 f49"/>
              <a:gd name="f97" fmla="*/ f79 1 f50"/>
              <a:gd name="f98" fmla="*/ f80 f40 1"/>
              <a:gd name="f99" fmla="*/ f81 f40 1"/>
              <a:gd name="f100" fmla="*/ f83 f41 1"/>
              <a:gd name="f101" fmla="*/ f82 f41 1"/>
              <a:gd name="f102" fmla="*/ f84 f40 1"/>
              <a:gd name="f103" fmla="*/ f85 f41 1"/>
              <a:gd name="f104" fmla="*/ f86 f40 1"/>
              <a:gd name="f105" fmla="*/ f87 f41 1"/>
              <a:gd name="f106" fmla="*/ f88 f40 1"/>
              <a:gd name="f107" fmla="*/ f89 f41 1"/>
              <a:gd name="f108" fmla="*/ f90 f40 1"/>
              <a:gd name="f109" fmla="*/ f91 f41 1"/>
              <a:gd name="f110" fmla="*/ f92 f40 1"/>
              <a:gd name="f111" fmla="*/ f93 f41 1"/>
              <a:gd name="f112" fmla="*/ f94 f40 1"/>
              <a:gd name="f113" fmla="*/ f95 f41 1"/>
              <a:gd name="f114" fmla="*/ f96 f40 1"/>
              <a:gd name="f115" fmla="*/ f97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102" y="f103"/>
              </a:cxn>
              <a:cxn ang="f65">
                <a:pos x="f104" y="f105"/>
              </a:cxn>
              <a:cxn ang="f65">
                <a:pos x="f106" y="f107"/>
              </a:cxn>
              <a:cxn ang="f65">
                <a:pos x="f108" y="f109"/>
              </a:cxn>
              <a:cxn ang="f65">
                <a:pos x="f110" y="f111"/>
              </a:cxn>
              <a:cxn ang="f65">
                <a:pos x="f112" y="f113"/>
              </a:cxn>
              <a:cxn ang="f65">
                <a:pos x="f114" y="f115"/>
              </a:cxn>
              <a:cxn ang="f65">
                <a:pos x="f102" y="f103"/>
              </a:cxn>
            </a:cxnLst>
            <a:rect l="f98" t="f101" r="f99" b="f100"/>
            <a:pathLst>
              <a:path w="6490010" h="1986819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5" y="f37"/>
                </a:cubicBezTo>
                <a:lnTo>
                  <a:pt x="f38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84E29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827FB66-AAA7-B78E-D933-D3AAA00A2837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16200000" flipH="1">
            <a:off x="5502492" y="1777897"/>
            <a:ext cx="24041" cy="2044849"/>
          </a:xfrm>
          <a:prstGeom prst="bentConnector3">
            <a:avLst>
              <a:gd name="adj1" fmla="val 2127337"/>
            </a:avLst>
          </a:prstGeom>
          <a:ln w="60325" cap="rnd"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0E3358F2-53F2-D2AA-5EE0-E3175C70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33040">
            <a:off x="1107322" y="4458589"/>
            <a:ext cx="1575721" cy="157572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9A1D169-E77F-D083-18C3-8C522067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94977">
            <a:off x="8590717" y="569210"/>
            <a:ext cx="1446551" cy="144655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F6848F2-4095-412B-4883-5D80BECE9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48127">
            <a:off x="9737028" y="4347343"/>
            <a:ext cx="1475914" cy="147591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DC497FB6-387D-413F-CAC1-925CF1339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6597" y="554081"/>
            <a:ext cx="1337516" cy="102982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205BE99-B1C6-EDDA-AFD4-93292AC1A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26545">
            <a:off x="535424" y="419225"/>
            <a:ext cx="1938384" cy="1938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E898D-B897-7E80-DBE1-957DC22B22B6}"/>
              </a:ext>
            </a:extLst>
          </p:cNvPr>
          <p:cNvSpPr txBox="1"/>
          <p:nvPr/>
        </p:nvSpPr>
        <p:spPr>
          <a:xfrm>
            <a:off x="4270549" y="5085300"/>
            <a:ext cx="282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</a:rPr>
              <a:t>Младен Михалков 11Г</a:t>
            </a:r>
          </a:p>
          <a:p>
            <a:r>
              <a:rPr lang="bg-BG" sz="2000" dirty="0">
                <a:solidFill>
                  <a:srgbClr val="0070C0"/>
                </a:solidFill>
              </a:rPr>
              <a:t>Мартин Михалков  11Г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E9B04-67A8-8F96-EF65-E6A283469D28}"/>
              </a:ext>
            </a:extLst>
          </p:cNvPr>
          <p:cNvSpPr txBox="1"/>
          <p:nvPr/>
        </p:nvSpPr>
        <p:spPr>
          <a:xfrm>
            <a:off x="2131925" y="3627866"/>
            <a:ext cx="792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solidFill>
                  <a:srgbClr val="7FCE93"/>
                </a:solidFill>
              </a:rPr>
              <a:t>Благодарим за вниманието!</a:t>
            </a:r>
            <a:endParaRPr lang="en-US" sz="4400" dirty="0">
              <a:solidFill>
                <a:srgbClr val="7FC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8542 L 0.01354 -0.06551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2709 L 0.01875 -0.0840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05234 0.0298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4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15312 -0.00995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741 L 0.19323 -0.0231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-15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87 0.0044 L 2.29167E-6 -3.33333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-0.00093 L 0.06445 0.0090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Agency FB</vt:lpstr>
      <vt:lpstr>Aptos</vt:lpstr>
      <vt:lpstr>Aptos Display</vt:lpstr>
      <vt:lpstr>Arial</vt:lpstr>
      <vt:lpstr>Arial Rounded MT Bold</vt:lpstr>
      <vt:lpstr>Office Theme</vt:lpstr>
      <vt:lpstr>Link</vt:lpstr>
      <vt:lpstr>Link</vt:lpstr>
      <vt:lpstr>Link</vt:lpstr>
      <vt:lpstr>PowerPoint Presentation</vt:lpstr>
      <vt:lpstr>PowerPoint Presentation</vt:lpstr>
      <vt:lpstr>PowerPoint Presentation</vt:lpstr>
      <vt:lpstr>PowerPoint Presentation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Mihalkov</dc:creator>
  <cp:lastModifiedBy>Младен Михалков</cp:lastModifiedBy>
  <cp:revision>23</cp:revision>
  <dcterms:created xsi:type="dcterms:W3CDTF">2025-04-19T04:16:15Z</dcterms:created>
  <dcterms:modified xsi:type="dcterms:W3CDTF">2025-10-12T14:37:49Z</dcterms:modified>
</cp:coreProperties>
</file>