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1.jpg" ContentType="image/pn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91" r:id="rId3"/>
    <p:sldId id="311" r:id="rId4"/>
    <p:sldId id="332" r:id="rId5"/>
    <p:sldId id="333" r:id="rId6"/>
    <p:sldId id="334" r:id="rId7"/>
    <p:sldId id="335" r:id="rId8"/>
    <p:sldId id="336" r:id="rId9"/>
    <p:sldId id="338" r:id="rId10"/>
    <p:sldId id="337" r:id="rId11"/>
    <p:sldId id="325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0F79C1-5424-40F0-9937-14A9ED72D19C}">
          <p14:sldIdLst>
            <p14:sldId id="291"/>
            <p14:sldId id="311"/>
            <p14:sldId id="332"/>
            <p14:sldId id="333"/>
            <p14:sldId id="334"/>
            <p14:sldId id="335"/>
            <p14:sldId id="336"/>
            <p14:sldId id="338"/>
            <p14:sldId id="337"/>
            <p14:sldId id="325"/>
          </p14:sldIdLst>
        </p14:section>
        <p14:section name="Sección sin título" id="{A5D77C48-B11B-41F2-B1AD-79C9A80D214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F"/>
    <a:srgbClr val="0CC2F4"/>
    <a:srgbClr val="274991"/>
    <a:srgbClr val="7CA82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err="1" smtClean="0"/>
              <a:t>Actividad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23</c:v>
                </c:pt>
                <c:pt idx="2">
                  <c:v>27</c:v>
                </c:pt>
                <c:pt idx="3">
                  <c:v>49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9-45AF-9E41-8A3273559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s-ES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ES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6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86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4F2D-3052-4963-8360-B96F07BE31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0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59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3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79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4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5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56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8C319-592B-4604-8379-677AD2D98A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89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5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7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8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4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4126"/>
            <a:fld id="{CD74CBE9-1128-4CEF-AADF-EC6EFA3DBC2E}" type="datetimeFigureOut">
              <a:rPr lang="zh-CN" altLang="en-US" sz="1799" smtClean="0">
                <a:solidFill>
                  <a:srgbClr val="1C1C1C"/>
                </a:solidFill>
              </a:rPr>
              <a:pPr defTabSz="914126"/>
              <a:t>2022/5/24</a:t>
            </a:fld>
            <a:endParaRPr lang="zh-CN" altLang="en-US" sz="1799">
              <a:solidFill>
                <a:srgbClr val="1C1C1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4126"/>
            <a:endParaRPr lang="zh-CN" altLang="en-US" sz="1799">
              <a:solidFill>
                <a:srgbClr val="1C1C1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4126"/>
            <a:fld id="{C3472C3F-B7D7-4AA3-87C9-9B3CB6B762A2}" type="slidenum">
              <a:rPr lang="zh-CN" altLang="en-US" sz="1799" smtClean="0">
                <a:solidFill>
                  <a:srgbClr val="1C1C1C"/>
                </a:solidFill>
              </a:rPr>
              <a:pPr defTabSz="914126"/>
              <a:t>‹Nº›</a:t>
            </a:fld>
            <a:endParaRPr lang="zh-CN" altLang="en-US" sz="1799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4126"/>
            <a:fld id="{CD74CBE9-1128-4CEF-AADF-EC6EFA3DBC2E}" type="datetimeFigureOut">
              <a:rPr lang="zh-CN" altLang="en-US" sz="1799" smtClean="0">
                <a:solidFill>
                  <a:srgbClr val="1C1C1C"/>
                </a:solidFill>
              </a:rPr>
              <a:pPr defTabSz="914126"/>
              <a:t>2022/5/24</a:t>
            </a:fld>
            <a:endParaRPr lang="zh-CN" altLang="en-US" sz="1799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4126"/>
            <a:endParaRPr lang="zh-CN" altLang="en-US" sz="1799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4126"/>
            <a:fld id="{C3472C3F-B7D7-4AA3-87C9-9B3CB6B762A2}" type="slidenum">
              <a:rPr lang="zh-CN" altLang="en-US" sz="1799" smtClean="0">
                <a:solidFill>
                  <a:srgbClr val="1C1C1C"/>
                </a:solidFill>
              </a:rPr>
              <a:pPr defTabSz="914126"/>
              <a:t>‹Nº›</a:t>
            </a:fld>
            <a:endParaRPr lang="zh-CN" altLang="en-US" sz="1799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4126"/>
            <a:fld id="{CD74CBE9-1128-4CEF-AADF-EC6EFA3DBC2E}" type="datetimeFigureOut">
              <a:rPr lang="zh-CN" altLang="en-US" sz="1799" smtClean="0">
                <a:solidFill>
                  <a:srgbClr val="1C1C1C"/>
                </a:solidFill>
              </a:rPr>
              <a:pPr defTabSz="914126"/>
              <a:t>2022/5/24</a:t>
            </a:fld>
            <a:endParaRPr lang="zh-CN" altLang="en-US" sz="1799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4126"/>
            <a:endParaRPr lang="zh-CN" altLang="en-US" sz="1799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4126"/>
            <a:fld id="{C3472C3F-B7D7-4AA3-87C9-9B3CB6B762A2}" type="slidenum">
              <a:rPr lang="zh-CN" altLang="en-US" sz="1799" smtClean="0">
                <a:solidFill>
                  <a:srgbClr val="1C1C1C"/>
                </a:solidFill>
              </a:rPr>
              <a:pPr defTabSz="914126"/>
              <a:t>‹Nº›</a:t>
            </a:fld>
            <a:endParaRPr lang="zh-CN" altLang="en-US" sz="1799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5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170-E651-43BF-AD44-D55A90227F68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D5451-1E71-41BD-833A-70BAA62FA9F6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0465B28-827E-4041-93AB-A15A99C13B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04800"/>
            <a:ext cx="8675739" cy="5429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EDFF755-E18B-418B-9AEC-700C28999735}"/>
              </a:ext>
            </a:extLst>
          </p:cNvPr>
          <p:cNvGrpSpPr/>
          <p:nvPr userDrawn="1"/>
        </p:nvGrpSpPr>
        <p:grpSpPr>
          <a:xfrm>
            <a:off x="354011" y="1131591"/>
            <a:ext cx="2521712" cy="3826059"/>
            <a:chOff x="354010" y="1131591"/>
            <a:chExt cx="3560767" cy="5402561"/>
          </a:xfrm>
        </p:grpSpPr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94826076-42C1-4110-8EF0-EC713F8B20FF}"/>
                </a:ext>
              </a:extLst>
            </p:cNvPr>
            <p:cNvSpPr/>
            <p:nvPr userDrawn="1"/>
          </p:nvSpPr>
          <p:spPr>
            <a:xfrm>
              <a:off x="354010" y="1131591"/>
              <a:ext cx="3560767" cy="540256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9" name="Rounded Rectangle 3">
              <a:extLst>
                <a:ext uri="{FF2B5EF4-FFF2-40B4-BE49-F238E27FC236}">
                  <a16:creationId xmlns:a16="http://schemas.microsoft.com/office/drawing/2014/main" id="{4383E20C-1032-4CAD-88E7-F12E7DEBF68F}"/>
                </a:ext>
              </a:extLst>
            </p:cNvPr>
            <p:cNvSpPr/>
            <p:nvPr userDrawn="1"/>
          </p:nvSpPr>
          <p:spPr>
            <a:xfrm>
              <a:off x="531933" y="1347500"/>
              <a:ext cx="153868" cy="5015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bg1"/>
                </a:solidFill>
              </a:endParaRPr>
            </a:p>
          </p:txBody>
        </p:sp>
        <p:sp>
          <p:nvSpPr>
            <p:cNvPr id="10" name="Half Frame 4">
              <a:extLst>
                <a:ext uri="{FF2B5EF4-FFF2-40B4-BE49-F238E27FC236}">
                  <a16:creationId xmlns:a16="http://schemas.microsoft.com/office/drawing/2014/main" id="{42219FD4-BE15-47DA-987A-0F604447E084}"/>
                </a:ext>
              </a:extLst>
            </p:cNvPr>
            <p:cNvSpPr/>
            <p:nvPr userDrawn="1"/>
          </p:nvSpPr>
          <p:spPr>
            <a:xfrm rot="5400000">
              <a:off x="3057177" y="1276653"/>
              <a:ext cx="685849" cy="685148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6F1608E7-9D30-4AD7-8443-3ADDB99B86E2}"/>
                </a:ext>
              </a:extLst>
            </p:cNvPr>
            <p:cNvSpPr txBox="1"/>
            <p:nvPr userDrawn="1"/>
          </p:nvSpPr>
          <p:spPr>
            <a:xfrm>
              <a:off x="711704" y="1637214"/>
              <a:ext cx="223224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Resize without losing quality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58">
              <a:extLst>
                <a:ext uri="{FF2B5EF4-FFF2-40B4-BE49-F238E27FC236}">
                  <a16:creationId xmlns:a16="http://schemas.microsoft.com/office/drawing/2014/main" id="{4EFFEC8A-14A5-4D53-8844-59EAC64CBF07}"/>
                </a:ext>
              </a:extLst>
            </p:cNvPr>
            <p:cNvSpPr txBox="1"/>
            <p:nvPr userDrawn="1"/>
          </p:nvSpPr>
          <p:spPr>
            <a:xfrm>
              <a:off x="711704" y="2127463"/>
              <a:ext cx="2232248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Change Fill Color &amp;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Line Color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60">
              <a:extLst>
                <a:ext uri="{FF2B5EF4-FFF2-40B4-BE49-F238E27FC236}">
                  <a16:creationId xmlns:a16="http://schemas.microsoft.com/office/drawing/2014/main" id="{2A2F53ED-6AEC-40D0-9006-62F94A454F79}"/>
                </a:ext>
              </a:extLst>
            </p:cNvPr>
            <p:cNvSpPr txBox="1"/>
            <p:nvPr userDrawn="1"/>
          </p:nvSpPr>
          <p:spPr>
            <a:xfrm>
              <a:off x="721229" y="4450324"/>
              <a:ext cx="2717296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PPT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2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5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‹Nº›</a:t>
            </a:fld>
            <a:endParaRPr lang="zh-CN" altLang="en-US"/>
          </a:p>
        </p:txBody>
      </p:sp>
      <p:grpSp>
        <p:nvGrpSpPr>
          <p:cNvPr id="7" name="Google Shape;6;p1">
            <a:extLst>
              <a:ext uri="{FF2B5EF4-FFF2-40B4-BE49-F238E27FC236}">
                <a16:creationId xmlns:a16="http://schemas.microsoft.com/office/drawing/2014/main" id="{7B36CD7A-22BD-4255-9346-D3E6A287ED5C}"/>
              </a:ext>
            </a:extLst>
          </p:cNvPr>
          <p:cNvGrpSpPr/>
          <p:nvPr userDrawn="1"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8" name="Google Shape;7;p1">
              <a:extLst>
                <a:ext uri="{FF2B5EF4-FFF2-40B4-BE49-F238E27FC236}">
                  <a16:creationId xmlns:a16="http://schemas.microsoft.com/office/drawing/2014/main" id="{98A2D4BF-5914-4E69-BF62-C3AD81F64A8E}"/>
                </a:ext>
              </a:extLst>
            </p:cNvPr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8;p1">
              <a:extLst>
                <a:ext uri="{FF2B5EF4-FFF2-40B4-BE49-F238E27FC236}">
                  <a16:creationId xmlns:a16="http://schemas.microsoft.com/office/drawing/2014/main" id="{2FAF806B-808D-4A3E-8087-55035322A825}"/>
                </a:ext>
              </a:extLst>
            </p:cNvPr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9;p1">
              <a:extLst>
                <a:ext uri="{FF2B5EF4-FFF2-40B4-BE49-F238E27FC236}">
                  <a16:creationId xmlns:a16="http://schemas.microsoft.com/office/drawing/2014/main" id="{3FD91573-8B24-41CF-9302-24DA66BC3A93}"/>
                </a:ext>
              </a:extLst>
            </p:cNvPr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0;p1">
              <a:extLst>
                <a:ext uri="{FF2B5EF4-FFF2-40B4-BE49-F238E27FC236}">
                  <a16:creationId xmlns:a16="http://schemas.microsoft.com/office/drawing/2014/main" id="{3FB658E0-9CDD-4A56-A43D-CC3FBF2FE720}"/>
                </a:ext>
              </a:extLst>
            </p:cNvPr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1;p1">
              <a:extLst>
                <a:ext uri="{FF2B5EF4-FFF2-40B4-BE49-F238E27FC236}">
                  <a16:creationId xmlns:a16="http://schemas.microsoft.com/office/drawing/2014/main" id="{836CC9ED-0350-4C31-9225-D1D93152BA60}"/>
                </a:ext>
              </a:extLst>
            </p:cNvPr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2;p1">
              <a:extLst>
                <a:ext uri="{FF2B5EF4-FFF2-40B4-BE49-F238E27FC236}">
                  <a16:creationId xmlns:a16="http://schemas.microsoft.com/office/drawing/2014/main" id="{34C30E99-1814-4EA6-8702-CF5594691ACC}"/>
                </a:ext>
              </a:extLst>
            </p:cNvPr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3;p1">
              <a:extLst>
                <a:ext uri="{FF2B5EF4-FFF2-40B4-BE49-F238E27FC236}">
                  <a16:creationId xmlns:a16="http://schemas.microsoft.com/office/drawing/2014/main" id="{1282330E-1966-4B6F-95BE-1EB221A0673F}"/>
                </a:ext>
              </a:extLst>
            </p:cNvPr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;p1">
              <a:extLst>
                <a:ext uri="{FF2B5EF4-FFF2-40B4-BE49-F238E27FC236}">
                  <a16:creationId xmlns:a16="http://schemas.microsoft.com/office/drawing/2014/main" id="{15EABA71-65C9-4A7B-B7C5-ACCDAADAD0DD}"/>
                </a:ext>
              </a:extLst>
            </p:cNvPr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5;p1">
              <a:extLst>
                <a:ext uri="{FF2B5EF4-FFF2-40B4-BE49-F238E27FC236}">
                  <a16:creationId xmlns:a16="http://schemas.microsoft.com/office/drawing/2014/main" id="{2AA49009-EFD3-4D34-96EF-3602E35953D1}"/>
                </a:ext>
              </a:extLst>
            </p:cNvPr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6;p1">
              <a:extLst>
                <a:ext uri="{FF2B5EF4-FFF2-40B4-BE49-F238E27FC236}">
                  <a16:creationId xmlns:a16="http://schemas.microsoft.com/office/drawing/2014/main" id="{D5BF9257-69B4-440D-B6C5-5C099BE84CCF}"/>
                </a:ext>
              </a:extLst>
            </p:cNvPr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7;p1">
              <a:extLst>
                <a:ext uri="{FF2B5EF4-FFF2-40B4-BE49-F238E27FC236}">
                  <a16:creationId xmlns:a16="http://schemas.microsoft.com/office/drawing/2014/main" id="{8271E303-89B4-4CB1-BA21-6F941553F1F9}"/>
                </a:ext>
              </a:extLst>
            </p:cNvPr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8;p1">
              <a:extLst>
                <a:ext uri="{FF2B5EF4-FFF2-40B4-BE49-F238E27FC236}">
                  <a16:creationId xmlns:a16="http://schemas.microsoft.com/office/drawing/2014/main" id="{9FE41157-5366-4AB8-A917-9F8D8161FBDB}"/>
                </a:ext>
              </a:extLst>
            </p:cNvPr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9;p1">
              <a:extLst>
                <a:ext uri="{FF2B5EF4-FFF2-40B4-BE49-F238E27FC236}">
                  <a16:creationId xmlns:a16="http://schemas.microsoft.com/office/drawing/2014/main" id="{5F77A45C-D1B1-4119-8DF4-7E1CCEC6ED92}"/>
                </a:ext>
              </a:extLst>
            </p:cNvPr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0;p1">
              <a:extLst>
                <a:ext uri="{FF2B5EF4-FFF2-40B4-BE49-F238E27FC236}">
                  <a16:creationId xmlns:a16="http://schemas.microsoft.com/office/drawing/2014/main" id="{F728EDF2-0372-4695-B914-FF4C43BC5285}"/>
                </a:ext>
              </a:extLst>
            </p:cNvPr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1;p1">
              <a:extLst>
                <a:ext uri="{FF2B5EF4-FFF2-40B4-BE49-F238E27FC236}">
                  <a16:creationId xmlns:a16="http://schemas.microsoft.com/office/drawing/2014/main" id="{7183FAA6-B858-4A09-BCE2-CA8734FF5ECC}"/>
                </a:ext>
              </a:extLst>
            </p:cNvPr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2;p1">
              <a:extLst>
                <a:ext uri="{FF2B5EF4-FFF2-40B4-BE49-F238E27FC236}">
                  <a16:creationId xmlns:a16="http://schemas.microsoft.com/office/drawing/2014/main" id="{C01DF722-BE09-40CC-8008-500D5EA0C2A8}"/>
                </a:ext>
              </a:extLst>
            </p:cNvPr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3;p1">
              <a:extLst>
                <a:ext uri="{FF2B5EF4-FFF2-40B4-BE49-F238E27FC236}">
                  <a16:creationId xmlns:a16="http://schemas.microsoft.com/office/drawing/2014/main" id="{D50DB028-5EA3-4B43-906F-9B8DFF97AD1B}"/>
                </a:ext>
              </a:extLst>
            </p:cNvPr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4;p1">
              <a:extLst>
                <a:ext uri="{FF2B5EF4-FFF2-40B4-BE49-F238E27FC236}">
                  <a16:creationId xmlns:a16="http://schemas.microsoft.com/office/drawing/2014/main" id="{31EC4F91-7D0F-44DF-AA82-7C434BBD726D}"/>
                </a:ext>
              </a:extLst>
            </p:cNvPr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5;p1">
              <a:extLst>
                <a:ext uri="{FF2B5EF4-FFF2-40B4-BE49-F238E27FC236}">
                  <a16:creationId xmlns:a16="http://schemas.microsoft.com/office/drawing/2014/main" id="{FC119B53-70D3-4707-9FE5-DEDF7EBC433D}"/>
                </a:ext>
              </a:extLst>
            </p:cNvPr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6;p1">
              <a:extLst>
                <a:ext uri="{FF2B5EF4-FFF2-40B4-BE49-F238E27FC236}">
                  <a16:creationId xmlns:a16="http://schemas.microsoft.com/office/drawing/2014/main" id="{B47AF741-76E6-4242-952C-C147804567BB}"/>
                </a:ext>
              </a:extLst>
            </p:cNvPr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7;p1">
              <a:extLst>
                <a:ext uri="{FF2B5EF4-FFF2-40B4-BE49-F238E27FC236}">
                  <a16:creationId xmlns:a16="http://schemas.microsoft.com/office/drawing/2014/main" id="{468BFAB2-5E5A-4A7D-AFD6-EDCB2CC48FED}"/>
                </a:ext>
              </a:extLst>
            </p:cNvPr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8;p1">
              <a:extLst>
                <a:ext uri="{FF2B5EF4-FFF2-40B4-BE49-F238E27FC236}">
                  <a16:creationId xmlns:a16="http://schemas.microsoft.com/office/drawing/2014/main" id="{64E5970F-76F8-4727-A9CF-3973C2609D24}"/>
                </a:ext>
              </a:extLst>
            </p:cNvPr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29;p1">
              <a:extLst>
                <a:ext uri="{FF2B5EF4-FFF2-40B4-BE49-F238E27FC236}">
                  <a16:creationId xmlns:a16="http://schemas.microsoft.com/office/drawing/2014/main" id="{CAE00813-4DF7-4289-BBB8-C4AD25300896}"/>
                </a:ext>
              </a:extLst>
            </p:cNvPr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818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;p1">
            <a:extLst>
              <a:ext uri="{FF2B5EF4-FFF2-40B4-BE49-F238E27FC236}">
                <a16:creationId xmlns:a16="http://schemas.microsoft.com/office/drawing/2014/main" id="{AA691BBB-A425-4795-9224-8A9AFB21D26B}"/>
              </a:ext>
            </a:extLst>
          </p:cNvPr>
          <p:cNvGrpSpPr/>
          <p:nvPr userDrawn="1"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3" name="Google Shape;7;p1">
              <a:extLst>
                <a:ext uri="{FF2B5EF4-FFF2-40B4-BE49-F238E27FC236}">
                  <a16:creationId xmlns:a16="http://schemas.microsoft.com/office/drawing/2014/main" id="{939D4C5E-EC1C-408F-9D31-2DF01251F24A}"/>
                </a:ext>
              </a:extLst>
            </p:cNvPr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" name="Google Shape;8;p1">
              <a:extLst>
                <a:ext uri="{FF2B5EF4-FFF2-40B4-BE49-F238E27FC236}">
                  <a16:creationId xmlns:a16="http://schemas.microsoft.com/office/drawing/2014/main" id="{96AED6BC-69EA-4E25-931B-C0A04DB5DD4C}"/>
                </a:ext>
              </a:extLst>
            </p:cNvPr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9;p1">
              <a:extLst>
                <a:ext uri="{FF2B5EF4-FFF2-40B4-BE49-F238E27FC236}">
                  <a16:creationId xmlns:a16="http://schemas.microsoft.com/office/drawing/2014/main" id="{F040723F-75B1-4139-8A80-346F60E7BFE9}"/>
                </a:ext>
              </a:extLst>
            </p:cNvPr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0;p1">
              <a:extLst>
                <a:ext uri="{FF2B5EF4-FFF2-40B4-BE49-F238E27FC236}">
                  <a16:creationId xmlns:a16="http://schemas.microsoft.com/office/drawing/2014/main" id="{B22A8CC1-31C7-4552-840F-BCFD3506382A}"/>
                </a:ext>
              </a:extLst>
            </p:cNvPr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1;p1">
              <a:extLst>
                <a:ext uri="{FF2B5EF4-FFF2-40B4-BE49-F238E27FC236}">
                  <a16:creationId xmlns:a16="http://schemas.microsoft.com/office/drawing/2014/main" id="{51C0AD8C-4BC6-40FE-9EA7-121798DF84F8}"/>
                </a:ext>
              </a:extLst>
            </p:cNvPr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2;p1">
              <a:extLst>
                <a:ext uri="{FF2B5EF4-FFF2-40B4-BE49-F238E27FC236}">
                  <a16:creationId xmlns:a16="http://schemas.microsoft.com/office/drawing/2014/main" id="{5266004C-904B-4496-B204-59295474A00C}"/>
                </a:ext>
              </a:extLst>
            </p:cNvPr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3;p1">
              <a:extLst>
                <a:ext uri="{FF2B5EF4-FFF2-40B4-BE49-F238E27FC236}">
                  <a16:creationId xmlns:a16="http://schemas.microsoft.com/office/drawing/2014/main" id="{C317A257-0B86-4857-B0BE-980DFEC1E6CC}"/>
                </a:ext>
              </a:extLst>
            </p:cNvPr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4;p1">
              <a:extLst>
                <a:ext uri="{FF2B5EF4-FFF2-40B4-BE49-F238E27FC236}">
                  <a16:creationId xmlns:a16="http://schemas.microsoft.com/office/drawing/2014/main" id="{A491DE90-1778-4A69-BBF8-FA6D5DBC3402}"/>
                </a:ext>
              </a:extLst>
            </p:cNvPr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5;p1">
              <a:extLst>
                <a:ext uri="{FF2B5EF4-FFF2-40B4-BE49-F238E27FC236}">
                  <a16:creationId xmlns:a16="http://schemas.microsoft.com/office/drawing/2014/main" id="{A65D8319-2DD2-46BB-933B-7B8AB00587B0}"/>
                </a:ext>
              </a:extLst>
            </p:cNvPr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6;p1">
              <a:extLst>
                <a:ext uri="{FF2B5EF4-FFF2-40B4-BE49-F238E27FC236}">
                  <a16:creationId xmlns:a16="http://schemas.microsoft.com/office/drawing/2014/main" id="{E362E444-BAC2-4C1B-9A45-0FB149B1FE57}"/>
                </a:ext>
              </a:extLst>
            </p:cNvPr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7;p1">
              <a:extLst>
                <a:ext uri="{FF2B5EF4-FFF2-40B4-BE49-F238E27FC236}">
                  <a16:creationId xmlns:a16="http://schemas.microsoft.com/office/drawing/2014/main" id="{B80A538A-C67F-4935-B320-3A5929329BB6}"/>
                </a:ext>
              </a:extLst>
            </p:cNvPr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8;p1">
              <a:extLst>
                <a:ext uri="{FF2B5EF4-FFF2-40B4-BE49-F238E27FC236}">
                  <a16:creationId xmlns:a16="http://schemas.microsoft.com/office/drawing/2014/main" id="{29188A7C-456C-4B19-A562-488AF3AF3F02}"/>
                </a:ext>
              </a:extLst>
            </p:cNvPr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9;p1">
              <a:extLst>
                <a:ext uri="{FF2B5EF4-FFF2-40B4-BE49-F238E27FC236}">
                  <a16:creationId xmlns:a16="http://schemas.microsoft.com/office/drawing/2014/main" id="{2261605B-EE71-463F-97B3-3A5FFC20B7BC}"/>
                </a:ext>
              </a:extLst>
            </p:cNvPr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20;p1">
              <a:extLst>
                <a:ext uri="{FF2B5EF4-FFF2-40B4-BE49-F238E27FC236}">
                  <a16:creationId xmlns:a16="http://schemas.microsoft.com/office/drawing/2014/main" id="{CCBD040F-8C39-447A-91D9-CAC14848FE21}"/>
                </a:ext>
              </a:extLst>
            </p:cNvPr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21;p1">
              <a:extLst>
                <a:ext uri="{FF2B5EF4-FFF2-40B4-BE49-F238E27FC236}">
                  <a16:creationId xmlns:a16="http://schemas.microsoft.com/office/drawing/2014/main" id="{EE8B26B5-F5A5-4F5E-8374-9D44DB045983}"/>
                </a:ext>
              </a:extLst>
            </p:cNvPr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22;p1">
              <a:extLst>
                <a:ext uri="{FF2B5EF4-FFF2-40B4-BE49-F238E27FC236}">
                  <a16:creationId xmlns:a16="http://schemas.microsoft.com/office/drawing/2014/main" id="{46C1789C-F742-4CE3-B6CD-0B87E473D260}"/>
                </a:ext>
              </a:extLst>
            </p:cNvPr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23;p1">
              <a:extLst>
                <a:ext uri="{FF2B5EF4-FFF2-40B4-BE49-F238E27FC236}">
                  <a16:creationId xmlns:a16="http://schemas.microsoft.com/office/drawing/2014/main" id="{61A6F50E-DF9D-408B-9341-9663F910EEEA}"/>
                </a:ext>
              </a:extLst>
            </p:cNvPr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4;p1">
              <a:extLst>
                <a:ext uri="{FF2B5EF4-FFF2-40B4-BE49-F238E27FC236}">
                  <a16:creationId xmlns:a16="http://schemas.microsoft.com/office/drawing/2014/main" id="{C5CF78B9-770F-432A-9463-D8E008F53F35}"/>
                </a:ext>
              </a:extLst>
            </p:cNvPr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5;p1">
              <a:extLst>
                <a:ext uri="{FF2B5EF4-FFF2-40B4-BE49-F238E27FC236}">
                  <a16:creationId xmlns:a16="http://schemas.microsoft.com/office/drawing/2014/main" id="{A6014918-89CA-4A01-8610-E5868BF7681A}"/>
                </a:ext>
              </a:extLst>
            </p:cNvPr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6;p1">
              <a:extLst>
                <a:ext uri="{FF2B5EF4-FFF2-40B4-BE49-F238E27FC236}">
                  <a16:creationId xmlns:a16="http://schemas.microsoft.com/office/drawing/2014/main" id="{2D4AA20F-46B5-42CA-BBD5-658C88883D01}"/>
                </a:ext>
              </a:extLst>
            </p:cNvPr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7;p1">
              <a:extLst>
                <a:ext uri="{FF2B5EF4-FFF2-40B4-BE49-F238E27FC236}">
                  <a16:creationId xmlns:a16="http://schemas.microsoft.com/office/drawing/2014/main" id="{AB28493C-1D46-439A-9A83-417A4740E9C1}"/>
                </a:ext>
              </a:extLst>
            </p:cNvPr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8;p1">
              <a:extLst>
                <a:ext uri="{FF2B5EF4-FFF2-40B4-BE49-F238E27FC236}">
                  <a16:creationId xmlns:a16="http://schemas.microsoft.com/office/drawing/2014/main" id="{B01ECE67-E7BF-4A98-8AB5-5F5A4DBF5A78}"/>
                </a:ext>
              </a:extLst>
            </p:cNvPr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9;p1">
              <a:extLst>
                <a:ext uri="{FF2B5EF4-FFF2-40B4-BE49-F238E27FC236}">
                  <a16:creationId xmlns:a16="http://schemas.microsoft.com/office/drawing/2014/main" id="{BFD9A26A-59CC-4800-9B30-5C9EBFD13F49}"/>
                </a:ext>
              </a:extLst>
            </p:cNvPr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565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126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914126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18379" r="22" b="22342"/>
          <a:stretch/>
        </p:blipFill>
        <p:spPr>
          <a:xfrm>
            <a:off x="1411" y="511821"/>
            <a:ext cx="7867608" cy="31115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1" y="2953570"/>
            <a:ext cx="9141179" cy="1726380"/>
          </a:xfrm>
          <a:prstGeom prst="rect">
            <a:avLst/>
          </a:prstGeom>
          <a:solidFill>
            <a:srgbClr val="0072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3503170" y="3169527"/>
            <a:ext cx="3439295" cy="1177223"/>
          </a:xfrm>
          <a:prstGeom prst="rect">
            <a:avLst/>
          </a:prstGeom>
          <a:noFill/>
        </p:spPr>
        <p:txBody>
          <a:bodyPr wrap="square" lIns="68559" tIns="34279" rIns="68559" bIns="3427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TheBridge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 Social Network Monitoring</a:t>
            </a:r>
            <a:endParaRPr lang="id-ID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12114" y="3169527"/>
            <a:ext cx="0" cy="136773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087407" y="511821"/>
            <a:ext cx="803739" cy="4631679"/>
          </a:xfrm>
          <a:prstGeom prst="rect">
            <a:avLst/>
          </a:prstGeom>
          <a:solidFill>
            <a:srgbClr val="0072BF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0" y="3755885"/>
            <a:ext cx="2195945" cy="5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o 86">
            <a:extLst>
              <a:ext uri="{FF2B5EF4-FFF2-40B4-BE49-F238E27FC236}">
                <a16:creationId xmlns:a16="http://schemas.microsoft.com/office/drawing/2014/main" id="{CEB9E4A0-9249-4ADE-8153-644377BDBB8A}"/>
              </a:ext>
            </a:extLst>
          </p:cNvPr>
          <p:cNvGrpSpPr/>
          <p:nvPr/>
        </p:nvGrpSpPr>
        <p:grpSpPr>
          <a:xfrm>
            <a:off x="-14261" y="1671638"/>
            <a:ext cx="9179972" cy="3471862"/>
            <a:chOff x="-14261" y="1671638"/>
            <a:chExt cx="9179972" cy="3471862"/>
          </a:xfrm>
        </p:grpSpPr>
        <p:sp>
          <p:nvSpPr>
            <p:cNvPr id="88" name="Google Shape;377;p10">
              <a:extLst>
                <a:ext uri="{FF2B5EF4-FFF2-40B4-BE49-F238E27FC236}">
                  <a16:creationId xmlns:a16="http://schemas.microsoft.com/office/drawing/2014/main" id="{9E4DD31E-7190-469A-A2CB-50AB8EC47D42}"/>
                </a:ext>
              </a:extLst>
            </p:cNvPr>
            <p:cNvSpPr/>
            <p:nvPr/>
          </p:nvSpPr>
          <p:spPr>
            <a:xfrm>
              <a:off x="1" y="1676366"/>
              <a:ext cx="9137138" cy="697750"/>
            </a:xfrm>
            <a:custGeom>
              <a:avLst/>
              <a:gdLst/>
              <a:ahLst/>
              <a:cxnLst/>
              <a:rect l="l" t="t" r="r" b="b"/>
              <a:pathLst>
                <a:path w="367665" h="41339" extrusionOk="0">
                  <a:moveTo>
                    <a:pt x="381" y="381"/>
                  </a:moveTo>
                  <a:lnTo>
                    <a:pt x="16574" y="16383"/>
                  </a:lnTo>
                  <a:lnTo>
                    <a:pt x="31623" y="7430"/>
                  </a:lnTo>
                  <a:lnTo>
                    <a:pt x="62484" y="7239"/>
                  </a:lnTo>
                  <a:lnTo>
                    <a:pt x="77724" y="0"/>
                  </a:lnTo>
                  <a:lnTo>
                    <a:pt x="92964" y="19622"/>
                  </a:lnTo>
                  <a:lnTo>
                    <a:pt x="108014" y="30861"/>
                  </a:lnTo>
                  <a:lnTo>
                    <a:pt x="123063" y="30671"/>
                  </a:lnTo>
                  <a:lnTo>
                    <a:pt x="139065" y="15050"/>
                  </a:lnTo>
                  <a:lnTo>
                    <a:pt x="154115" y="11430"/>
                  </a:lnTo>
                  <a:lnTo>
                    <a:pt x="168783" y="3408"/>
                  </a:lnTo>
                  <a:lnTo>
                    <a:pt x="184404" y="21527"/>
                  </a:lnTo>
                  <a:lnTo>
                    <a:pt x="199644" y="22155"/>
                  </a:lnTo>
                  <a:lnTo>
                    <a:pt x="214694" y="36386"/>
                  </a:lnTo>
                  <a:lnTo>
                    <a:pt x="230124" y="36386"/>
                  </a:lnTo>
                  <a:lnTo>
                    <a:pt x="246126" y="29147"/>
                  </a:lnTo>
                  <a:lnTo>
                    <a:pt x="261176" y="29147"/>
                  </a:lnTo>
                  <a:lnTo>
                    <a:pt x="275463" y="16574"/>
                  </a:lnTo>
                  <a:lnTo>
                    <a:pt x="291656" y="24384"/>
                  </a:lnTo>
                  <a:lnTo>
                    <a:pt x="305943" y="11811"/>
                  </a:lnTo>
                  <a:lnTo>
                    <a:pt x="336804" y="11621"/>
                  </a:lnTo>
                  <a:lnTo>
                    <a:pt x="351854" y="16383"/>
                  </a:lnTo>
                  <a:lnTo>
                    <a:pt x="367665" y="4001"/>
                  </a:lnTo>
                  <a:lnTo>
                    <a:pt x="367284" y="41339"/>
                  </a:lnTo>
                  <a:lnTo>
                    <a:pt x="0" y="41339"/>
                  </a:lnTo>
                  <a:close/>
                </a:path>
              </a:pathLst>
            </a:custGeom>
            <a:solidFill>
              <a:schemeClr val="accent2">
                <a:lumMod val="75000"/>
                <a:alpha val="81920"/>
              </a:schemeClr>
            </a:solidFill>
            <a:ln>
              <a:noFill/>
            </a:ln>
          </p:spPr>
        </p:sp>
        <p:sp>
          <p:nvSpPr>
            <p:cNvPr id="89" name="Google Shape;378;p10">
              <a:extLst>
                <a:ext uri="{FF2B5EF4-FFF2-40B4-BE49-F238E27FC236}">
                  <a16:creationId xmlns:a16="http://schemas.microsoft.com/office/drawing/2014/main" id="{E34B0F4A-90A7-40FB-8D2A-1AED8B9086E2}"/>
                </a:ext>
              </a:extLst>
            </p:cNvPr>
            <p:cNvSpPr/>
            <p:nvPr/>
          </p:nvSpPr>
          <p:spPr>
            <a:xfrm>
              <a:off x="1" y="1805055"/>
              <a:ext cx="9143999" cy="572358"/>
            </a:xfrm>
            <a:custGeom>
              <a:avLst/>
              <a:gdLst/>
              <a:ahLst/>
              <a:cxnLst/>
              <a:rect l="l" t="t" r="r" b="b"/>
              <a:pathLst>
                <a:path w="367665" h="33910" extrusionOk="0">
                  <a:moveTo>
                    <a:pt x="381" y="8001"/>
                  </a:moveTo>
                  <a:lnTo>
                    <a:pt x="16764" y="16266"/>
                  </a:lnTo>
                  <a:lnTo>
                    <a:pt x="47244" y="16266"/>
                  </a:lnTo>
                  <a:lnTo>
                    <a:pt x="62484" y="9925"/>
                  </a:lnTo>
                  <a:lnTo>
                    <a:pt x="77724" y="23434"/>
                  </a:lnTo>
                  <a:lnTo>
                    <a:pt x="92964" y="23434"/>
                  </a:lnTo>
                  <a:lnTo>
                    <a:pt x="107442" y="16266"/>
                  </a:lnTo>
                  <a:lnTo>
                    <a:pt x="122682" y="11855"/>
                  </a:lnTo>
                  <a:lnTo>
                    <a:pt x="138684" y="11855"/>
                  </a:lnTo>
                  <a:lnTo>
                    <a:pt x="153924" y="15714"/>
                  </a:lnTo>
                  <a:lnTo>
                    <a:pt x="168783" y="11028"/>
                  </a:lnTo>
                  <a:lnTo>
                    <a:pt x="184023" y="18471"/>
                  </a:lnTo>
                  <a:lnTo>
                    <a:pt x="199644" y="29775"/>
                  </a:lnTo>
                  <a:lnTo>
                    <a:pt x="214122" y="22055"/>
                  </a:lnTo>
                  <a:lnTo>
                    <a:pt x="229743" y="22055"/>
                  </a:lnTo>
                  <a:lnTo>
                    <a:pt x="245364" y="8546"/>
                  </a:lnTo>
                  <a:lnTo>
                    <a:pt x="260604" y="16266"/>
                  </a:lnTo>
                  <a:lnTo>
                    <a:pt x="275844" y="16266"/>
                  </a:lnTo>
                  <a:lnTo>
                    <a:pt x="291084" y="9925"/>
                  </a:lnTo>
                  <a:lnTo>
                    <a:pt x="321564" y="9925"/>
                  </a:lnTo>
                  <a:lnTo>
                    <a:pt x="336804" y="23158"/>
                  </a:lnTo>
                  <a:lnTo>
                    <a:pt x="351282" y="18471"/>
                  </a:lnTo>
                  <a:lnTo>
                    <a:pt x="367665" y="0"/>
                  </a:lnTo>
                  <a:lnTo>
                    <a:pt x="367665" y="33910"/>
                  </a:lnTo>
                  <a:lnTo>
                    <a:pt x="0" y="33910"/>
                  </a:lnTo>
                  <a:close/>
                </a:path>
              </a:pathLst>
            </a:custGeom>
            <a:solidFill>
              <a:srgbClr val="00CEF6">
                <a:alpha val="73460"/>
              </a:srgbClr>
            </a:solidFill>
            <a:ln>
              <a:noFill/>
            </a:ln>
          </p:spPr>
        </p:sp>
        <p:sp>
          <p:nvSpPr>
            <p:cNvPr id="90" name="Google Shape;380;p10">
              <a:extLst>
                <a:ext uri="{FF2B5EF4-FFF2-40B4-BE49-F238E27FC236}">
                  <a16:creationId xmlns:a16="http://schemas.microsoft.com/office/drawing/2014/main" id="{F19B3240-ECB9-4C98-B2F1-63E06F203859}"/>
                </a:ext>
              </a:extLst>
            </p:cNvPr>
            <p:cNvSpPr/>
            <p:nvPr/>
          </p:nvSpPr>
          <p:spPr>
            <a:xfrm rot="8100000">
              <a:off x="6068493" y="1753945"/>
              <a:ext cx="122329" cy="120077"/>
            </a:xfrm>
            <a:prstGeom prst="teardrop">
              <a:avLst>
                <a:gd name="adj" fmla="val 100000"/>
              </a:avLst>
            </a:prstGeom>
            <a:noFill/>
            <a:ln w="28575" cap="flat" cmpd="sng">
              <a:solidFill>
                <a:srgbClr val="00CE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1;p10">
              <a:extLst>
                <a:ext uri="{FF2B5EF4-FFF2-40B4-BE49-F238E27FC236}">
                  <a16:creationId xmlns:a16="http://schemas.microsoft.com/office/drawing/2014/main" id="{A191B3E4-5253-469D-9EE2-39A0DB642711}"/>
                </a:ext>
              </a:extLst>
            </p:cNvPr>
            <p:cNvSpPr/>
            <p:nvPr/>
          </p:nvSpPr>
          <p:spPr>
            <a:xfrm rot="8100000">
              <a:off x="7211493" y="1787295"/>
              <a:ext cx="122329" cy="120077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382;p10">
              <a:extLst>
                <a:ext uri="{FF2B5EF4-FFF2-40B4-BE49-F238E27FC236}">
                  <a16:creationId xmlns:a16="http://schemas.microsoft.com/office/drawing/2014/main" id="{740D833D-F77C-4871-8047-AAE757F89909}"/>
                </a:ext>
              </a:extLst>
            </p:cNvPr>
            <p:cNvGrpSpPr/>
            <p:nvPr/>
          </p:nvGrpSpPr>
          <p:grpSpPr>
            <a:xfrm>
              <a:off x="19050" y="1689642"/>
              <a:ext cx="9146661" cy="582995"/>
              <a:chOff x="-9525" y="4462475"/>
              <a:chExt cx="9167825" cy="595300"/>
            </a:xfrm>
          </p:grpSpPr>
          <p:sp>
            <p:nvSpPr>
              <p:cNvPr id="123" name="Google Shape;383;p10">
                <a:extLst>
                  <a:ext uri="{FF2B5EF4-FFF2-40B4-BE49-F238E27FC236}">
                    <a16:creationId xmlns:a16="http://schemas.microsoft.com/office/drawing/2014/main" id="{C9462B2B-EEC5-4660-A346-C924EDFCF8B3}"/>
                  </a:ext>
                </a:extLst>
              </p:cNvPr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168212" h="19050" extrusionOk="0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w="9525" cap="flat" cmpd="sng">
                <a:solidFill>
                  <a:srgbClr val="3C78D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" name="Google Shape;384;p10">
                <a:extLst>
                  <a:ext uri="{FF2B5EF4-FFF2-40B4-BE49-F238E27FC236}">
                    <a16:creationId xmlns:a16="http://schemas.microsoft.com/office/drawing/2014/main" id="{B95F2A12-D0E2-4164-8B70-A1DEB731D988}"/>
                  </a:ext>
                </a:extLst>
              </p:cNvPr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23622" extrusionOk="0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w="9525" cap="flat" cmpd="sng">
                <a:solidFill>
                  <a:srgbClr val="3C78D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385;p10">
                <a:extLst>
                  <a:ext uri="{FF2B5EF4-FFF2-40B4-BE49-F238E27FC236}">
                    <a16:creationId xmlns:a16="http://schemas.microsoft.com/office/drawing/2014/main" id="{B23D2548-6B77-48F7-AE0A-99904A387CDF}"/>
                  </a:ext>
                </a:extLst>
              </p:cNvPr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6573" extrusionOk="0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w="9525" cap="flat" cmpd="sng">
                <a:solidFill>
                  <a:srgbClr val="3C78D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93" name="Google Shape;386;p10">
              <a:extLst>
                <a:ext uri="{FF2B5EF4-FFF2-40B4-BE49-F238E27FC236}">
                  <a16:creationId xmlns:a16="http://schemas.microsoft.com/office/drawing/2014/main" id="{BD30295D-04AD-499C-9604-795F8C096049}"/>
                </a:ext>
              </a:extLst>
            </p:cNvPr>
            <p:cNvGrpSpPr/>
            <p:nvPr/>
          </p:nvGrpSpPr>
          <p:grpSpPr>
            <a:xfrm>
              <a:off x="-14261" y="1671638"/>
              <a:ext cx="9179972" cy="629500"/>
              <a:chOff x="-42837" y="4443488"/>
              <a:chExt cx="9229575" cy="642787"/>
            </a:xfrm>
          </p:grpSpPr>
          <p:sp>
            <p:nvSpPr>
              <p:cNvPr id="98" name="Google Shape;387;p10">
                <a:extLst>
                  <a:ext uri="{FF2B5EF4-FFF2-40B4-BE49-F238E27FC236}">
                    <a16:creationId xmlns:a16="http://schemas.microsoft.com/office/drawing/2014/main" id="{B3CFD6B5-5D59-4DB2-9712-2A2C491A57F3}"/>
                  </a:ext>
                </a:extLst>
              </p:cNvPr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88;p10">
                <a:extLst>
                  <a:ext uri="{FF2B5EF4-FFF2-40B4-BE49-F238E27FC236}">
                    <a16:creationId xmlns:a16="http://schemas.microsoft.com/office/drawing/2014/main" id="{529CCDE4-1994-4C26-9111-A037BF9B0908}"/>
                  </a:ext>
                </a:extLst>
              </p:cNvPr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89;p10">
                <a:extLst>
                  <a:ext uri="{FF2B5EF4-FFF2-40B4-BE49-F238E27FC236}">
                    <a16:creationId xmlns:a16="http://schemas.microsoft.com/office/drawing/2014/main" id="{A43C24FD-6908-4C85-B8DF-7C738179C868}"/>
                  </a:ext>
                </a:extLst>
              </p:cNvPr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90;p10">
                <a:extLst>
                  <a:ext uri="{FF2B5EF4-FFF2-40B4-BE49-F238E27FC236}">
                    <a16:creationId xmlns:a16="http://schemas.microsoft.com/office/drawing/2014/main" id="{4AE6311C-B7B6-4EE2-8F26-8BFD83903692}"/>
                  </a:ext>
                </a:extLst>
              </p:cNvPr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10">
                <a:extLst>
                  <a:ext uri="{FF2B5EF4-FFF2-40B4-BE49-F238E27FC236}">
                    <a16:creationId xmlns:a16="http://schemas.microsoft.com/office/drawing/2014/main" id="{8CE48266-4C06-483A-AAE6-5674613A64C3}"/>
                  </a:ext>
                </a:extLst>
              </p:cNvPr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92;p10">
                <a:extLst>
                  <a:ext uri="{FF2B5EF4-FFF2-40B4-BE49-F238E27FC236}">
                    <a16:creationId xmlns:a16="http://schemas.microsoft.com/office/drawing/2014/main" id="{7BE5432F-52CE-450A-B904-E97327729727}"/>
                  </a:ext>
                </a:extLst>
              </p:cNvPr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93;p10">
                <a:extLst>
                  <a:ext uri="{FF2B5EF4-FFF2-40B4-BE49-F238E27FC236}">
                    <a16:creationId xmlns:a16="http://schemas.microsoft.com/office/drawing/2014/main" id="{77473303-718D-494A-992F-0B27F79470F7}"/>
                  </a:ext>
                </a:extLst>
              </p:cNvPr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94;p10">
                <a:extLst>
                  <a:ext uri="{FF2B5EF4-FFF2-40B4-BE49-F238E27FC236}">
                    <a16:creationId xmlns:a16="http://schemas.microsoft.com/office/drawing/2014/main" id="{DFCBAD7A-5529-4405-971A-06C08B2C37F8}"/>
                  </a:ext>
                </a:extLst>
              </p:cNvPr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95;p10">
                <a:extLst>
                  <a:ext uri="{FF2B5EF4-FFF2-40B4-BE49-F238E27FC236}">
                    <a16:creationId xmlns:a16="http://schemas.microsoft.com/office/drawing/2014/main" id="{FF0F089F-69FD-4486-AAFC-C932A0D55F1E}"/>
                  </a:ext>
                </a:extLst>
              </p:cNvPr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96;p10">
                <a:extLst>
                  <a:ext uri="{FF2B5EF4-FFF2-40B4-BE49-F238E27FC236}">
                    <a16:creationId xmlns:a16="http://schemas.microsoft.com/office/drawing/2014/main" id="{45F3709A-56B5-4451-9F9F-3D5F37FB1B33}"/>
                  </a:ext>
                </a:extLst>
              </p:cNvPr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97;p10">
                <a:extLst>
                  <a:ext uri="{FF2B5EF4-FFF2-40B4-BE49-F238E27FC236}">
                    <a16:creationId xmlns:a16="http://schemas.microsoft.com/office/drawing/2014/main" id="{21AB6159-4BCB-4F66-8EC5-588D7983C45B}"/>
                  </a:ext>
                </a:extLst>
              </p:cNvPr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98;p10">
                <a:extLst>
                  <a:ext uri="{FF2B5EF4-FFF2-40B4-BE49-F238E27FC236}">
                    <a16:creationId xmlns:a16="http://schemas.microsoft.com/office/drawing/2014/main" id="{ADA90352-C776-4D84-BC69-4E5BC12CCE36}"/>
                  </a:ext>
                </a:extLst>
              </p:cNvPr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99;p10">
                <a:extLst>
                  <a:ext uri="{FF2B5EF4-FFF2-40B4-BE49-F238E27FC236}">
                    <a16:creationId xmlns:a16="http://schemas.microsoft.com/office/drawing/2014/main" id="{860EA5BF-A6C0-48A6-B842-95547E909149}"/>
                  </a:ext>
                </a:extLst>
              </p:cNvPr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00;p10">
                <a:extLst>
                  <a:ext uri="{FF2B5EF4-FFF2-40B4-BE49-F238E27FC236}">
                    <a16:creationId xmlns:a16="http://schemas.microsoft.com/office/drawing/2014/main" id="{42F695A9-E31A-4BE1-A0E4-BA10922B4B3C}"/>
                  </a:ext>
                </a:extLst>
              </p:cNvPr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01;p10">
                <a:extLst>
                  <a:ext uri="{FF2B5EF4-FFF2-40B4-BE49-F238E27FC236}">
                    <a16:creationId xmlns:a16="http://schemas.microsoft.com/office/drawing/2014/main" id="{90510437-02D0-4F94-A403-624A9B5A174C}"/>
                  </a:ext>
                </a:extLst>
              </p:cNvPr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02;p10">
                <a:extLst>
                  <a:ext uri="{FF2B5EF4-FFF2-40B4-BE49-F238E27FC236}">
                    <a16:creationId xmlns:a16="http://schemas.microsoft.com/office/drawing/2014/main" id="{FACB3130-CA56-48C3-AEAD-5A43BBB09788}"/>
                  </a:ext>
                </a:extLst>
              </p:cNvPr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03;p10">
                <a:extLst>
                  <a:ext uri="{FF2B5EF4-FFF2-40B4-BE49-F238E27FC236}">
                    <a16:creationId xmlns:a16="http://schemas.microsoft.com/office/drawing/2014/main" id="{54AD1E8D-B280-4783-A230-7B81974C5C1F}"/>
                  </a:ext>
                </a:extLst>
              </p:cNvPr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04;p10">
                <a:extLst>
                  <a:ext uri="{FF2B5EF4-FFF2-40B4-BE49-F238E27FC236}">
                    <a16:creationId xmlns:a16="http://schemas.microsoft.com/office/drawing/2014/main" id="{31AAE0A1-8A26-4C96-8EA2-525754EAD3CD}"/>
                  </a:ext>
                </a:extLst>
              </p:cNvPr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05;p10">
                <a:extLst>
                  <a:ext uri="{FF2B5EF4-FFF2-40B4-BE49-F238E27FC236}">
                    <a16:creationId xmlns:a16="http://schemas.microsoft.com/office/drawing/2014/main" id="{2519E1D5-5B80-4D66-9B74-4BCCB04E1104}"/>
                  </a:ext>
                </a:extLst>
              </p:cNvPr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06;p10">
                <a:extLst>
                  <a:ext uri="{FF2B5EF4-FFF2-40B4-BE49-F238E27FC236}">
                    <a16:creationId xmlns:a16="http://schemas.microsoft.com/office/drawing/2014/main" id="{908586EA-3552-4A1A-B25F-4A18A88943F5}"/>
                  </a:ext>
                </a:extLst>
              </p:cNvPr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07;p10">
                <a:extLst>
                  <a:ext uri="{FF2B5EF4-FFF2-40B4-BE49-F238E27FC236}">
                    <a16:creationId xmlns:a16="http://schemas.microsoft.com/office/drawing/2014/main" id="{5D62F17B-C8E3-4589-93D9-19FB73813322}"/>
                  </a:ext>
                </a:extLst>
              </p:cNvPr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08;p10">
                <a:extLst>
                  <a:ext uri="{FF2B5EF4-FFF2-40B4-BE49-F238E27FC236}">
                    <a16:creationId xmlns:a16="http://schemas.microsoft.com/office/drawing/2014/main" id="{153AB0AB-358E-4571-BCDD-BF8FE9311977}"/>
                  </a:ext>
                </a:extLst>
              </p:cNvPr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09;p10">
                <a:extLst>
                  <a:ext uri="{FF2B5EF4-FFF2-40B4-BE49-F238E27FC236}">
                    <a16:creationId xmlns:a16="http://schemas.microsoft.com/office/drawing/2014/main" id="{F6C6EB97-6EFD-4E37-A6AE-EC550EA74B4F}"/>
                  </a:ext>
                </a:extLst>
              </p:cNvPr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10;p10">
                <a:extLst>
                  <a:ext uri="{FF2B5EF4-FFF2-40B4-BE49-F238E27FC236}">
                    <a16:creationId xmlns:a16="http://schemas.microsoft.com/office/drawing/2014/main" id="{32D5C79A-42CB-4AD9-9481-3F1838DF16B2}"/>
                  </a:ext>
                </a:extLst>
              </p:cNvPr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11;p10">
                <a:extLst>
                  <a:ext uri="{FF2B5EF4-FFF2-40B4-BE49-F238E27FC236}">
                    <a16:creationId xmlns:a16="http://schemas.microsoft.com/office/drawing/2014/main" id="{4185F348-B091-4A12-A075-9EA38434220C}"/>
                  </a:ext>
                </a:extLst>
              </p:cNvPr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412;p10">
              <a:extLst>
                <a:ext uri="{FF2B5EF4-FFF2-40B4-BE49-F238E27FC236}">
                  <a16:creationId xmlns:a16="http://schemas.microsoft.com/office/drawing/2014/main" id="{DF5CDA5D-0CA3-4B40-971C-110050D90089}"/>
                </a:ext>
              </a:extLst>
            </p:cNvPr>
            <p:cNvSpPr/>
            <p:nvPr/>
          </p:nvSpPr>
          <p:spPr>
            <a:xfrm>
              <a:off x="3019275" y="1803431"/>
              <a:ext cx="114335" cy="112231"/>
            </a:xfrm>
            <a:prstGeom prst="ellipse">
              <a:avLst/>
            </a:pr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3;p10">
              <a:extLst>
                <a:ext uri="{FF2B5EF4-FFF2-40B4-BE49-F238E27FC236}">
                  <a16:creationId xmlns:a16="http://schemas.microsoft.com/office/drawing/2014/main" id="{9C548B49-DB83-41A2-8AC1-EEA13C944337}"/>
                </a:ext>
              </a:extLst>
            </p:cNvPr>
            <p:cNvSpPr/>
            <p:nvPr/>
          </p:nvSpPr>
          <p:spPr>
            <a:xfrm>
              <a:off x="1114275" y="2089181"/>
              <a:ext cx="114335" cy="112231"/>
            </a:xfrm>
            <a:prstGeom prst="ellipse">
              <a:avLst/>
            </a:pr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4;p10">
              <a:extLst>
                <a:ext uri="{FF2B5EF4-FFF2-40B4-BE49-F238E27FC236}">
                  <a16:creationId xmlns:a16="http://schemas.microsoft.com/office/drawing/2014/main" id="{CC50A9AA-65BD-4E1D-A7DD-B36D78591866}"/>
                </a:ext>
              </a:extLst>
            </p:cNvPr>
            <p:cNvSpPr/>
            <p:nvPr/>
          </p:nvSpPr>
          <p:spPr>
            <a:xfrm>
              <a:off x="4924275" y="1733263"/>
              <a:ext cx="114335" cy="112231"/>
            </a:xfrm>
            <a:prstGeom prst="ellipse">
              <a:avLst/>
            </a:pr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DDF7574-C0F9-43F3-90FF-994B6CF7457C}"/>
                </a:ext>
              </a:extLst>
            </p:cNvPr>
            <p:cNvSpPr/>
            <p:nvPr/>
          </p:nvSpPr>
          <p:spPr>
            <a:xfrm>
              <a:off x="0" y="2267985"/>
              <a:ext cx="9144000" cy="2875515"/>
            </a:xfrm>
            <a:prstGeom prst="rect">
              <a:avLst/>
            </a:prstGeom>
            <a:solidFill>
              <a:srgbClr val="0CC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29" name="Google Shape;488;p16">
            <a:extLst>
              <a:ext uri="{FF2B5EF4-FFF2-40B4-BE49-F238E27FC236}">
                <a16:creationId xmlns:a16="http://schemas.microsoft.com/office/drawing/2014/main" id="{D45C58E6-9FF2-4326-A825-E652F8FEA0D9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sym typeface="Oswal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  <p:sp>
        <p:nvSpPr>
          <p:cNvPr id="130" name="Google Shape;766;p37">
            <a:extLst>
              <a:ext uri="{FF2B5EF4-FFF2-40B4-BE49-F238E27FC236}">
                <a16:creationId xmlns:a16="http://schemas.microsoft.com/office/drawing/2014/main" id="{C32012CF-9EAB-4E44-9041-9E3F0DDD445E}"/>
              </a:ext>
            </a:extLst>
          </p:cNvPr>
          <p:cNvSpPr txBox="1">
            <a:spLocks/>
          </p:cNvSpPr>
          <p:nvPr/>
        </p:nvSpPr>
        <p:spPr>
          <a:xfrm>
            <a:off x="1307222" y="2907874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tabLst/>
              <a:defRPr/>
            </a:pPr>
            <a:r>
              <a:rPr kumimoji="0" lang="es-PE" sz="10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swald"/>
                <a:sym typeface="Oswald"/>
              </a:rPr>
              <a:t>Gracias!</a:t>
            </a:r>
            <a:endParaRPr kumimoji="0" lang="es-PE" sz="10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885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710621" y="1818085"/>
            <a:ext cx="2463834" cy="484726"/>
          </a:xfrm>
          <a:prstGeom prst="rect">
            <a:avLst/>
          </a:prstGeom>
          <a:noFill/>
        </p:spPr>
        <p:txBody>
          <a:bodyPr lIns="68559" tIns="34279" rIns="68559" bIns="3427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defTabSz="914126"/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Tweets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de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menciones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de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TheBridge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en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lo que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va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de 2022 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son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recopilados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para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ser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analizados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posteriormente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.</a:t>
            </a:r>
            <a:endParaRPr lang="en-US" altLang="zh-CN" sz="900" b="1" dirty="0">
              <a:solidFill>
                <a:srgbClr val="595959"/>
              </a:solidFill>
              <a:latin typeface="Open Sans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082438" y="1818085"/>
            <a:ext cx="2463834" cy="484726"/>
          </a:xfrm>
          <a:prstGeom prst="rect">
            <a:avLst/>
          </a:prstGeom>
          <a:noFill/>
        </p:spPr>
        <p:txBody>
          <a:bodyPr lIns="68559" tIns="34279" rIns="68559" bIns="3427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126"/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Los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datos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son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almacenados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en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una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base de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datos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SQL para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ser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manejados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con mayor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facilidad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y de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manera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organizada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.</a:t>
            </a:r>
            <a:endParaRPr lang="en-US" altLang="zh-CN" sz="900" b="1" dirty="0">
              <a:solidFill>
                <a:srgbClr val="595959"/>
              </a:solidFill>
              <a:latin typeface="Open Sans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710621" y="3644504"/>
            <a:ext cx="2463834" cy="484726"/>
          </a:xfrm>
          <a:prstGeom prst="rect">
            <a:avLst/>
          </a:prstGeom>
          <a:noFill/>
        </p:spPr>
        <p:txBody>
          <a:bodyPr lIns="68559" tIns="34279" rIns="68559" bIns="3427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126"/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Probamos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un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modelo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de NLP para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realizar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“Sentiment analysis” a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partir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del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texto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de tweets.</a:t>
            </a:r>
            <a:endParaRPr lang="en-US" altLang="zh-CN" sz="900" b="1" dirty="0">
              <a:solidFill>
                <a:srgbClr val="595959"/>
              </a:solidFill>
              <a:latin typeface="Open Sans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034827" y="3644504"/>
            <a:ext cx="2463834" cy="346226"/>
          </a:xfrm>
          <a:prstGeom prst="rect">
            <a:avLst/>
          </a:prstGeom>
          <a:noFill/>
        </p:spPr>
        <p:txBody>
          <a:bodyPr lIns="68559" tIns="34279" rIns="68559" bIns="3427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126"/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Desplegamos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una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API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en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un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servidor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externo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que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permita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hacer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predicciones</a:t>
            </a:r>
            <a:r>
              <a:rPr lang="en-US" altLang="zh-CN" sz="900" dirty="0" smtClean="0">
                <a:solidFill>
                  <a:srgbClr val="595959"/>
                </a:solidFill>
                <a:latin typeface="Open Sans" pitchFamily="34" charset="0"/>
                <a:ea typeface="宋体" panose="02010600030101010101" pitchFamily="2" charset="-122"/>
              </a:rPr>
              <a:t>.</a:t>
            </a:r>
            <a:endParaRPr lang="en-US" altLang="zh-CN" sz="900" b="1" dirty="0">
              <a:solidFill>
                <a:srgbClr val="595959"/>
              </a:solidFill>
              <a:latin typeface="Open Sans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827906" y="1309687"/>
            <a:ext cx="3823108" cy="1226862"/>
            <a:chOff x="3798640" y="2664087"/>
            <a:chExt cx="5609728" cy="1799177"/>
          </a:xfrm>
        </p:grpSpPr>
        <p:sp>
          <p:nvSpPr>
            <p:cNvPr id="9" name="圆角矩形 6"/>
            <p:cNvSpPr/>
            <p:nvPr/>
          </p:nvSpPr>
          <p:spPr>
            <a:xfrm>
              <a:off x="3798640" y="2664087"/>
              <a:ext cx="5609728" cy="1760005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421432 w 5969768"/>
                <a:gd name="connsiteY24" fmla="*/ 109314 h 1872208"/>
                <a:gd name="connsiteX25" fmla="*/ 1289248 w 5969768"/>
                <a:gd name="connsiteY2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defTabSz="685577"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燕尾形 23"/>
            <p:cNvSpPr/>
            <p:nvPr/>
          </p:nvSpPr>
          <p:spPr>
            <a:xfrm>
              <a:off x="4921633" y="3200121"/>
              <a:ext cx="323101" cy="326508"/>
            </a:xfrm>
            <a:prstGeom prst="chevron">
              <a:avLst/>
            </a:pr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燕尾形 24"/>
            <p:cNvSpPr/>
            <p:nvPr/>
          </p:nvSpPr>
          <p:spPr>
            <a:xfrm>
              <a:off x="5167889" y="3200121"/>
              <a:ext cx="323100" cy="326508"/>
            </a:xfrm>
            <a:prstGeom prst="chevron">
              <a:avLst/>
            </a:pr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1882" y="3332820"/>
              <a:ext cx="964062" cy="1130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577">
                <a:lnSpc>
                  <a:spcPct val="130000"/>
                </a:lnSpc>
                <a:defRPr/>
              </a:pPr>
              <a:r>
                <a:rPr lang="en-US" altLang="zh-CN" sz="3599" b="1" kern="0" dirty="0" smtClean="0">
                  <a:solidFill>
                    <a:sysClr val="window" lastClr="FFFFFF">
                      <a:lumMod val="50000"/>
                    </a:sysClr>
                  </a:solidFill>
                  <a:latin typeface="Fira Sans Medium Italic" panose="00000600000000000000" pitchFamily="50" charset="0"/>
                  <a:ea typeface="Fira Sans Medium Italic" panose="00000600000000000000" pitchFamily="50" charset="0"/>
                  <a:cs typeface="Calibri" pitchFamily="34" charset="0"/>
                </a:rPr>
                <a:t>B</a:t>
              </a:r>
              <a:endParaRPr lang="en-US" altLang="zh-CN" sz="3599" b="1" kern="0" dirty="0">
                <a:solidFill>
                  <a:sysClr val="window" lastClr="FFFFFF">
                    <a:lumMod val="50000"/>
                  </a:sysClr>
                </a:solidFill>
                <a:latin typeface="Fira Sans Medium Italic" panose="00000600000000000000" pitchFamily="50" charset="0"/>
                <a:ea typeface="Fira Sans Medium Italic" panose="00000600000000000000" pitchFamily="50" charset="0"/>
                <a:cs typeface="Calibri" pitchFamily="34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53708" y="3132535"/>
            <a:ext cx="3824299" cy="1219718"/>
            <a:chOff x="3798640" y="4694042"/>
            <a:chExt cx="5609728" cy="1789038"/>
          </a:xfrm>
        </p:grpSpPr>
        <p:sp>
          <p:nvSpPr>
            <p:cNvPr id="15" name="圆角矩形 6"/>
            <p:cNvSpPr/>
            <p:nvPr/>
          </p:nvSpPr>
          <p:spPr>
            <a:xfrm>
              <a:off x="3798640" y="4694042"/>
              <a:ext cx="5609728" cy="1758589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421432 w 5969768"/>
                <a:gd name="connsiteY24" fmla="*/ 109314 h 1872208"/>
                <a:gd name="connsiteX25" fmla="*/ 1289248 w 5969768"/>
                <a:gd name="connsiteY2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defTabSz="685577"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燕尾形 26"/>
            <p:cNvSpPr/>
            <p:nvPr/>
          </p:nvSpPr>
          <p:spPr>
            <a:xfrm>
              <a:off x="4921284" y="5230176"/>
              <a:ext cx="323000" cy="326571"/>
            </a:xfrm>
            <a:prstGeom prst="chevron">
              <a:avLst/>
            </a:pr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燕尾形 27"/>
            <p:cNvSpPr/>
            <p:nvPr/>
          </p:nvSpPr>
          <p:spPr>
            <a:xfrm>
              <a:off x="5167462" y="5230176"/>
              <a:ext cx="323001" cy="326571"/>
            </a:xfrm>
            <a:prstGeom prst="chevron">
              <a:avLst/>
            </a:pr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3386" y="5352422"/>
              <a:ext cx="963764" cy="11306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577">
                <a:lnSpc>
                  <a:spcPct val="130000"/>
                </a:lnSpc>
                <a:defRPr/>
              </a:pPr>
              <a:r>
                <a:rPr lang="en-US" altLang="zh-CN" sz="3599" b="1" kern="0" dirty="0" smtClean="0">
                  <a:solidFill>
                    <a:sysClr val="window" lastClr="FFFFFF">
                      <a:lumMod val="50000"/>
                    </a:sysClr>
                  </a:solidFill>
                  <a:latin typeface="Fira Sans Medium Italic" panose="00000600000000000000" pitchFamily="50" charset="0"/>
                  <a:ea typeface="Fira Sans Medium Italic" panose="00000600000000000000" pitchFamily="50" charset="0"/>
                  <a:cs typeface="Calibri" pitchFamily="34" charset="0"/>
                </a:rPr>
                <a:t>M</a:t>
              </a:r>
              <a:endParaRPr lang="en-US" altLang="zh-CN" sz="3599" b="1" kern="0" dirty="0">
                <a:solidFill>
                  <a:sysClr val="window" lastClr="FFFFFF">
                    <a:lumMod val="50000"/>
                  </a:sysClr>
                </a:solidFill>
                <a:latin typeface="Fira Sans Medium Italic" panose="00000600000000000000" pitchFamily="50" charset="0"/>
                <a:ea typeface="Fira Sans Medium Italic" panose="00000600000000000000" pitchFamily="50" charset="0"/>
                <a:cs typeface="Calibri" pitchFamily="34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826715" y="3132535"/>
            <a:ext cx="3824299" cy="1219718"/>
            <a:chOff x="3798640" y="4694042"/>
            <a:chExt cx="5609728" cy="1789038"/>
          </a:xfrm>
        </p:grpSpPr>
        <p:sp>
          <p:nvSpPr>
            <p:cNvPr id="21" name="圆角矩形 6"/>
            <p:cNvSpPr/>
            <p:nvPr/>
          </p:nvSpPr>
          <p:spPr>
            <a:xfrm>
              <a:off x="3798640" y="4694042"/>
              <a:ext cx="5609728" cy="1758589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421432 w 5969768"/>
                <a:gd name="connsiteY24" fmla="*/ 109314 h 1872208"/>
                <a:gd name="connsiteX25" fmla="*/ 1289248 w 5969768"/>
                <a:gd name="connsiteY2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defTabSz="685577"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燕尾形 26"/>
            <p:cNvSpPr/>
            <p:nvPr/>
          </p:nvSpPr>
          <p:spPr>
            <a:xfrm>
              <a:off x="4921284" y="5230176"/>
              <a:ext cx="323000" cy="326571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燕尾形 27"/>
            <p:cNvSpPr/>
            <p:nvPr/>
          </p:nvSpPr>
          <p:spPr>
            <a:xfrm>
              <a:off x="5167462" y="5230176"/>
              <a:ext cx="323001" cy="326571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3386" y="5352422"/>
              <a:ext cx="963764" cy="11306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577">
                <a:lnSpc>
                  <a:spcPct val="130000"/>
                </a:lnSpc>
                <a:defRPr/>
              </a:pPr>
              <a:r>
                <a:rPr lang="en-US" altLang="zh-CN" sz="3599" b="1" kern="0" dirty="0">
                  <a:solidFill>
                    <a:sysClr val="window" lastClr="FFFFFF">
                      <a:lumMod val="50000"/>
                    </a:sysClr>
                  </a:solidFill>
                  <a:latin typeface="Fira Sans Medium Italic" panose="00000600000000000000" pitchFamily="50" charset="0"/>
                  <a:ea typeface="Fira Sans Medium Italic" panose="00000600000000000000" pitchFamily="50" charset="0"/>
                  <a:cs typeface="Calibri" pitchFamily="34" charset="0"/>
                </a:rPr>
                <a:t>D</a:t>
              </a:r>
              <a:endParaRPr lang="en-US" altLang="zh-CN" sz="3599" b="1" kern="0" dirty="0">
                <a:solidFill>
                  <a:sysClr val="window" lastClr="FFFFFF">
                    <a:lumMod val="50000"/>
                  </a:sysClr>
                </a:solidFill>
                <a:latin typeface="Fira Sans Medium Italic" panose="00000600000000000000" pitchFamily="50" charset="0"/>
                <a:ea typeface="Fira Sans Medium Italic" panose="00000600000000000000" pitchFamily="50" charset="0"/>
                <a:cs typeface="Calibri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09838" y="1541860"/>
            <a:ext cx="639813" cy="253893"/>
          </a:xfrm>
          <a:prstGeom prst="rect">
            <a:avLst/>
          </a:prstGeom>
          <a:noFill/>
        </p:spPr>
        <p:txBody>
          <a:bodyPr wrap="none" lIns="68559" tIns="34279" rIns="68559" bIns="34279">
            <a:spAutoFit/>
          </a:bodyPr>
          <a:lstStyle/>
          <a:p>
            <a:pPr algn="r" defTabSz="685577">
              <a:defRPr/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T</a:t>
            </a: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weets</a:t>
            </a:r>
            <a:endParaRPr lang="en-GB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7741" y="3371850"/>
            <a:ext cx="984843" cy="253893"/>
          </a:xfrm>
          <a:prstGeom prst="rect">
            <a:avLst/>
          </a:prstGeom>
          <a:noFill/>
        </p:spPr>
        <p:txBody>
          <a:bodyPr wrap="none" lIns="68559" tIns="34279" rIns="68559" bIns="34279">
            <a:spAutoFit/>
          </a:bodyPr>
          <a:lstStyle/>
          <a:p>
            <a:pPr algn="r" defTabSz="685577">
              <a:defRPr/>
            </a:pPr>
            <a:r>
              <a:rPr lang="en-US" altLang="zh-CN" sz="1200" dirty="0" err="1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Modelo</a:t>
            </a: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 ML</a:t>
            </a:r>
            <a:endParaRPr lang="en-GB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36497" y="3371850"/>
            <a:ext cx="959196" cy="253893"/>
          </a:xfrm>
          <a:prstGeom prst="rect">
            <a:avLst/>
          </a:prstGeom>
          <a:noFill/>
        </p:spPr>
        <p:txBody>
          <a:bodyPr wrap="none" lIns="68559" tIns="34279" rIns="68559" bIns="34279">
            <a:spAutoFit/>
          </a:bodyPr>
          <a:lstStyle/>
          <a:p>
            <a:pPr algn="r" defTabSz="685577">
              <a:defRPr/>
            </a:pPr>
            <a:r>
              <a:rPr lang="en-US" altLang="zh-CN" sz="1200" dirty="0" err="1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Despliegue</a:t>
            </a:r>
            <a:endParaRPr lang="en-GB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93707" y="1514475"/>
            <a:ext cx="1158287" cy="253893"/>
          </a:xfrm>
          <a:prstGeom prst="rect">
            <a:avLst/>
          </a:prstGeom>
          <a:noFill/>
        </p:spPr>
        <p:txBody>
          <a:bodyPr wrap="none" lIns="68559" tIns="34279" rIns="68559" bIns="34279">
            <a:spAutoFit/>
          </a:bodyPr>
          <a:lstStyle/>
          <a:p>
            <a:pPr algn="r" defTabSz="685577">
              <a:defRPr/>
            </a:pP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Base de </a:t>
            </a:r>
            <a:r>
              <a:rPr lang="en-US" altLang="zh-CN" sz="1200" dirty="0" err="1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datos</a:t>
            </a:r>
            <a:endParaRPr lang="en-GB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53708" y="1309687"/>
            <a:ext cx="3824299" cy="1226862"/>
            <a:chOff x="603607" y="1746900"/>
            <a:chExt cx="5100205" cy="1635295"/>
          </a:xfrm>
        </p:grpSpPr>
        <p:grpSp>
          <p:nvGrpSpPr>
            <p:cNvPr id="30739" name="Group 1"/>
            <p:cNvGrpSpPr>
              <a:grpSpLocks/>
            </p:cNvGrpSpPr>
            <p:nvPr/>
          </p:nvGrpSpPr>
          <p:grpSpPr bwMode="auto">
            <a:xfrm>
              <a:off x="603607" y="1746900"/>
              <a:ext cx="5100205" cy="1635295"/>
              <a:chOff x="603607" y="1746900"/>
              <a:chExt cx="5100205" cy="1635295"/>
            </a:xfrm>
          </p:grpSpPr>
          <p:sp>
            <p:nvSpPr>
              <p:cNvPr id="3" name="圆角矩形 6"/>
              <p:cNvSpPr/>
              <p:nvPr/>
            </p:nvSpPr>
            <p:spPr bwMode="auto">
              <a:xfrm>
                <a:off x="603607" y="1746900"/>
                <a:ext cx="5100205" cy="1601278"/>
              </a:xfrm>
              <a:custGeom>
                <a:avLst/>
                <a:gdLst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288082 w 5969768"/>
                  <a:gd name="connsiteY24" fmla="*/ 80739 h 1872208"/>
                  <a:gd name="connsiteX25" fmla="*/ 1289248 w 5969768"/>
                  <a:gd name="connsiteY25" fmla="*/ 0 h 1872208"/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421432 w 5969768"/>
                  <a:gd name="connsiteY24" fmla="*/ 109314 h 1872208"/>
                  <a:gd name="connsiteX25" fmla="*/ 1289248 w 5969768"/>
                  <a:gd name="connsiteY2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69768" h="1872208">
                    <a:moveTo>
                      <a:pt x="1289248" y="0"/>
                    </a:moveTo>
                    <a:lnTo>
                      <a:pt x="5346173" y="0"/>
                    </a:lnTo>
                    <a:cubicBezTo>
                      <a:pt x="5690575" y="0"/>
                      <a:pt x="5969768" y="279193"/>
                      <a:pt x="5969768" y="623595"/>
                    </a:cubicBezTo>
                    <a:lnTo>
                      <a:pt x="5969768" y="1248613"/>
                    </a:lnTo>
                    <a:cubicBezTo>
                      <a:pt x="5969768" y="1593015"/>
                      <a:pt x="5690575" y="1872208"/>
                      <a:pt x="5346173" y="1872208"/>
                    </a:cubicBezTo>
                    <a:lnTo>
                      <a:pt x="1368152" y="1872208"/>
                    </a:lnTo>
                    <a:lnTo>
                      <a:pt x="1289248" y="1872208"/>
                    </a:lnTo>
                    <a:lnTo>
                      <a:pt x="407735" y="1872208"/>
                    </a:lnTo>
                    <a:cubicBezTo>
                      <a:pt x="182549" y="1872208"/>
                      <a:pt x="0" y="1689659"/>
                      <a:pt x="0" y="1464473"/>
                    </a:cubicBezTo>
                    <a:lnTo>
                      <a:pt x="0" y="1055807"/>
                    </a:lnTo>
                    <a:cubicBezTo>
                      <a:pt x="0" y="830621"/>
                      <a:pt x="182549" y="648072"/>
                      <a:pt x="407735" y="648072"/>
                    </a:cubicBezTo>
                    <a:lnTo>
                      <a:pt x="1368152" y="648072"/>
                    </a:lnTo>
                    <a:lnTo>
                      <a:pt x="1368152" y="850487"/>
                    </a:lnTo>
                    <a:lnTo>
                      <a:pt x="488918" y="850487"/>
                    </a:lnTo>
                    <a:cubicBezTo>
                      <a:pt x="338203" y="850487"/>
                      <a:pt x="216024" y="972666"/>
                      <a:pt x="216024" y="1123381"/>
                    </a:cubicBezTo>
                    <a:lnTo>
                      <a:pt x="216024" y="1396898"/>
                    </a:lnTo>
                    <a:cubicBezTo>
                      <a:pt x="216024" y="1547613"/>
                      <a:pt x="338203" y="1669792"/>
                      <a:pt x="488918" y="1669792"/>
                    </a:cubicBezTo>
                    <a:lnTo>
                      <a:pt x="1368152" y="1669792"/>
                    </a:lnTo>
                    <a:lnTo>
                      <a:pt x="1368152" y="1670095"/>
                    </a:lnTo>
                    <a:lnTo>
                      <a:pt x="5264789" y="1670095"/>
                    </a:lnTo>
                    <a:cubicBezTo>
                      <a:pt x="5534831" y="1670095"/>
                      <a:pt x="5753744" y="1451182"/>
                      <a:pt x="5753744" y="1181140"/>
                    </a:cubicBezTo>
                    <a:lnTo>
                      <a:pt x="5753744" y="691068"/>
                    </a:lnTo>
                    <a:cubicBezTo>
                      <a:pt x="5753744" y="421026"/>
                      <a:pt x="5534831" y="202113"/>
                      <a:pt x="5264789" y="202113"/>
                    </a:cubicBezTo>
                    <a:lnTo>
                      <a:pt x="1289248" y="202113"/>
                    </a:lnTo>
                    <a:cubicBezTo>
                      <a:pt x="1288859" y="161655"/>
                      <a:pt x="1421821" y="149772"/>
                      <a:pt x="1421432" y="109314"/>
                    </a:cubicBezTo>
                    <a:cubicBezTo>
                      <a:pt x="1421821" y="82401"/>
                      <a:pt x="1288859" y="26913"/>
                      <a:pt x="1289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defTabSz="685577">
                  <a:defRPr/>
                </a:pPr>
                <a:endParaRPr lang="zh-CN" altLang="en-US" sz="1799" kern="0">
                  <a:solidFill>
                    <a:sysClr val="window" lastClr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>
                <a:off x="863936" y="2354720"/>
                <a:ext cx="876225" cy="10274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577">
                  <a:lnSpc>
                    <a:spcPct val="130000"/>
                  </a:lnSpc>
                  <a:defRPr/>
                </a:pPr>
                <a:r>
                  <a:rPr lang="en-US" altLang="zh-CN" sz="3599" b="1" kern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Fira Sans Medium Italic" panose="00000600000000000000" pitchFamily="50" charset="0"/>
                    <a:ea typeface="Fira Sans Medium Italic" panose="00000600000000000000" pitchFamily="50" charset="0"/>
                    <a:cs typeface="Calibri" pitchFamily="34" charset="0"/>
                  </a:rPr>
                  <a:t>T</a:t>
                </a:r>
                <a:endParaRPr lang="en-US" altLang="zh-CN" sz="3599" b="1" kern="0" dirty="0">
                  <a:solidFill>
                    <a:sysClr val="window" lastClr="FFFFFF">
                      <a:lumMod val="50000"/>
                    </a:sysClr>
                  </a:solidFill>
                  <a:latin typeface="Fira Sans Medium Italic" panose="00000600000000000000" pitchFamily="50" charset="0"/>
                  <a:ea typeface="Fira Sans Medium Italic" panose="00000600000000000000" pitchFamily="50" charset="0"/>
                  <a:cs typeface="Calibri" pitchFamily="34" charset="0"/>
                </a:endParaRPr>
              </a:p>
            </p:txBody>
          </p:sp>
        </p:grpSp>
        <p:sp>
          <p:nvSpPr>
            <p:cNvPr id="4" name="燕尾形 20"/>
            <p:cNvSpPr/>
            <p:nvPr/>
          </p:nvSpPr>
          <p:spPr bwMode="auto">
            <a:xfrm>
              <a:off x="1624283" y="2235694"/>
              <a:ext cx="293662" cy="295181"/>
            </a:xfrm>
            <a:prstGeom prst="chevron">
              <a:avLst/>
            </a:prstGeom>
            <a:solidFill>
              <a:schemeClr val="accent1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燕尾形 21"/>
            <p:cNvSpPr/>
            <p:nvPr/>
          </p:nvSpPr>
          <p:spPr bwMode="auto">
            <a:xfrm>
              <a:off x="1848101" y="2235694"/>
              <a:ext cx="293663" cy="295181"/>
            </a:xfrm>
            <a:prstGeom prst="chevron">
              <a:avLst/>
            </a:prstGeom>
            <a:solidFill>
              <a:schemeClr val="accent1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914126"/>
              <a:endParaRPr lang="zh-CN" altLang="en-US" sz="1799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337821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Twitter</a:t>
            </a:r>
            <a:endParaRPr lang="en-US" altLang="zh-CN" sz="120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/>
          <p:cNvSpPr txBox="1"/>
          <p:nvPr/>
        </p:nvSpPr>
        <p:spPr>
          <a:xfrm>
            <a:off x="3899869" y="1063555"/>
            <a:ext cx="1395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/>
              <a:t>Webscrapping</a:t>
            </a:r>
            <a:endParaRPr lang="es-ES" b="1" dirty="0"/>
          </a:p>
        </p:txBody>
      </p:sp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337821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Tweets</a:t>
            </a:r>
            <a:endParaRPr lang="en-US" altLang="zh-CN" sz="120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98" y="1379436"/>
            <a:ext cx="5976750" cy="3246725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313269" y="1079354"/>
            <a:ext cx="250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API de Twitter</a:t>
            </a:r>
            <a:endParaRPr lang="es-ES" sz="1600" b="1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16" y="1444337"/>
            <a:ext cx="4447309" cy="2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625795" y="1329279"/>
            <a:ext cx="1389030" cy="1218009"/>
            <a:chOff x="3171068" y="1308497"/>
            <a:chExt cx="1389030" cy="1218009"/>
          </a:xfrm>
        </p:grpSpPr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3171068" y="1308497"/>
              <a:ext cx="1389030" cy="1218009"/>
            </a:xfrm>
            <a:custGeom>
              <a:avLst/>
              <a:gdLst>
                <a:gd name="T0" fmla="*/ 831 w 831"/>
                <a:gd name="T1" fmla="*/ 0 h 728"/>
                <a:gd name="T2" fmla="*/ 0 w 831"/>
                <a:gd name="T3" fmla="*/ 0 h 728"/>
                <a:gd name="T4" fmla="*/ 0 w 831"/>
                <a:gd name="T5" fmla="*/ 647 h 728"/>
                <a:gd name="T6" fmla="*/ 132 w 831"/>
                <a:gd name="T7" fmla="*/ 647 h 728"/>
                <a:gd name="T8" fmla="*/ 132 w 831"/>
                <a:gd name="T9" fmla="*/ 728 h 728"/>
                <a:gd name="T10" fmla="*/ 254 w 831"/>
                <a:gd name="T11" fmla="*/ 647 h 728"/>
                <a:gd name="T12" fmla="*/ 831 w 831"/>
                <a:gd name="T13" fmla="*/ 647 h 728"/>
                <a:gd name="T14" fmla="*/ 831 w 831"/>
                <a:gd name="T1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1" h="728">
                  <a:moveTo>
                    <a:pt x="831" y="0"/>
                  </a:moveTo>
                  <a:lnTo>
                    <a:pt x="0" y="0"/>
                  </a:lnTo>
                  <a:lnTo>
                    <a:pt x="0" y="647"/>
                  </a:lnTo>
                  <a:lnTo>
                    <a:pt x="132" y="647"/>
                  </a:lnTo>
                  <a:lnTo>
                    <a:pt x="132" y="728"/>
                  </a:lnTo>
                  <a:lnTo>
                    <a:pt x="254" y="647"/>
                  </a:lnTo>
                  <a:lnTo>
                    <a:pt x="831" y="647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defTabSz="685577">
                <a:defRPr/>
              </a:pPr>
              <a:endParaRPr lang="en-US" sz="1799">
                <a:solidFill>
                  <a:srgbClr val="1C1C1C"/>
                </a:solidFill>
                <a:latin typeface="Calibri"/>
              </a:endParaRPr>
            </a:p>
          </p:txBody>
        </p:sp>
        <p:sp>
          <p:nvSpPr>
            <p:cNvPr id="69" name="Shape 731"/>
            <p:cNvSpPr>
              <a:spLocks/>
            </p:cNvSpPr>
            <p:nvPr/>
          </p:nvSpPr>
          <p:spPr bwMode="auto">
            <a:xfrm>
              <a:off x="3669754" y="1571916"/>
              <a:ext cx="382718" cy="481311"/>
            </a:xfrm>
            <a:custGeom>
              <a:avLst/>
              <a:gdLst>
                <a:gd name="T0" fmla="*/ 255202 w 21600"/>
                <a:gd name="T1" fmla="*/ 320807 h 21600"/>
                <a:gd name="T2" fmla="*/ 255202 w 21600"/>
                <a:gd name="T3" fmla="*/ 320807 h 21600"/>
                <a:gd name="T4" fmla="*/ 255202 w 21600"/>
                <a:gd name="T5" fmla="*/ 320807 h 21600"/>
                <a:gd name="T6" fmla="*/ 255202 w 21600"/>
                <a:gd name="T7" fmla="*/ 3208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88" tIns="38088" rIns="38088" bIns="38088" anchor="ctr"/>
            <a:lstStyle/>
            <a:p>
              <a:pPr defTabSz="914126"/>
              <a:endParaRPr lang="zh-CN" altLang="en-US" sz="1799">
                <a:solidFill>
                  <a:srgbClr val="1C1C1C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337821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SQL</a:t>
            </a:r>
            <a:endParaRPr lang="en-US" altLang="zh-CN" sz="120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4625798" y="3158079"/>
            <a:ext cx="1604617" cy="1091803"/>
            <a:chOff x="4226734" y="4182402"/>
            <a:chExt cx="2141053" cy="145639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4226734" y="4193519"/>
              <a:ext cx="2141053" cy="1445281"/>
              <a:chOff x="4226734" y="4193519"/>
              <a:chExt cx="2141053" cy="1445281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4226734" y="4193519"/>
                <a:ext cx="1853396" cy="14452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914126"/>
                <a:endParaRPr lang="zh-CN" altLang="zh-CN" sz="1799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Rectangle 41"/>
              <p:cNvSpPr>
                <a:spLocks noChangeArrowheads="1"/>
              </p:cNvSpPr>
              <p:nvPr/>
            </p:nvSpPr>
            <p:spPr bwMode="auto">
              <a:xfrm>
                <a:off x="4540208" y="4551790"/>
                <a:ext cx="1827579" cy="677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171450" indent="-171450" algn="just" defTabSz="914126">
                  <a:buFont typeface="Arial" panose="020B0604020202020204" pitchFamily="34" charset="0"/>
                  <a:buChar char="•"/>
                </a:pPr>
                <a:r>
                  <a:rPr lang="en-US" altLang="zh-CN" sz="900" b="1" dirty="0" smtClean="0">
                    <a:solidFill>
                      <a:srgbClr val="FFFFFF"/>
                    </a:solidFill>
                    <a:latin typeface="Open Sans" pitchFamily="34" charset="0"/>
                    <a:ea typeface="宋体" panose="02010600030101010101" pitchFamily="2" charset="-122"/>
                  </a:rPr>
                  <a:t>Likes</a:t>
                </a:r>
              </a:p>
              <a:p>
                <a:pPr marL="171450" indent="-171450" algn="just" defTabSz="914126">
                  <a:buFont typeface="Arial" panose="020B0604020202020204" pitchFamily="34" charset="0"/>
                  <a:buChar char="•"/>
                </a:pPr>
                <a:r>
                  <a:rPr lang="en-US" altLang="zh-CN" sz="900" b="1" dirty="0" smtClean="0">
                    <a:solidFill>
                      <a:srgbClr val="FFFFFF"/>
                    </a:solidFill>
                    <a:latin typeface="Open Sans" pitchFamily="34" charset="0"/>
                    <a:ea typeface="宋体" panose="02010600030101010101" pitchFamily="2" charset="-122"/>
                  </a:rPr>
                  <a:t>Retweets</a:t>
                </a:r>
              </a:p>
              <a:p>
                <a:pPr marL="171450" indent="-171450" algn="just" defTabSz="914126">
                  <a:buFont typeface="Arial" panose="020B0604020202020204" pitchFamily="34" charset="0"/>
                  <a:buChar char="•"/>
                </a:pPr>
                <a:r>
                  <a:rPr lang="en-US" altLang="zh-CN" sz="900" b="1" dirty="0" smtClean="0">
                    <a:solidFill>
                      <a:srgbClr val="FFFFFF"/>
                    </a:solidFill>
                    <a:latin typeface="Open Sans" pitchFamily="34" charset="0"/>
                    <a:ea typeface="宋体" panose="02010600030101010101" pitchFamily="2" charset="-122"/>
                  </a:rPr>
                  <a:t>Replies</a:t>
                </a:r>
                <a:endParaRPr lang="en-US" altLang="zh-CN" sz="900" b="1" dirty="0">
                  <a:solidFill>
                    <a:srgbClr val="FFFFFF"/>
                  </a:solidFill>
                  <a:latin typeface="Open Sans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4530057" y="4182402"/>
              <a:ext cx="269869" cy="180657"/>
            </a:xfrm>
            <a:custGeom>
              <a:avLst/>
              <a:gdLst>
                <a:gd name="T0" fmla="*/ 0 w 121"/>
                <a:gd name="T1" fmla="*/ 0 h 81"/>
                <a:gd name="T2" fmla="*/ 0 w 121"/>
                <a:gd name="T3" fmla="*/ 180657 h 81"/>
                <a:gd name="T4" fmla="*/ 269869 w 121"/>
                <a:gd name="T5" fmla="*/ 0 h 81"/>
                <a:gd name="T6" fmla="*/ 0 w 121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81">
                  <a:moveTo>
                    <a:pt x="0" y="0"/>
                  </a:moveTo>
                  <a:lnTo>
                    <a:pt x="0" y="81"/>
                  </a:lnTo>
                  <a:lnTo>
                    <a:pt x="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1" name="Text Placeholder 2"/>
          <p:cNvSpPr txBox="1">
            <a:spLocks/>
          </p:cNvSpPr>
          <p:nvPr/>
        </p:nvSpPr>
        <p:spPr>
          <a:xfrm>
            <a:off x="3174133" y="2592532"/>
            <a:ext cx="1414027" cy="311944"/>
          </a:xfrm>
          <a:prstGeom prst="rect">
            <a:avLst/>
          </a:prstGeom>
          <a:noFill/>
        </p:spPr>
        <p:txBody>
          <a:bodyPr lIns="68559" tIns="34279" rIns="68559" bIns="34279" anchor="ctr"/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7879">
              <a:defRPr/>
            </a:pP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087879">
              <a:defRPr/>
            </a:pPr>
            <a:r>
              <a:rPr lang="en-US" altLang="zh-CN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STR_DATA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4556760" y="2697097"/>
            <a:ext cx="1414027" cy="118772"/>
          </a:xfrm>
          <a:prstGeom prst="rect">
            <a:avLst/>
          </a:prstGeom>
          <a:noFill/>
        </p:spPr>
        <p:txBody>
          <a:bodyPr lIns="68559" tIns="34279" rIns="68559" bIns="34279" anchor="ctr"/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7879">
              <a:defRPr/>
            </a:pP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087879">
              <a:defRPr/>
            </a:pPr>
            <a:r>
              <a:rPr lang="en-US" altLang="zh-CN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INT_DATA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3147111" y="3158079"/>
            <a:ext cx="1397813" cy="1091803"/>
            <a:chOff x="2255132" y="4182402"/>
            <a:chExt cx="1864547" cy="1456398"/>
          </a:xfrm>
        </p:grpSpPr>
        <p:grpSp>
          <p:nvGrpSpPr>
            <p:cNvPr id="36" name="Group 13"/>
            <p:cNvGrpSpPr/>
            <p:nvPr/>
          </p:nvGrpSpPr>
          <p:grpSpPr>
            <a:xfrm>
              <a:off x="2255132" y="4182402"/>
              <a:ext cx="1864547" cy="1456398"/>
              <a:chOff x="1822452" y="3441701"/>
              <a:chExt cx="1327150" cy="1036637"/>
            </a:xfrm>
            <a:solidFill>
              <a:srgbClr val="FFC000"/>
            </a:solidFill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1822452" y="3449638"/>
                <a:ext cx="1327150" cy="1028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pPr defTabSz="685577">
                  <a:defRPr/>
                </a:pPr>
                <a:endParaRPr lang="en-US" sz="1799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2051051" y="3441701"/>
                <a:ext cx="192088" cy="128588"/>
              </a:xfrm>
              <a:custGeom>
                <a:avLst/>
                <a:gdLst>
                  <a:gd name="T0" fmla="*/ 0 w 121"/>
                  <a:gd name="T1" fmla="*/ 0 h 81"/>
                  <a:gd name="T2" fmla="*/ 0 w 121"/>
                  <a:gd name="T3" fmla="*/ 81 h 81"/>
                  <a:gd name="T4" fmla="*/ 121 w 121"/>
                  <a:gd name="T5" fmla="*/ 0 h 81"/>
                  <a:gd name="T6" fmla="*/ 0 w 121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81">
                    <a:moveTo>
                      <a:pt x="0" y="0"/>
                    </a:moveTo>
                    <a:lnTo>
                      <a:pt x="0" y="81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577">
                  <a:defRPr/>
                </a:pPr>
                <a:endParaRPr lang="en-US" sz="1799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2691132" y="4558938"/>
              <a:ext cx="958672" cy="67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71450" indent="-171450" algn="just" defTabSz="914126">
                <a:buFont typeface="Arial" panose="020B0604020202020204" pitchFamily="34" charset="0"/>
                <a:buChar char="•"/>
              </a:pPr>
              <a:r>
                <a:rPr lang="en-US" altLang="zh-CN" sz="900" b="1" dirty="0" smtClean="0">
                  <a:solidFill>
                    <a:srgbClr val="FFFFFF"/>
                  </a:solidFill>
                  <a:latin typeface="Open Sans" pitchFamily="34" charset="0"/>
                  <a:ea typeface="宋体" panose="02010600030101010101" pitchFamily="2" charset="-122"/>
                </a:rPr>
                <a:t>Date</a:t>
              </a:r>
            </a:p>
            <a:p>
              <a:pPr marL="171450" indent="-171450" algn="just" defTabSz="914126">
                <a:buFont typeface="Arial" panose="020B0604020202020204" pitchFamily="34" charset="0"/>
                <a:buChar char="•"/>
              </a:pPr>
              <a:r>
                <a:rPr lang="en-US" altLang="zh-CN" sz="900" b="1" dirty="0" smtClean="0">
                  <a:solidFill>
                    <a:srgbClr val="FFFFFF"/>
                  </a:solidFill>
                  <a:latin typeface="Open Sans" pitchFamily="34" charset="0"/>
                  <a:ea typeface="宋体" panose="02010600030101010101" pitchFamily="2" charset="-122"/>
                </a:rPr>
                <a:t>User</a:t>
              </a:r>
            </a:p>
            <a:p>
              <a:pPr marL="171450" indent="-171450" algn="just" defTabSz="914126">
                <a:buFont typeface="Arial" panose="020B0604020202020204" pitchFamily="34" charset="0"/>
                <a:buChar char="•"/>
              </a:pPr>
              <a:r>
                <a:rPr lang="en-US" altLang="zh-CN" sz="900" b="1" dirty="0" smtClean="0">
                  <a:solidFill>
                    <a:srgbClr val="FFFFFF"/>
                  </a:solidFill>
                  <a:latin typeface="Open Sans" pitchFamily="34" charset="0"/>
                  <a:ea typeface="宋体" panose="02010600030101010101" pitchFamily="2" charset="-122"/>
                </a:rPr>
                <a:t>Tweet</a:t>
              </a:r>
              <a:endParaRPr lang="en-US" altLang="zh-CN" sz="900" b="1" dirty="0">
                <a:solidFill>
                  <a:srgbClr val="FFFFFF"/>
                </a:solidFill>
                <a:latin typeface="Open Sans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3165348" y="1329279"/>
            <a:ext cx="1391412" cy="1218009"/>
            <a:chOff x="2279664" y="1744663"/>
            <a:chExt cx="1855627" cy="1623672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279664" y="1744663"/>
              <a:ext cx="1855627" cy="1623672"/>
            </a:xfrm>
            <a:custGeom>
              <a:avLst/>
              <a:gdLst>
                <a:gd name="T0" fmla="*/ 832 w 832"/>
                <a:gd name="T1" fmla="*/ 0 h 728"/>
                <a:gd name="T2" fmla="*/ 0 w 832"/>
                <a:gd name="T3" fmla="*/ 0 h 728"/>
                <a:gd name="T4" fmla="*/ 0 w 832"/>
                <a:gd name="T5" fmla="*/ 647 h 728"/>
                <a:gd name="T6" fmla="*/ 133 w 832"/>
                <a:gd name="T7" fmla="*/ 647 h 728"/>
                <a:gd name="T8" fmla="*/ 133 w 832"/>
                <a:gd name="T9" fmla="*/ 728 h 728"/>
                <a:gd name="T10" fmla="*/ 254 w 832"/>
                <a:gd name="T11" fmla="*/ 647 h 728"/>
                <a:gd name="T12" fmla="*/ 832 w 832"/>
                <a:gd name="T13" fmla="*/ 647 h 728"/>
                <a:gd name="T14" fmla="*/ 832 w 832"/>
                <a:gd name="T1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2" h="728">
                  <a:moveTo>
                    <a:pt x="832" y="0"/>
                  </a:moveTo>
                  <a:lnTo>
                    <a:pt x="0" y="0"/>
                  </a:lnTo>
                  <a:lnTo>
                    <a:pt x="0" y="647"/>
                  </a:lnTo>
                  <a:lnTo>
                    <a:pt x="133" y="647"/>
                  </a:lnTo>
                  <a:lnTo>
                    <a:pt x="133" y="728"/>
                  </a:lnTo>
                  <a:lnTo>
                    <a:pt x="254" y="647"/>
                  </a:lnTo>
                  <a:lnTo>
                    <a:pt x="832" y="647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685577">
                <a:defRPr/>
              </a:pPr>
              <a:endParaRPr lang="en-US" sz="1799">
                <a:solidFill>
                  <a:srgbClr val="1C1C1C"/>
                </a:solidFill>
                <a:latin typeface="Calibri"/>
              </a:endParaRPr>
            </a:p>
          </p:txBody>
        </p:sp>
        <p:grpSp>
          <p:nvGrpSpPr>
            <p:cNvPr id="43" name="Group 29"/>
            <p:cNvGrpSpPr/>
            <p:nvPr/>
          </p:nvGrpSpPr>
          <p:grpSpPr>
            <a:xfrm>
              <a:off x="2882264" y="2096533"/>
              <a:ext cx="652652" cy="631862"/>
              <a:chOff x="2339974" y="3200401"/>
              <a:chExt cx="249238" cy="241299"/>
            </a:xfrm>
            <a:solidFill>
              <a:schemeClr val="bg1"/>
            </a:solidFill>
          </p:grpSpPr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9" name="Freeform 29"/>
              <p:cNvSpPr>
                <a:spLocks noEditPoints="1"/>
              </p:cNvSpPr>
              <p:nvPr/>
            </p:nvSpPr>
            <p:spPr bwMode="auto">
              <a:xfrm>
                <a:off x="2339974" y="3217862"/>
                <a:ext cx="249238" cy="223838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1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2" tIns="60941" rIns="121882" bIns="60941"/>
              <a:lstStyle/>
              <a:p>
                <a:pPr defTabSz="685577">
                  <a:defRPr/>
                </a:pPr>
                <a:endParaRPr lang="en-US" sz="1799" dirty="0">
                  <a:solidFill>
                    <a:srgbClr val="1C1C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3" name="CuadroTexto 2"/>
          <p:cNvSpPr txBox="1"/>
          <p:nvPr/>
        </p:nvSpPr>
        <p:spPr>
          <a:xfrm>
            <a:off x="3837277" y="808718"/>
            <a:ext cx="160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Twitter TBDB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287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337821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Modelo</a:t>
            </a:r>
            <a:endParaRPr lang="en-US" altLang="zh-CN" sz="120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37277" y="808718"/>
            <a:ext cx="160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Análisis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512424"/>
            <a:ext cx="3569790" cy="2379860"/>
          </a:xfrm>
          <a:prstGeom prst="rect">
            <a:avLst/>
          </a:prstGeom>
        </p:spPr>
      </p:pic>
      <p:sp>
        <p:nvSpPr>
          <p:cNvPr id="62" name="Freeform 2"/>
          <p:cNvSpPr>
            <a:spLocks/>
          </p:cNvSpPr>
          <p:nvPr/>
        </p:nvSpPr>
        <p:spPr bwMode="auto">
          <a:xfrm>
            <a:off x="3543002" y="1432519"/>
            <a:ext cx="4385826" cy="3697563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62873" tIns="31437" rIns="62873" bIns="3143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4" name="圆角矩形 47"/>
          <p:cNvSpPr/>
          <p:nvPr/>
        </p:nvSpPr>
        <p:spPr>
          <a:xfrm>
            <a:off x="4690755" y="3778815"/>
            <a:ext cx="1591779" cy="29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73" tIns="31437" rIns="62873" bIns="31437" rtlCol="0" anchor="ctr"/>
          <a:lstStyle/>
          <a:p>
            <a:pPr algn="ctr"/>
            <a:r>
              <a:rPr lang="es-ES" sz="1200" dirty="0" err="1">
                <a:solidFill>
                  <a:schemeClr val="bg2"/>
                </a:solidFill>
                <a:latin typeface="Consolas" panose="020B0609020204030204" pitchFamily="49" charset="0"/>
              </a:rPr>
              <a:t>IndraCompany</a:t>
            </a:r>
            <a:r>
              <a:rPr lang="es-ES" sz="1200" dirty="0">
                <a:solidFill>
                  <a:schemeClr val="bg2"/>
                </a:solidFill>
                <a:latin typeface="Consolas" panose="020B0609020204030204" pitchFamily="49" charset="0"/>
              </a:rPr>
              <a:t> 3</a:t>
            </a:r>
            <a:endParaRPr lang="zh-CN" altLang="en-US" sz="1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5" name="圆角矩形 48"/>
          <p:cNvSpPr/>
          <p:nvPr/>
        </p:nvSpPr>
        <p:spPr>
          <a:xfrm>
            <a:off x="5358273" y="3143862"/>
            <a:ext cx="1591779" cy="29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73" tIns="31437" rIns="62873" bIns="31437" rtlCol="0" anchor="ctr"/>
          <a:lstStyle/>
          <a:p>
            <a:pPr algn="ctr"/>
            <a:r>
              <a:rPr lang="es-ES" sz="1200" dirty="0" err="1">
                <a:solidFill>
                  <a:schemeClr val="bg2"/>
                </a:solidFill>
                <a:latin typeface="Consolas" panose="020B0609020204030204" pitchFamily="49" charset="0"/>
              </a:rPr>
              <a:t>FUniversia</a:t>
            </a:r>
            <a:r>
              <a:rPr lang="es-ES" sz="1200" dirty="0">
                <a:solidFill>
                  <a:schemeClr val="bg2"/>
                </a:solidFill>
                <a:latin typeface="Consolas" panose="020B0609020204030204" pitchFamily="49" charset="0"/>
              </a:rPr>
              <a:t> 3</a:t>
            </a:r>
            <a:endParaRPr lang="zh-CN" altLang="en-US" sz="1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6" name="圆角矩形 49"/>
          <p:cNvSpPr/>
          <p:nvPr/>
        </p:nvSpPr>
        <p:spPr>
          <a:xfrm>
            <a:off x="5855705" y="2531276"/>
            <a:ext cx="1591779" cy="29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73" tIns="31437" rIns="62873" bIns="31437" rtlCol="0" anchor="ctr"/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Bertinha84 5</a:t>
            </a:r>
            <a:endParaRPr lang="zh-CN" altLang="en-US" sz="1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67" name="圆角矩形 50"/>
          <p:cNvSpPr/>
          <p:nvPr/>
        </p:nvSpPr>
        <p:spPr>
          <a:xfrm>
            <a:off x="6413322" y="1953029"/>
            <a:ext cx="1591779" cy="29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73" tIns="31437" rIns="62873" bIns="31437" rtlCol="0" anchor="ctr"/>
          <a:lstStyle/>
          <a:p>
            <a:pPr algn="ctr"/>
            <a:r>
              <a:rPr lang="es-ES" sz="1200" dirty="0" err="1">
                <a:solidFill>
                  <a:schemeClr val="bg2"/>
                </a:solidFill>
                <a:latin typeface="Consolas" panose="020B0609020204030204" pitchFamily="49" charset="0"/>
              </a:rPr>
              <a:t>MujeresaSeguir</a:t>
            </a:r>
            <a:r>
              <a:rPr lang="es-ES" sz="1200" dirty="0">
                <a:solidFill>
                  <a:schemeClr val="bg2"/>
                </a:solidFill>
                <a:latin typeface="Consolas" panose="020B0609020204030204" pitchFamily="49" charset="0"/>
              </a:rPr>
              <a:t> 7</a:t>
            </a:r>
            <a:endParaRPr lang="zh-CN" altLang="en-US" sz="1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96902" y="1512424"/>
            <a:ext cx="1360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Impacto social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265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337821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Modelo</a:t>
            </a:r>
            <a:endParaRPr lang="en-US" altLang="zh-CN" sz="120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  <p:graphicFrame>
        <p:nvGraphicFramePr>
          <p:cNvPr id="15" name="Chart 4">
            <a:extLst>
              <a:ext uri="{FF2B5EF4-FFF2-40B4-BE49-F238E27FC236}">
                <a16:creationId xmlns:a16="http://schemas.microsoft.com/office/drawing/2014/main" id="{3F4EF99E-6EA3-4802-AD56-582069133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91037"/>
              </p:ext>
            </p:extLst>
          </p:nvPr>
        </p:nvGraphicFramePr>
        <p:xfrm>
          <a:off x="584732" y="1772057"/>
          <a:ext cx="4389415" cy="197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5339629" y="1678192"/>
            <a:ext cx="3610896" cy="2514336"/>
            <a:chOff x="5361144" y="1237129"/>
            <a:chExt cx="3610896" cy="251433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144" y="1344201"/>
              <a:ext cx="3610896" cy="2407264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5970494" y="1237129"/>
              <a:ext cx="194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Métricas</a:t>
              </a:r>
              <a:endParaRPr lang="es-ES" sz="2000" b="1" dirty="0"/>
            </a:p>
          </p:txBody>
        </p:sp>
      </p:grpSp>
      <p:sp>
        <p:nvSpPr>
          <p:cNvPr id="9" name="Rectángulo redondeado 8"/>
          <p:cNvSpPr/>
          <p:nvPr/>
        </p:nvSpPr>
        <p:spPr>
          <a:xfrm>
            <a:off x="7584141" y="2078302"/>
            <a:ext cx="333487" cy="1762178"/>
          </a:xfrm>
          <a:prstGeom prst="roundRect">
            <a:avLst/>
          </a:prstGeom>
          <a:solidFill>
            <a:srgbClr val="0072BF">
              <a:alpha val="2509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337821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Modelo</a:t>
            </a:r>
            <a:endParaRPr lang="en-US" altLang="zh-CN" sz="120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828800"/>
            <a:ext cx="3331963" cy="18140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06199" y="1476564"/>
            <a:ext cx="1871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NLP</a:t>
            </a:r>
            <a:endParaRPr lang="es-ES" b="1" dirty="0"/>
          </a:p>
        </p:txBody>
      </p:sp>
      <p:sp>
        <p:nvSpPr>
          <p:cNvPr id="24" name="Rectángulo 23"/>
          <p:cNvSpPr/>
          <p:nvPr/>
        </p:nvSpPr>
        <p:spPr>
          <a:xfrm>
            <a:off x="4114801" y="1581672"/>
            <a:ext cx="399784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b="1" dirty="0"/>
              <a:t>Tweet 1</a:t>
            </a:r>
            <a:r>
              <a:rPr lang="es-ES" sz="1200" dirty="0"/>
              <a:t>:  </a:t>
            </a:r>
            <a:r>
              <a:rPr lang="es-ES" sz="1200" dirty="0" smtClean="0">
                <a:solidFill>
                  <a:schemeClr val="accent3">
                    <a:lumMod val="75000"/>
                  </a:schemeClr>
                </a:solidFill>
              </a:rPr>
              <a:t>'De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los 21, hay 7 desarrolladoras de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Adalab_Digital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, 4 de 4GeeksAcademyES, 2 de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CodenotchMAD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, 1 de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socratech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_ , 1 de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TheBridge_Tech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, 1 de @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ITAcademy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, 1 de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nebulova_es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y de FP-DAW y autodidactas</a:t>
            </a:r>
            <a:r>
              <a:rPr lang="es-ES" sz="1200" dirty="0" smtClean="0">
                <a:solidFill>
                  <a:schemeClr val="accent3">
                    <a:lumMod val="75000"/>
                  </a:schemeClr>
                </a:solidFill>
              </a:rPr>
              <a:t>.'</a:t>
            </a:r>
            <a:endParaRPr lang="es-ES" sz="1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endParaRPr lang="es-ES" sz="1200" dirty="0"/>
          </a:p>
          <a:p>
            <a:pPr algn="just"/>
            <a:r>
              <a:rPr lang="es-ES" sz="1200" b="1" dirty="0"/>
              <a:t>Tweet 2</a:t>
            </a:r>
            <a:r>
              <a:rPr lang="es-ES" sz="1200" dirty="0"/>
              <a:t>:  </a:t>
            </a:r>
            <a:r>
              <a:rPr lang="es-ES" sz="1200" dirty="0" smtClean="0"/>
              <a:t>'</a:t>
            </a:r>
            <a:r>
              <a:rPr lang="es-ES" sz="1200" dirty="0" smtClean="0">
                <a:solidFill>
                  <a:schemeClr val="accent3">
                    <a:lumMod val="75000"/>
                  </a:schemeClr>
                </a:solidFill>
              </a:rPr>
              <a:t>en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breve empezamos la charla sobre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rv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y psicología todo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ready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@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thebridge_tech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https 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tco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lwfvkhcgz</a:t>
            </a:r>
            <a:r>
              <a:rPr lang="es-ES" sz="1200" dirty="0" smtClean="0">
                <a:solidFill>
                  <a:schemeClr val="accent3">
                    <a:lumMod val="75000"/>
                  </a:schemeClr>
                </a:solidFill>
              </a:rPr>
              <a:t>' </a:t>
            </a:r>
            <a:endParaRPr lang="es-ES" sz="1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endParaRPr lang="es-ES" sz="1200" dirty="0"/>
          </a:p>
          <a:p>
            <a:pPr algn="just"/>
            <a:r>
              <a:rPr lang="es-ES" sz="1200" b="1" dirty="0"/>
              <a:t>Tweet 3</a:t>
            </a:r>
            <a:r>
              <a:rPr lang="es-ES" sz="1200" dirty="0"/>
              <a:t>:  </a:t>
            </a:r>
            <a:r>
              <a:rPr lang="es-ES" sz="1200" dirty="0" smtClean="0">
                <a:solidFill>
                  <a:schemeClr val="accent3">
                    <a:lumMod val="75000"/>
                  </a:schemeClr>
                </a:solidFill>
              </a:rPr>
              <a:t>'día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para agradecer a @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thebridge_tech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y @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glovo_es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la oportunidad que han dado a estos dos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cracks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para formarse con @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codeorg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en programación por bloques en un curso de  horas de duración\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nbravo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🙌 \n🔝🦸🏻\u200d♂️🦸🏻\u200d♀️🏭🇪🇸 https 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tco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ztcrrohqtc</a:t>
            </a:r>
            <a:r>
              <a:rPr lang="es-ES" sz="1200" dirty="0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endParaRPr lang="es-E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290731" y="1743254"/>
            <a:ext cx="562975" cy="196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[0] </a:t>
            </a:r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[</a:t>
            </a:r>
            <a:r>
              <a:rPr lang="es-ES" dirty="0">
                <a:latin typeface="Consolas" panose="020B0609020204030204" pitchFamily="49" charset="0"/>
              </a:rPr>
              <a:t>1] </a:t>
            </a:r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[</a:t>
            </a:r>
            <a:r>
              <a:rPr lang="es-ES" dirty="0">
                <a:latin typeface="Consolas" panose="020B0609020204030204" pitchFamily="49" charset="0"/>
              </a:rPr>
              <a:t>1]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2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401619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Despliegue</a:t>
            </a:r>
            <a:endParaRPr lang="en-US" altLang="zh-CN" sz="105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6" y="1770445"/>
            <a:ext cx="5207955" cy="207884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059004" y="1370335"/>
            <a:ext cx="308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/>
              <a:t>Postman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3912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14538" y="340191"/>
            <a:ext cx="6139168" cy="129804"/>
            <a:chOff x="2713964" y="340296"/>
            <a:chExt cx="6141063" cy="129844"/>
          </a:xfrm>
        </p:grpSpPr>
        <p:cxnSp>
          <p:nvCxnSpPr>
            <p:cNvPr id="50" name="直接连接符 49"/>
            <p:cNvCxnSpPr>
              <a:endCxn id="51" idx="3"/>
            </p:cNvCxnSpPr>
            <p:nvPr/>
          </p:nvCxnSpPr>
          <p:spPr>
            <a:xfrm flipH="1">
              <a:off x="2843808" y="405218"/>
              <a:ext cx="6011219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713964" y="340296"/>
              <a:ext cx="129844" cy="1298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zh-CN" altLang="en-US" sz="1799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KSO_GT1.1.1"/>
          <p:cNvSpPr txBox="1"/>
          <p:nvPr/>
        </p:nvSpPr>
        <p:spPr>
          <a:xfrm>
            <a:off x="1401619" y="179602"/>
            <a:ext cx="1190258" cy="24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55650" indent="-290513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60463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25600" indent="-230188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0738" indent="-231775" defTabSz="465138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479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30051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623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919538" indent="-231775" algn="ctr" defTabSz="465138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defTabSz="464998" fontAlgn="base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rgbClr val="1C1C1C">
                    <a:lumMod val="50000"/>
                    <a:lumOff val="50000"/>
                  </a:srgbClr>
                </a:solidFill>
              </a:rPr>
              <a:t>Despliegue</a:t>
            </a:r>
            <a:endParaRPr lang="en-US" altLang="zh-CN" sz="1050" b="1" dirty="0">
              <a:solidFill>
                <a:srgbClr val="1C1C1C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4034" y="302638"/>
            <a:ext cx="443787" cy="443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zh-CN" altLang="en-US" sz="1799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4" y="106146"/>
            <a:ext cx="504877" cy="4730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57592" y="1708337"/>
            <a:ext cx="251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Amazon Web </a:t>
            </a:r>
            <a:r>
              <a:rPr lang="es-ES" sz="2000" b="1" dirty="0" err="1" smtClean="0"/>
              <a:t>Services</a:t>
            </a:r>
            <a:endParaRPr lang="es-ES" sz="20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34966" y="1708337"/>
            <a:ext cx="212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/>
              <a:t>Pythonanywhere</a:t>
            </a:r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3" y="2200803"/>
            <a:ext cx="4022039" cy="16088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46" y="2243335"/>
            <a:ext cx="3468999" cy="18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红动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0072BF"/>
      </a:accent1>
      <a:accent2>
        <a:srgbClr val="3FB1FF"/>
      </a:accent2>
      <a:accent3>
        <a:srgbClr val="0072BF"/>
      </a:accent3>
      <a:accent4>
        <a:srgbClr val="3FB1FF"/>
      </a:accent4>
      <a:accent5>
        <a:srgbClr val="008DEE"/>
      </a:accent5>
      <a:accent6>
        <a:srgbClr val="00B0F0"/>
      </a:accent6>
      <a:hlink>
        <a:srgbClr val="21A5FF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264</Words>
  <Application>Microsoft Office PowerPoint</Application>
  <PresentationFormat>Presentación en pantalla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6" baseType="lpstr">
      <vt:lpstr>Malgun Gothic</vt:lpstr>
      <vt:lpstr>Microsoft YaHei</vt:lpstr>
      <vt:lpstr>SimSun</vt:lpstr>
      <vt:lpstr>Arial</vt:lpstr>
      <vt:lpstr>Calibri</vt:lpstr>
      <vt:lpstr>Calibri Light</vt:lpstr>
      <vt:lpstr>Clear Sans</vt:lpstr>
      <vt:lpstr>Clear Sans Light</vt:lpstr>
      <vt:lpstr>Consolas</vt:lpstr>
      <vt:lpstr>等线</vt:lpstr>
      <vt:lpstr>等线 Light</vt:lpstr>
      <vt:lpstr>Fira Sans Medium Italic</vt:lpstr>
      <vt:lpstr>Open Sans</vt:lpstr>
      <vt:lpstr>Oswald</vt:lpstr>
      <vt:lpstr>Office 主题​​</vt:lpstr>
      <vt:lpstr>1_Office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alejandra marchan</cp:lastModifiedBy>
  <cp:revision>52</cp:revision>
  <dcterms:created xsi:type="dcterms:W3CDTF">2017-03-04T06:55:50Z</dcterms:created>
  <dcterms:modified xsi:type="dcterms:W3CDTF">2022-05-24T08:14:11Z</dcterms:modified>
</cp:coreProperties>
</file>