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  <p:sldMasterId id="214748367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  <p:embeddedFont>
      <p:font typeface="Bebas Neue"/>
      <p:regular r:id="rId15"/>
    </p:embeddedFont>
    <p:embeddedFont>
      <p:font typeface="Black Han Sans"/>
      <p:regular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font" Target="fonts/ProximaNova-regular.fntdata"/><Relationship Id="rId10" Type="http://schemas.openxmlformats.org/officeDocument/2006/relationships/slide" Target="slides/slide4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5" Type="http://schemas.openxmlformats.org/officeDocument/2006/relationships/font" Target="fonts/BebasNeue-regular.fntdata"/><Relationship Id="rId14" Type="http://schemas.openxmlformats.org/officeDocument/2006/relationships/font" Target="fonts/ProximaNova-boldItalic.fntdata"/><Relationship Id="rId17" Type="http://schemas.openxmlformats.org/officeDocument/2006/relationships/font" Target="fonts/OpenSans-regular.fntdata"/><Relationship Id="rId16" Type="http://schemas.openxmlformats.org/officeDocument/2006/relationships/font" Target="fonts/BlackHanSans-regular.fntdata"/><Relationship Id="rId19" Type="http://schemas.openxmlformats.org/officeDocument/2006/relationships/font" Target="fonts/OpenSans-italic.fntdata"/><Relationship Id="rId18" Type="http://schemas.openxmlformats.org/officeDocument/2006/relationships/font" Target="fonts/Open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54dda1946d_6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54dda1946d_6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184d99d1a72_0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184d99d1a72_0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204212c9022_2_187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204212c9022_2_187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0784" y="340797"/>
            <a:ext cx="8923262" cy="3095488"/>
            <a:chOff x="546926" y="3123628"/>
            <a:chExt cx="2075322" cy="719931"/>
          </a:xfrm>
        </p:grpSpPr>
        <p:sp>
          <p:nvSpPr>
            <p:cNvPr id="10" name="Google Shape;10;p2"/>
            <p:cNvSpPr/>
            <p:nvPr/>
          </p:nvSpPr>
          <p:spPr>
            <a:xfrm>
              <a:off x="777771" y="3123628"/>
              <a:ext cx="150050" cy="36000"/>
            </a:xfrm>
            <a:custGeom>
              <a:rect b="b" l="l" r="r" t="t"/>
              <a:pathLst>
                <a:path extrusionOk="0" h="1440" w="6002">
                  <a:moveTo>
                    <a:pt x="2475" y="0"/>
                  </a:moveTo>
                  <a:cubicBezTo>
                    <a:pt x="2353" y="0"/>
                    <a:pt x="2221" y="79"/>
                    <a:pt x="2141" y="179"/>
                  </a:cubicBezTo>
                  <a:cubicBezTo>
                    <a:pt x="1987" y="332"/>
                    <a:pt x="1876" y="555"/>
                    <a:pt x="1812" y="777"/>
                  </a:cubicBezTo>
                  <a:cubicBezTo>
                    <a:pt x="1739" y="738"/>
                    <a:pt x="1665" y="703"/>
                    <a:pt x="1594" y="703"/>
                  </a:cubicBezTo>
                  <a:cubicBezTo>
                    <a:pt x="1578" y="703"/>
                    <a:pt x="1563" y="704"/>
                    <a:pt x="1547" y="708"/>
                  </a:cubicBezTo>
                  <a:cubicBezTo>
                    <a:pt x="1436" y="708"/>
                    <a:pt x="1346" y="798"/>
                    <a:pt x="1346" y="909"/>
                  </a:cubicBezTo>
                  <a:cubicBezTo>
                    <a:pt x="1249" y="796"/>
                    <a:pt x="1125" y="737"/>
                    <a:pt x="1002" y="737"/>
                  </a:cubicBezTo>
                  <a:cubicBezTo>
                    <a:pt x="931" y="737"/>
                    <a:pt x="860" y="757"/>
                    <a:pt x="795" y="798"/>
                  </a:cubicBezTo>
                  <a:cubicBezTo>
                    <a:pt x="621" y="909"/>
                    <a:pt x="531" y="1105"/>
                    <a:pt x="377" y="1238"/>
                  </a:cubicBezTo>
                  <a:cubicBezTo>
                    <a:pt x="287" y="1328"/>
                    <a:pt x="91" y="1391"/>
                    <a:pt x="1" y="1418"/>
                  </a:cubicBezTo>
                  <a:lnTo>
                    <a:pt x="6002" y="1439"/>
                  </a:lnTo>
                  <a:cubicBezTo>
                    <a:pt x="5763" y="1391"/>
                    <a:pt x="5498" y="1328"/>
                    <a:pt x="5366" y="1105"/>
                  </a:cubicBezTo>
                  <a:cubicBezTo>
                    <a:pt x="5318" y="994"/>
                    <a:pt x="5276" y="888"/>
                    <a:pt x="5207" y="819"/>
                  </a:cubicBezTo>
                  <a:cubicBezTo>
                    <a:pt x="5176" y="807"/>
                    <a:pt x="5145" y="802"/>
                    <a:pt x="5113" y="802"/>
                  </a:cubicBezTo>
                  <a:cubicBezTo>
                    <a:pt x="5038" y="802"/>
                    <a:pt x="4964" y="832"/>
                    <a:pt x="4900" y="862"/>
                  </a:cubicBezTo>
                  <a:cubicBezTo>
                    <a:pt x="4885" y="881"/>
                    <a:pt x="4859" y="897"/>
                    <a:pt x="4836" y="897"/>
                  </a:cubicBezTo>
                  <a:cubicBezTo>
                    <a:pt x="4826" y="897"/>
                    <a:pt x="4817" y="894"/>
                    <a:pt x="4810" y="888"/>
                  </a:cubicBezTo>
                  <a:cubicBezTo>
                    <a:pt x="4789" y="888"/>
                    <a:pt x="4789" y="862"/>
                    <a:pt x="4768" y="841"/>
                  </a:cubicBezTo>
                  <a:cubicBezTo>
                    <a:pt x="4704" y="708"/>
                    <a:pt x="4656" y="533"/>
                    <a:pt x="4572" y="422"/>
                  </a:cubicBezTo>
                  <a:cubicBezTo>
                    <a:pt x="4503" y="327"/>
                    <a:pt x="4408" y="283"/>
                    <a:pt x="4314" y="283"/>
                  </a:cubicBezTo>
                  <a:cubicBezTo>
                    <a:pt x="4256" y="283"/>
                    <a:pt x="4198" y="300"/>
                    <a:pt x="4148" y="332"/>
                  </a:cubicBezTo>
                  <a:cubicBezTo>
                    <a:pt x="3994" y="401"/>
                    <a:pt x="3910" y="555"/>
                    <a:pt x="3862" y="729"/>
                  </a:cubicBezTo>
                  <a:cubicBezTo>
                    <a:pt x="3751" y="623"/>
                    <a:pt x="3618" y="512"/>
                    <a:pt x="3486" y="465"/>
                  </a:cubicBezTo>
                  <a:cubicBezTo>
                    <a:pt x="3431" y="442"/>
                    <a:pt x="3377" y="430"/>
                    <a:pt x="3324" y="430"/>
                  </a:cubicBezTo>
                  <a:cubicBezTo>
                    <a:pt x="3228" y="430"/>
                    <a:pt x="3139" y="469"/>
                    <a:pt x="3067" y="555"/>
                  </a:cubicBezTo>
                  <a:cubicBezTo>
                    <a:pt x="2935" y="290"/>
                    <a:pt x="2781" y="25"/>
                    <a:pt x="2517" y="4"/>
                  </a:cubicBezTo>
                  <a:cubicBezTo>
                    <a:pt x="2503" y="2"/>
                    <a:pt x="2489" y="0"/>
                    <a:pt x="24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46926" y="3560309"/>
              <a:ext cx="148975" cy="35450"/>
            </a:xfrm>
            <a:custGeom>
              <a:rect b="b" l="l" r="r" t="t"/>
              <a:pathLst>
                <a:path extrusionOk="0" h="1418" w="5959">
                  <a:moveTo>
                    <a:pt x="2471" y="1"/>
                  </a:moveTo>
                  <a:cubicBezTo>
                    <a:pt x="2337" y="1"/>
                    <a:pt x="2219" y="86"/>
                    <a:pt x="2119" y="205"/>
                  </a:cubicBezTo>
                  <a:cubicBezTo>
                    <a:pt x="1965" y="359"/>
                    <a:pt x="1854" y="560"/>
                    <a:pt x="1812" y="777"/>
                  </a:cubicBezTo>
                  <a:cubicBezTo>
                    <a:pt x="1738" y="743"/>
                    <a:pt x="1665" y="708"/>
                    <a:pt x="1582" y="708"/>
                  </a:cubicBezTo>
                  <a:cubicBezTo>
                    <a:pt x="1564" y="708"/>
                    <a:pt x="1545" y="710"/>
                    <a:pt x="1526" y="714"/>
                  </a:cubicBezTo>
                  <a:cubicBezTo>
                    <a:pt x="1436" y="714"/>
                    <a:pt x="1346" y="798"/>
                    <a:pt x="1346" y="910"/>
                  </a:cubicBezTo>
                  <a:cubicBezTo>
                    <a:pt x="1248" y="798"/>
                    <a:pt x="1122" y="741"/>
                    <a:pt x="999" y="741"/>
                  </a:cubicBezTo>
                  <a:cubicBezTo>
                    <a:pt x="928" y="741"/>
                    <a:pt x="858" y="760"/>
                    <a:pt x="795" y="798"/>
                  </a:cubicBezTo>
                  <a:cubicBezTo>
                    <a:pt x="620" y="888"/>
                    <a:pt x="530" y="1111"/>
                    <a:pt x="376" y="1243"/>
                  </a:cubicBezTo>
                  <a:cubicBezTo>
                    <a:pt x="307" y="1328"/>
                    <a:pt x="90" y="1376"/>
                    <a:pt x="0" y="1418"/>
                  </a:cubicBezTo>
                  <a:lnTo>
                    <a:pt x="5959" y="1418"/>
                  </a:lnTo>
                  <a:cubicBezTo>
                    <a:pt x="5736" y="1397"/>
                    <a:pt x="5471" y="1328"/>
                    <a:pt x="5339" y="1090"/>
                  </a:cubicBezTo>
                  <a:cubicBezTo>
                    <a:pt x="5275" y="1000"/>
                    <a:pt x="5254" y="888"/>
                    <a:pt x="5164" y="825"/>
                  </a:cubicBezTo>
                  <a:cubicBezTo>
                    <a:pt x="5137" y="811"/>
                    <a:pt x="5109" y="805"/>
                    <a:pt x="5080" y="805"/>
                  </a:cubicBezTo>
                  <a:cubicBezTo>
                    <a:pt x="5011" y="805"/>
                    <a:pt x="4935" y="837"/>
                    <a:pt x="4857" y="867"/>
                  </a:cubicBezTo>
                  <a:cubicBezTo>
                    <a:pt x="4836" y="888"/>
                    <a:pt x="4809" y="888"/>
                    <a:pt x="4788" y="888"/>
                  </a:cubicBezTo>
                  <a:cubicBezTo>
                    <a:pt x="4767" y="888"/>
                    <a:pt x="4746" y="867"/>
                    <a:pt x="4746" y="846"/>
                  </a:cubicBezTo>
                  <a:cubicBezTo>
                    <a:pt x="4656" y="714"/>
                    <a:pt x="4635" y="534"/>
                    <a:pt x="4544" y="428"/>
                  </a:cubicBezTo>
                  <a:cubicBezTo>
                    <a:pt x="4480" y="330"/>
                    <a:pt x="4387" y="285"/>
                    <a:pt x="4294" y="285"/>
                  </a:cubicBezTo>
                  <a:cubicBezTo>
                    <a:pt x="4236" y="285"/>
                    <a:pt x="4177" y="303"/>
                    <a:pt x="4126" y="338"/>
                  </a:cubicBezTo>
                  <a:cubicBezTo>
                    <a:pt x="3972" y="401"/>
                    <a:pt x="3882" y="560"/>
                    <a:pt x="3840" y="735"/>
                  </a:cubicBezTo>
                  <a:cubicBezTo>
                    <a:pt x="3729" y="624"/>
                    <a:pt x="3596" y="512"/>
                    <a:pt x="3464" y="470"/>
                  </a:cubicBezTo>
                  <a:cubicBezTo>
                    <a:pt x="3416" y="457"/>
                    <a:pt x="3368" y="450"/>
                    <a:pt x="3321" y="450"/>
                  </a:cubicBezTo>
                  <a:cubicBezTo>
                    <a:pt x="3218" y="450"/>
                    <a:pt x="3122" y="484"/>
                    <a:pt x="3046" y="560"/>
                  </a:cubicBezTo>
                  <a:cubicBezTo>
                    <a:pt x="2934" y="295"/>
                    <a:pt x="2760" y="30"/>
                    <a:pt x="2516" y="4"/>
                  </a:cubicBezTo>
                  <a:cubicBezTo>
                    <a:pt x="2501" y="2"/>
                    <a:pt x="2486" y="1"/>
                    <a:pt x="24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378848" y="3195622"/>
              <a:ext cx="243400" cy="58050"/>
            </a:xfrm>
            <a:custGeom>
              <a:rect b="b" l="l" r="r" t="t"/>
              <a:pathLst>
                <a:path extrusionOk="0" h="2322" w="9736">
                  <a:moveTo>
                    <a:pt x="4043" y="0"/>
                  </a:moveTo>
                  <a:cubicBezTo>
                    <a:pt x="3835" y="0"/>
                    <a:pt x="3633" y="146"/>
                    <a:pt x="3465" y="315"/>
                  </a:cubicBezTo>
                  <a:cubicBezTo>
                    <a:pt x="3221" y="558"/>
                    <a:pt x="3046" y="887"/>
                    <a:pt x="2935" y="1263"/>
                  </a:cubicBezTo>
                  <a:cubicBezTo>
                    <a:pt x="2820" y="1184"/>
                    <a:pt x="2689" y="1126"/>
                    <a:pt x="2556" y="1126"/>
                  </a:cubicBezTo>
                  <a:cubicBezTo>
                    <a:pt x="2535" y="1126"/>
                    <a:pt x="2515" y="1128"/>
                    <a:pt x="2495" y="1130"/>
                  </a:cubicBezTo>
                  <a:cubicBezTo>
                    <a:pt x="2342" y="1151"/>
                    <a:pt x="2188" y="1284"/>
                    <a:pt x="2188" y="1485"/>
                  </a:cubicBezTo>
                  <a:cubicBezTo>
                    <a:pt x="2035" y="1302"/>
                    <a:pt x="1828" y="1208"/>
                    <a:pt x="1625" y="1208"/>
                  </a:cubicBezTo>
                  <a:cubicBezTo>
                    <a:pt x="1506" y="1208"/>
                    <a:pt x="1388" y="1240"/>
                    <a:pt x="1282" y="1305"/>
                  </a:cubicBezTo>
                  <a:cubicBezTo>
                    <a:pt x="1018" y="1459"/>
                    <a:pt x="838" y="1792"/>
                    <a:pt x="620" y="2015"/>
                  </a:cubicBezTo>
                  <a:cubicBezTo>
                    <a:pt x="488" y="2147"/>
                    <a:pt x="154" y="2253"/>
                    <a:pt x="1" y="2301"/>
                  </a:cubicBezTo>
                  <a:lnTo>
                    <a:pt x="9735" y="2322"/>
                  </a:lnTo>
                  <a:cubicBezTo>
                    <a:pt x="9359" y="2253"/>
                    <a:pt x="8914" y="2168"/>
                    <a:pt x="8697" y="1771"/>
                  </a:cubicBezTo>
                  <a:cubicBezTo>
                    <a:pt x="8607" y="1618"/>
                    <a:pt x="8565" y="1416"/>
                    <a:pt x="8432" y="1353"/>
                  </a:cubicBezTo>
                  <a:cubicBezTo>
                    <a:pt x="8380" y="1315"/>
                    <a:pt x="8322" y="1300"/>
                    <a:pt x="8263" y="1300"/>
                  </a:cubicBezTo>
                  <a:cubicBezTo>
                    <a:pt x="8147" y="1300"/>
                    <a:pt x="8025" y="1357"/>
                    <a:pt x="7924" y="1416"/>
                  </a:cubicBezTo>
                  <a:cubicBezTo>
                    <a:pt x="7909" y="1431"/>
                    <a:pt x="7881" y="1446"/>
                    <a:pt x="7851" y="1446"/>
                  </a:cubicBezTo>
                  <a:cubicBezTo>
                    <a:pt x="7838" y="1446"/>
                    <a:pt x="7825" y="1444"/>
                    <a:pt x="7813" y="1437"/>
                  </a:cubicBezTo>
                  <a:cubicBezTo>
                    <a:pt x="7770" y="1416"/>
                    <a:pt x="7749" y="1395"/>
                    <a:pt x="7723" y="1353"/>
                  </a:cubicBezTo>
                  <a:cubicBezTo>
                    <a:pt x="7590" y="1130"/>
                    <a:pt x="7569" y="865"/>
                    <a:pt x="7416" y="664"/>
                  </a:cubicBezTo>
                  <a:cubicBezTo>
                    <a:pt x="7306" y="528"/>
                    <a:pt x="7152" y="458"/>
                    <a:pt x="6992" y="458"/>
                  </a:cubicBezTo>
                  <a:cubicBezTo>
                    <a:pt x="6898" y="458"/>
                    <a:pt x="6802" y="483"/>
                    <a:pt x="6711" y="532"/>
                  </a:cubicBezTo>
                  <a:cubicBezTo>
                    <a:pt x="6489" y="643"/>
                    <a:pt x="6335" y="908"/>
                    <a:pt x="6245" y="1194"/>
                  </a:cubicBezTo>
                  <a:cubicBezTo>
                    <a:pt x="6070" y="1019"/>
                    <a:pt x="5869" y="823"/>
                    <a:pt x="5652" y="754"/>
                  </a:cubicBezTo>
                  <a:cubicBezTo>
                    <a:pt x="5573" y="725"/>
                    <a:pt x="5492" y="710"/>
                    <a:pt x="5413" y="710"/>
                  </a:cubicBezTo>
                  <a:cubicBezTo>
                    <a:pt x="5247" y="710"/>
                    <a:pt x="5087" y="775"/>
                    <a:pt x="4969" y="908"/>
                  </a:cubicBezTo>
                  <a:cubicBezTo>
                    <a:pt x="4767" y="489"/>
                    <a:pt x="4481" y="29"/>
                    <a:pt x="4084" y="2"/>
                  </a:cubicBezTo>
                  <a:cubicBezTo>
                    <a:pt x="4070" y="1"/>
                    <a:pt x="4056" y="0"/>
                    <a:pt x="40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360039" y="3809260"/>
              <a:ext cx="142350" cy="34300"/>
            </a:xfrm>
            <a:custGeom>
              <a:rect b="b" l="l" r="r" t="t"/>
              <a:pathLst>
                <a:path extrusionOk="0" h="1372" w="5694">
                  <a:moveTo>
                    <a:pt x="2405" y="0"/>
                  </a:moveTo>
                  <a:cubicBezTo>
                    <a:pt x="2251" y="0"/>
                    <a:pt x="2119" y="90"/>
                    <a:pt x="2034" y="201"/>
                  </a:cubicBezTo>
                  <a:cubicBezTo>
                    <a:pt x="1875" y="334"/>
                    <a:pt x="1790" y="530"/>
                    <a:pt x="1722" y="752"/>
                  </a:cubicBezTo>
                  <a:cubicBezTo>
                    <a:pt x="1637" y="710"/>
                    <a:pt x="1547" y="662"/>
                    <a:pt x="1457" y="662"/>
                  </a:cubicBezTo>
                  <a:cubicBezTo>
                    <a:pt x="1372" y="689"/>
                    <a:pt x="1282" y="773"/>
                    <a:pt x="1282" y="863"/>
                  </a:cubicBezTo>
                  <a:cubicBezTo>
                    <a:pt x="1199" y="767"/>
                    <a:pt x="1081" y="712"/>
                    <a:pt x="961" y="712"/>
                  </a:cubicBezTo>
                  <a:cubicBezTo>
                    <a:pt x="889" y="712"/>
                    <a:pt x="818" y="732"/>
                    <a:pt x="752" y="773"/>
                  </a:cubicBezTo>
                  <a:cubicBezTo>
                    <a:pt x="599" y="863"/>
                    <a:pt x="509" y="1059"/>
                    <a:pt x="376" y="1192"/>
                  </a:cubicBezTo>
                  <a:cubicBezTo>
                    <a:pt x="286" y="1261"/>
                    <a:pt x="90" y="1324"/>
                    <a:pt x="0" y="1351"/>
                  </a:cubicBezTo>
                  <a:lnTo>
                    <a:pt x="5694" y="1372"/>
                  </a:lnTo>
                  <a:cubicBezTo>
                    <a:pt x="5477" y="1324"/>
                    <a:pt x="5233" y="1282"/>
                    <a:pt x="5101" y="1038"/>
                  </a:cubicBezTo>
                  <a:cubicBezTo>
                    <a:pt x="5032" y="953"/>
                    <a:pt x="5011" y="842"/>
                    <a:pt x="4921" y="795"/>
                  </a:cubicBezTo>
                  <a:cubicBezTo>
                    <a:pt x="4895" y="775"/>
                    <a:pt x="4869" y="768"/>
                    <a:pt x="4842" y="768"/>
                  </a:cubicBezTo>
                  <a:cubicBezTo>
                    <a:pt x="4780" y="768"/>
                    <a:pt x="4712" y="809"/>
                    <a:pt x="4635" y="842"/>
                  </a:cubicBezTo>
                  <a:cubicBezTo>
                    <a:pt x="4613" y="842"/>
                    <a:pt x="4592" y="863"/>
                    <a:pt x="4571" y="863"/>
                  </a:cubicBezTo>
                  <a:cubicBezTo>
                    <a:pt x="4550" y="842"/>
                    <a:pt x="4550" y="821"/>
                    <a:pt x="4523" y="795"/>
                  </a:cubicBezTo>
                  <a:cubicBezTo>
                    <a:pt x="4460" y="689"/>
                    <a:pt x="4439" y="509"/>
                    <a:pt x="4349" y="397"/>
                  </a:cubicBezTo>
                  <a:cubicBezTo>
                    <a:pt x="4278" y="313"/>
                    <a:pt x="4182" y="274"/>
                    <a:pt x="4088" y="274"/>
                  </a:cubicBezTo>
                  <a:cubicBezTo>
                    <a:pt x="4033" y="274"/>
                    <a:pt x="3979" y="287"/>
                    <a:pt x="3930" y="313"/>
                  </a:cubicBezTo>
                  <a:cubicBezTo>
                    <a:pt x="3798" y="397"/>
                    <a:pt x="3708" y="556"/>
                    <a:pt x="3665" y="710"/>
                  </a:cubicBezTo>
                  <a:cubicBezTo>
                    <a:pt x="3554" y="599"/>
                    <a:pt x="3443" y="487"/>
                    <a:pt x="3310" y="445"/>
                  </a:cubicBezTo>
                  <a:cubicBezTo>
                    <a:pt x="3268" y="430"/>
                    <a:pt x="3224" y="422"/>
                    <a:pt x="3180" y="422"/>
                  </a:cubicBezTo>
                  <a:cubicBezTo>
                    <a:pt x="3085" y="422"/>
                    <a:pt x="2989" y="457"/>
                    <a:pt x="2913" y="530"/>
                  </a:cubicBezTo>
                  <a:cubicBezTo>
                    <a:pt x="2802" y="291"/>
                    <a:pt x="2627" y="27"/>
                    <a:pt x="24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-1041000" y="3009775"/>
            <a:ext cx="11225986" cy="3987262"/>
          </a:xfrm>
          <a:custGeom>
            <a:rect b="b" l="l" r="r" t="t"/>
            <a:pathLst>
              <a:path extrusionOk="0" h="44599" w="105159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0" y="4190050"/>
            <a:ext cx="9144064" cy="953462"/>
          </a:xfrm>
          <a:custGeom>
            <a:rect b="b" l="l" r="r" t="t"/>
            <a:pathLst>
              <a:path extrusionOk="0" h="9670" w="87612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72800" y="2380200"/>
            <a:ext cx="250671" cy="247440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6473025" y="451965"/>
            <a:ext cx="177302" cy="175063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-33400" y="-46775"/>
            <a:ext cx="378348" cy="5229346"/>
          </a:xfrm>
          <a:custGeom>
            <a:rect b="b" l="l" r="r" t="t"/>
            <a:pathLst>
              <a:path extrusionOk="0" h="47821" w="5911">
                <a:moveTo>
                  <a:pt x="64" y="0"/>
                </a:moveTo>
                <a:lnTo>
                  <a:pt x="0" y="47778"/>
                </a:lnTo>
                <a:lnTo>
                  <a:pt x="5911" y="47820"/>
                </a:lnTo>
                <a:lnTo>
                  <a:pt x="27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735728" y="-46767"/>
            <a:ext cx="441750" cy="4098509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4000382" y="156315"/>
            <a:ext cx="1232346" cy="295650"/>
          </a:xfrm>
          <a:custGeom>
            <a:rect b="b" l="l" r="r" t="t"/>
            <a:pathLst>
              <a:path extrusionOk="0" h="1440" w="6002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4146988" y="4632575"/>
            <a:ext cx="3181346" cy="175049"/>
          </a:xfrm>
          <a:custGeom>
            <a:rect b="b" l="l" r="r" t="t"/>
            <a:pathLst>
              <a:path extrusionOk="0" h="2273" w="36476">
                <a:moveTo>
                  <a:pt x="18246" y="1"/>
                </a:moveTo>
                <a:cubicBezTo>
                  <a:pt x="8162" y="1"/>
                  <a:pt x="0" y="504"/>
                  <a:pt x="0" y="1123"/>
                </a:cubicBezTo>
                <a:cubicBezTo>
                  <a:pt x="0" y="1764"/>
                  <a:pt x="8162" y="2273"/>
                  <a:pt x="18246" y="2273"/>
                </a:cubicBezTo>
                <a:cubicBezTo>
                  <a:pt x="28309" y="2273"/>
                  <a:pt x="36476" y="1764"/>
                  <a:pt x="36476" y="1123"/>
                </a:cubicBezTo>
                <a:cubicBezTo>
                  <a:pt x="36476" y="504"/>
                  <a:pt x="28309" y="1"/>
                  <a:pt x="182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 txBox="1"/>
          <p:nvPr>
            <p:ph idx="1" type="subTitle"/>
          </p:nvPr>
        </p:nvSpPr>
        <p:spPr>
          <a:xfrm>
            <a:off x="844500" y="2302950"/>
            <a:ext cx="5948400" cy="4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3" name="Google Shape;23;p2"/>
          <p:cNvSpPr txBox="1"/>
          <p:nvPr>
            <p:ph type="ctrTitle"/>
          </p:nvPr>
        </p:nvSpPr>
        <p:spPr>
          <a:xfrm>
            <a:off x="844500" y="599625"/>
            <a:ext cx="5948400" cy="178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grpSp>
        <p:nvGrpSpPr>
          <p:cNvPr id="24" name="Google Shape;24;p2"/>
          <p:cNvGrpSpPr/>
          <p:nvPr/>
        </p:nvGrpSpPr>
        <p:grpSpPr>
          <a:xfrm>
            <a:off x="512340" y="3044211"/>
            <a:ext cx="1133103" cy="1456552"/>
            <a:chOff x="1307321" y="654999"/>
            <a:chExt cx="1131632" cy="1454661"/>
          </a:xfrm>
        </p:grpSpPr>
        <p:sp>
          <p:nvSpPr>
            <p:cNvPr id="25" name="Google Shape;25;p2"/>
            <p:cNvSpPr/>
            <p:nvPr/>
          </p:nvSpPr>
          <p:spPr>
            <a:xfrm>
              <a:off x="1307321" y="654999"/>
              <a:ext cx="1131632" cy="1021965"/>
            </a:xfrm>
            <a:custGeom>
              <a:rect b="b" l="l" r="r" t="t"/>
              <a:pathLst>
                <a:path extrusionOk="0" h="23241" w="25735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876952" y="1126611"/>
              <a:ext cx="81569" cy="983049"/>
            </a:xfrm>
            <a:custGeom>
              <a:rect b="b" l="l" r="r" t="t"/>
              <a:pathLst>
                <a:path extrusionOk="0" h="22356" w="1855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2923624" y="3089993"/>
            <a:ext cx="900971" cy="1488281"/>
            <a:chOff x="267900" y="392875"/>
            <a:chExt cx="1039422" cy="1716785"/>
          </a:xfrm>
        </p:grpSpPr>
        <p:sp>
          <p:nvSpPr>
            <p:cNvPr id="28" name="Google Shape;28;p2"/>
            <p:cNvSpPr/>
            <p:nvPr/>
          </p:nvSpPr>
          <p:spPr>
            <a:xfrm>
              <a:off x="267900" y="392875"/>
              <a:ext cx="1039422" cy="1222831"/>
            </a:xfrm>
            <a:custGeom>
              <a:rect b="b" l="l" r="r" t="t"/>
              <a:pathLst>
                <a:path extrusionOk="0" h="27809" w="23638">
                  <a:moveTo>
                    <a:pt x="12964" y="0"/>
                  </a:moveTo>
                  <a:cubicBezTo>
                    <a:pt x="9950" y="0"/>
                    <a:pt x="7434" y="2963"/>
                    <a:pt x="7304" y="6692"/>
                  </a:cubicBezTo>
                  <a:cubicBezTo>
                    <a:pt x="7283" y="7222"/>
                    <a:pt x="7325" y="7751"/>
                    <a:pt x="7394" y="8255"/>
                  </a:cubicBezTo>
                  <a:cubicBezTo>
                    <a:pt x="6070" y="8964"/>
                    <a:pt x="4990" y="10310"/>
                    <a:pt x="4412" y="11988"/>
                  </a:cubicBezTo>
                  <a:cubicBezTo>
                    <a:pt x="4015" y="12094"/>
                    <a:pt x="3645" y="12253"/>
                    <a:pt x="3290" y="12449"/>
                  </a:cubicBezTo>
                  <a:cubicBezTo>
                    <a:pt x="620" y="13996"/>
                    <a:pt x="1" y="17920"/>
                    <a:pt x="1897" y="21209"/>
                  </a:cubicBezTo>
                  <a:cubicBezTo>
                    <a:pt x="3289" y="23613"/>
                    <a:pt x="5610" y="25016"/>
                    <a:pt x="7798" y="25016"/>
                  </a:cubicBezTo>
                  <a:cubicBezTo>
                    <a:pt x="8040" y="25016"/>
                    <a:pt x="8280" y="24999"/>
                    <a:pt x="8517" y="24964"/>
                  </a:cubicBezTo>
                  <a:cubicBezTo>
                    <a:pt x="9889" y="26728"/>
                    <a:pt x="11806" y="27808"/>
                    <a:pt x="13925" y="27808"/>
                  </a:cubicBezTo>
                  <a:cubicBezTo>
                    <a:pt x="18050" y="27808"/>
                    <a:pt x="21408" y="23725"/>
                    <a:pt x="21472" y="18651"/>
                  </a:cubicBezTo>
                  <a:cubicBezTo>
                    <a:pt x="22663" y="17438"/>
                    <a:pt x="23437" y="15627"/>
                    <a:pt x="23527" y="13577"/>
                  </a:cubicBezTo>
                  <a:cubicBezTo>
                    <a:pt x="23638" y="9891"/>
                    <a:pt x="21408" y="6798"/>
                    <a:pt x="18474" y="6512"/>
                  </a:cubicBezTo>
                  <a:cubicBezTo>
                    <a:pt x="18363" y="2958"/>
                    <a:pt x="16064" y="93"/>
                    <a:pt x="13130" y="3"/>
                  </a:cubicBezTo>
                  <a:cubicBezTo>
                    <a:pt x="13075" y="1"/>
                    <a:pt x="13019" y="0"/>
                    <a:pt x="12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61804" y="1126611"/>
              <a:ext cx="80602" cy="983049"/>
            </a:xfrm>
            <a:custGeom>
              <a:rect b="b" l="l" r="r" t="t"/>
              <a:pathLst>
                <a:path extrusionOk="0" h="22356" w="1833">
                  <a:moveTo>
                    <a:pt x="705" y="0"/>
                  </a:moveTo>
                  <a:lnTo>
                    <a:pt x="0" y="22356"/>
                  </a:lnTo>
                  <a:lnTo>
                    <a:pt x="0" y="22356"/>
                  </a:lnTo>
                  <a:lnTo>
                    <a:pt x="1833" y="2228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 flipH="1">
            <a:off x="7906774" y="3089993"/>
            <a:ext cx="900971" cy="1488281"/>
            <a:chOff x="267900" y="392875"/>
            <a:chExt cx="1039422" cy="1716785"/>
          </a:xfrm>
        </p:grpSpPr>
        <p:sp>
          <p:nvSpPr>
            <p:cNvPr id="31" name="Google Shape;31;p2"/>
            <p:cNvSpPr/>
            <p:nvPr/>
          </p:nvSpPr>
          <p:spPr>
            <a:xfrm>
              <a:off x="267900" y="392875"/>
              <a:ext cx="1039422" cy="1222831"/>
            </a:xfrm>
            <a:custGeom>
              <a:rect b="b" l="l" r="r" t="t"/>
              <a:pathLst>
                <a:path extrusionOk="0" h="27809" w="23638">
                  <a:moveTo>
                    <a:pt x="12964" y="0"/>
                  </a:moveTo>
                  <a:cubicBezTo>
                    <a:pt x="9950" y="0"/>
                    <a:pt x="7434" y="2963"/>
                    <a:pt x="7304" y="6692"/>
                  </a:cubicBezTo>
                  <a:cubicBezTo>
                    <a:pt x="7283" y="7222"/>
                    <a:pt x="7325" y="7751"/>
                    <a:pt x="7394" y="8255"/>
                  </a:cubicBezTo>
                  <a:cubicBezTo>
                    <a:pt x="6070" y="8964"/>
                    <a:pt x="4990" y="10310"/>
                    <a:pt x="4412" y="11988"/>
                  </a:cubicBezTo>
                  <a:cubicBezTo>
                    <a:pt x="4015" y="12094"/>
                    <a:pt x="3645" y="12253"/>
                    <a:pt x="3290" y="12449"/>
                  </a:cubicBezTo>
                  <a:cubicBezTo>
                    <a:pt x="620" y="13996"/>
                    <a:pt x="1" y="17920"/>
                    <a:pt x="1897" y="21209"/>
                  </a:cubicBezTo>
                  <a:cubicBezTo>
                    <a:pt x="3289" y="23613"/>
                    <a:pt x="5610" y="25016"/>
                    <a:pt x="7798" y="25016"/>
                  </a:cubicBezTo>
                  <a:cubicBezTo>
                    <a:pt x="8040" y="25016"/>
                    <a:pt x="8280" y="24999"/>
                    <a:pt x="8517" y="24964"/>
                  </a:cubicBezTo>
                  <a:cubicBezTo>
                    <a:pt x="9889" y="26728"/>
                    <a:pt x="11806" y="27808"/>
                    <a:pt x="13925" y="27808"/>
                  </a:cubicBezTo>
                  <a:cubicBezTo>
                    <a:pt x="18050" y="27808"/>
                    <a:pt x="21408" y="23725"/>
                    <a:pt x="21472" y="18651"/>
                  </a:cubicBezTo>
                  <a:cubicBezTo>
                    <a:pt x="22663" y="17438"/>
                    <a:pt x="23437" y="15627"/>
                    <a:pt x="23527" y="13577"/>
                  </a:cubicBezTo>
                  <a:cubicBezTo>
                    <a:pt x="23638" y="9891"/>
                    <a:pt x="21408" y="6798"/>
                    <a:pt x="18474" y="6512"/>
                  </a:cubicBezTo>
                  <a:cubicBezTo>
                    <a:pt x="18363" y="2958"/>
                    <a:pt x="16064" y="93"/>
                    <a:pt x="13130" y="3"/>
                  </a:cubicBezTo>
                  <a:cubicBezTo>
                    <a:pt x="13075" y="1"/>
                    <a:pt x="13019" y="0"/>
                    <a:pt x="12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61804" y="1126611"/>
              <a:ext cx="80602" cy="983049"/>
            </a:xfrm>
            <a:custGeom>
              <a:rect b="b" l="l" r="r" t="t"/>
              <a:pathLst>
                <a:path extrusionOk="0" h="22356" w="1833">
                  <a:moveTo>
                    <a:pt x="705" y="0"/>
                  </a:moveTo>
                  <a:lnTo>
                    <a:pt x="0" y="22356"/>
                  </a:lnTo>
                  <a:lnTo>
                    <a:pt x="0" y="22356"/>
                  </a:lnTo>
                  <a:lnTo>
                    <a:pt x="1833" y="2228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"/>
          <p:cNvSpPr/>
          <p:nvPr/>
        </p:nvSpPr>
        <p:spPr>
          <a:xfrm>
            <a:off x="3506727" y="304093"/>
            <a:ext cx="1040462" cy="249599"/>
          </a:xfrm>
          <a:custGeom>
            <a:rect b="b" l="l" r="r" t="t"/>
            <a:pathLst>
              <a:path extrusionOk="0" h="1440" w="6002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1"/>
          <p:cNvSpPr/>
          <p:nvPr/>
        </p:nvSpPr>
        <p:spPr>
          <a:xfrm>
            <a:off x="72684" y="2534606"/>
            <a:ext cx="640548" cy="152424"/>
          </a:xfrm>
          <a:custGeom>
            <a:rect b="b" l="l" r="r" t="t"/>
            <a:pathLst>
              <a:path extrusionOk="0" h="1418" w="5959">
                <a:moveTo>
                  <a:pt x="2471" y="1"/>
                </a:moveTo>
                <a:cubicBezTo>
                  <a:pt x="2337" y="1"/>
                  <a:pt x="2219" y="86"/>
                  <a:pt x="2119" y="205"/>
                </a:cubicBezTo>
                <a:cubicBezTo>
                  <a:pt x="1965" y="359"/>
                  <a:pt x="1854" y="560"/>
                  <a:pt x="1812" y="777"/>
                </a:cubicBezTo>
                <a:cubicBezTo>
                  <a:pt x="1738" y="743"/>
                  <a:pt x="1665" y="708"/>
                  <a:pt x="1582" y="708"/>
                </a:cubicBezTo>
                <a:cubicBezTo>
                  <a:pt x="1564" y="708"/>
                  <a:pt x="1545" y="710"/>
                  <a:pt x="1526" y="714"/>
                </a:cubicBezTo>
                <a:cubicBezTo>
                  <a:pt x="1436" y="714"/>
                  <a:pt x="1346" y="798"/>
                  <a:pt x="1346" y="910"/>
                </a:cubicBezTo>
                <a:cubicBezTo>
                  <a:pt x="1248" y="798"/>
                  <a:pt x="1122" y="741"/>
                  <a:pt x="999" y="741"/>
                </a:cubicBezTo>
                <a:cubicBezTo>
                  <a:pt x="928" y="741"/>
                  <a:pt x="858" y="760"/>
                  <a:pt x="795" y="798"/>
                </a:cubicBezTo>
                <a:cubicBezTo>
                  <a:pt x="620" y="888"/>
                  <a:pt x="530" y="1111"/>
                  <a:pt x="376" y="1243"/>
                </a:cubicBezTo>
                <a:cubicBezTo>
                  <a:pt x="307" y="1328"/>
                  <a:pt x="90" y="1376"/>
                  <a:pt x="0" y="1418"/>
                </a:cubicBezTo>
                <a:lnTo>
                  <a:pt x="5959" y="1418"/>
                </a:lnTo>
                <a:cubicBezTo>
                  <a:pt x="5736" y="1397"/>
                  <a:pt x="5471" y="1328"/>
                  <a:pt x="5339" y="1090"/>
                </a:cubicBezTo>
                <a:cubicBezTo>
                  <a:pt x="5275" y="1000"/>
                  <a:pt x="5254" y="888"/>
                  <a:pt x="5164" y="825"/>
                </a:cubicBezTo>
                <a:cubicBezTo>
                  <a:pt x="5137" y="811"/>
                  <a:pt x="5109" y="805"/>
                  <a:pt x="5080" y="805"/>
                </a:cubicBezTo>
                <a:cubicBezTo>
                  <a:pt x="5011" y="805"/>
                  <a:pt x="4935" y="837"/>
                  <a:pt x="4857" y="867"/>
                </a:cubicBezTo>
                <a:cubicBezTo>
                  <a:pt x="4836" y="888"/>
                  <a:pt x="4809" y="888"/>
                  <a:pt x="4788" y="888"/>
                </a:cubicBezTo>
                <a:cubicBezTo>
                  <a:pt x="4767" y="888"/>
                  <a:pt x="4746" y="867"/>
                  <a:pt x="4746" y="846"/>
                </a:cubicBezTo>
                <a:cubicBezTo>
                  <a:pt x="4656" y="714"/>
                  <a:pt x="4635" y="534"/>
                  <a:pt x="4544" y="428"/>
                </a:cubicBezTo>
                <a:cubicBezTo>
                  <a:pt x="4480" y="330"/>
                  <a:pt x="4387" y="285"/>
                  <a:pt x="4294" y="285"/>
                </a:cubicBezTo>
                <a:cubicBezTo>
                  <a:pt x="4236" y="285"/>
                  <a:pt x="4177" y="303"/>
                  <a:pt x="4126" y="338"/>
                </a:cubicBezTo>
                <a:cubicBezTo>
                  <a:pt x="3972" y="401"/>
                  <a:pt x="3882" y="560"/>
                  <a:pt x="3840" y="735"/>
                </a:cubicBezTo>
                <a:cubicBezTo>
                  <a:pt x="3729" y="624"/>
                  <a:pt x="3596" y="512"/>
                  <a:pt x="3464" y="470"/>
                </a:cubicBezTo>
                <a:cubicBezTo>
                  <a:pt x="3416" y="457"/>
                  <a:pt x="3368" y="450"/>
                  <a:pt x="3321" y="450"/>
                </a:cubicBezTo>
                <a:cubicBezTo>
                  <a:pt x="3218" y="450"/>
                  <a:pt x="3122" y="484"/>
                  <a:pt x="3046" y="560"/>
                </a:cubicBezTo>
                <a:cubicBezTo>
                  <a:pt x="2934" y="295"/>
                  <a:pt x="2760" y="30"/>
                  <a:pt x="2516" y="4"/>
                </a:cubicBezTo>
                <a:cubicBezTo>
                  <a:pt x="2501" y="2"/>
                  <a:pt x="2486" y="1"/>
                  <a:pt x="247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1"/>
          <p:cNvSpPr/>
          <p:nvPr/>
        </p:nvSpPr>
        <p:spPr>
          <a:xfrm>
            <a:off x="7776469" y="629026"/>
            <a:ext cx="1231458" cy="293698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1"/>
          <p:cNvSpPr/>
          <p:nvPr/>
        </p:nvSpPr>
        <p:spPr>
          <a:xfrm>
            <a:off x="5321426" y="1123580"/>
            <a:ext cx="612062" cy="147480"/>
          </a:xfrm>
          <a:custGeom>
            <a:rect b="b" l="l" r="r" t="t"/>
            <a:pathLst>
              <a:path extrusionOk="0" h="1372" w="5694">
                <a:moveTo>
                  <a:pt x="2405" y="0"/>
                </a:moveTo>
                <a:cubicBezTo>
                  <a:pt x="2251" y="0"/>
                  <a:pt x="2119" y="90"/>
                  <a:pt x="2034" y="201"/>
                </a:cubicBezTo>
                <a:cubicBezTo>
                  <a:pt x="1875" y="334"/>
                  <a:pt x="1790" y="530"/>
                  <a:pt x="1722" y="752"/>
                </a:cubicBezTo>
                <a:cubicBezTo>
                  <a:pt x="1637" y="710"/>
                  <a:pt x="1547" y="662"/>
                  <a:pt x="1457" y="662"/>
                </a:cubicBezTo>
                <a:cubicBezTo>
                  <a:pt x="1372" y="689"/>
                  <a:pt x="1282" y="773"/>
                  <a:pt x="1282" y="863"/>
                </a:cubicBezTo>
                <a:cubicBezTo>
                  <a:pt x="1199" y="767"/>
                  <a:pt x="1081" y="712"/>
                  <a:pt x="961" y="712"/>
                </a:cubicBezTo>
                <a:cubicBezTo>
                  <a:pt x="889" y="712"/>
                  <a:pt x="818" y="732"/>
                  <a:pt x="752" y="773"/>
                </a:cubicBezTo>
                <a:cubicBezTo>
                  <a:pt x="599" y="863"/>
                  <a:pt x="509" y="1059"/>
                  <a:pt x="376" y="1192"/>
                </a:cubicBezTo>
                <a:cubicBezTo>
                  <a:pt x="286" y="1261"/>
                  <a:pt x="90" y="1324"/>
                  <a:pt x="0" y="1351"/>
                </a:cubicBezTo>
                <a:lnTo>
                  <a:pt x="5694" y="1372"/>
                </a:lnTo>
                <a:cubicBezTo>
                  <a:pt x="5477" y="1324"/>
                  <a:pt x="5233" y="1282"/>
                  <a:pt x="5101" y="1038"/>
                </a:cubicBezTo>
                <a:cubicBezTo>
                  <a:pt x="5032" y="953"/>
                  <a:pt x="5011" y="842"/>
                  <a:pt x="4921" y="795"/>
                </a:cubicBezTo>
                <a:cubicBezTo>
                  <a:pt x="4895" y="775"/>
                  <a:pt x="4869" y="768"/>
                  <a:pt x="4842" y="768"/>
                </a:cubicBezTo>
                <a:cubicBezTo>
                  <a:pt x="4780" y="768"/>
                  <a:pt x="4712" y="809"/>
                  <a:pt x="4635" y="842"/>
                </a:cubicBezTo>
                <a:cubicBezTo>
                  <a:pt x="4613" y="842"/>
                  <a:pt x="4592" y="863"/>
                  <a:pt x="4571" y="863"/>
                </a:cubicBezTo>
                <a:cubicBezTo>
                  <a:pt x="4550" y="842"/>
                  <a:pt x="4550" y="821"/>
                  <a:pt x="4523" y="795"/>
                </a:cubicBezTo>
                <a:cubicBezTo>
                  <a:pt x="4460" y="689"/>
                  <a:pt x="4439" y="509"/>
                  <a:pt x="4349" y="397"/>
                </a:cubicBezTo>
                <a:cubicBezTo>
                  <a:pt x="4278" y="313"/>
                  <a:pt x="4182" y="274"/>
                  <a:pt x="4088" y="274"/>
                </a:cubicBezTo>
                <a:cubicBezTo>
                  <a:pt x="4033" y="274"/>
                  <a:pt x="3979" y="287"/>
                  <a:pt x="3930" y="313"/>
                </a:cubicBezTo>
                <a:cubicBezTo>
                  <a:pt x="3798" y="397"/>
                  <a:pt x="3708" y="556"/>
                  <a:pt x="3665" y="710"/>
                </a:cubicBezTo>
                <a:cubicBezTo>
                  <a:pt x="3554" y="599"/>
                  <a:pt x="3443" y="487"/>
                  <a:pt x="3310" y="445"/>
                </a:cubicBezTo>
                <a:cubicBezTo>
                  <a:pt x="3268" y="430"/>
                  <a:pt x="3224" y="422"/>
                  <a:pt x="3180" y="422"/>
                </a:cubicBezTo>
                <a:cubicBezTo>
                  <a:pt x="3085" y="422"/>
                  <a:pt x="2989" y="457"/>
                  <a:pt x="2913" y="530"/>
                </a:cubicBezTo>
                <a:cubicBezTo>
                  <a:pt x="2802" y="291"/>
                  <a:pt x="2627" y="27"/>
                  <a:pt x="24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1"/>
          <p:cNvSpPr/>
          <p:nvPr/>
        </p:nvSpPr>
        <p:spPr>
          <a:xfrm>
            <a:off x="-1041000" y="3310375"/>
            <a:ext cx="11225986" cy="3987262"/>
          </a:xfrm>
          <a:custGeom>
            <a:rect b="b" l="l" r="r" t="t"/>
            <a:pathLst>
              <a:path extrusionOk="0" h="44599" w="105159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1"/>
          <p:cNvSpPr/>
          <p:nvPr/>
        </p:nvSpPr>
        <p:spPr>
          <a:xfrm>
            <a:off x="0" y="4380553"/>
            <a:ext cx="9144064" cy="762939"/>
          </a:xfrm>
          <a:custGeom>
            <a:rect b="b" l="l" r="r" t="t"/>
            <a:pathLst>
              <a:path extrusionOk="0" h="9670" w="87612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8" name="Google Shape;198;p11"/>
          <p:cNvGrpSpPr/>
          <p:nvPr/>
        </p:nvGrpSpPr>
        <p:grpSpPr>
          <a:xfrm>
            <a:off x="498990" y="3184349"/>
            <a:ext cx="1133103" cy="1456552"/>
            <a:chOff x="1307321" y="654999"/>
            <a:chExt cx="1131632" cy="1454661"/>
          </a:xfrm>
        </p:grpSpPr>
        <p:sp>
          <p:nvSpPr>
            <p:cNvPr id="199" name="Google Shape;199;p11"/>
            <p:cNvSpPr/>
            <p:nvPr/>
          </p:nvSpPr>
          <p:spPr>
            <a:xfrm>
              <a:off x="1307321" y="654999"/>
              <a:ext cx="1131632" cy="1021965"/>
            </a:xfrm>
            <a:custGeom>
              <a:rect b="b" l="l" r="r" t="t"/>
              <a:pathLst>
                <a:path extrusionOk="0" h="23241" w="25735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1"/>
            <p:cNvSpPr/>
            <p:nvPr/>
          </p:nvSpPr>
          <p:spPr>
            <a:xfrm>
              <a:off x="1876952" y="1126611"/>
              <a:ext cx="81569" cy="983049"/>
            </a:xfrm>
            <a:custGeom>
              <a:rect b="b" l="l" r="r" t="t"/>
              <a:pathLst>
                <a:path extrusionOk="0" h="22356" w="1855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1" name="Google Shape;201;p11"/>
          <p:cNvSpPr/>
          <p:nvPr/>
        </p:nvSpPr>
        <p:spPr>
          <a:xfrm>
            <a:off x="8580375" y="-35000"/>
            <a:ext cx="589203" cy="5217602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1"/>
          <p:cNvSpPr/>
          <p:nvPr/>
        </p:nvSpPr>
        <p:spPr>
          <a:xfrm rot="10800000">
            <a:off x="-25578" y="-85858"/>
            <a:ext cx="589203" cy="5248208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1"/>
          <p:cNvSpPr txBox="1"/>
          <p:nvPr>
            <p:ph hasCustomPrompt="1" type="title"/>
          </p:nvPr>
        </p:nvSpPr>
        <p:spPr>
          <a:xfrm>
            <a:off x="1284000" y="1643525"/>
            <a:ext cx="6576000" cy="1416300"/>
          </a:xfrm>
          <a:prstGeom prst="rect">
            <a:avLst/>
          </a:prstGeom>
          <a:solidFill>
            <a:schemeClr val="accent6"/>
          </a:solidFill>
          <a:effectLst>
            <a:outerShdw rotWithShape="0" algn="bl" dir="2760000" dist="133350">
              <a:schemeClr val="lt2">
                <a:alpha val="42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04" name="Google Shape;204;p11"/>
          <p:cNvSpPr txBox="1"/>
          <p:nvPr>
            <p:ph idx="1" type="subTitle"/>
          </p:nvPr>
        </p:nvSpPr>
        <p:spPr>
          <a:xfrm>
            <a:off x="1284000" y="3245725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205" name="Google Shape;205;p11"/>
          <p:cNvGrpSpPr/>
          <p:nvPr/>
        </p:nvGrpSpPr>
        <p:grpSpPr>
          <a:xfrm flipH="1">
            <a:off x="7722762" y="3526378"/>
            <a:ext cx="1003192" cy="1289557"/>
            <a:chOff x="1307321" y="654999"/>
            <a:chExt cx="1131632" cy="1454661"/>
          </a:xfrm>
        </p:grpSpPr>
        <p:sp>
          <p:nvSpPr>
            <p:cNvPr id="206" name="Google Shape;206;p11"/>
            <p:cNvSpPr/>
            <p:nvPr/>
          </p:nvSpPr>
          <p:spPr>
            <a:xfrm>
              <a:off x="1307321" y="654999"/>
              <a:ext cx="1131632" cy="1021965"/>
            </a:xfrm>
            <a:custGeom>
              <a:rect b="b" l="l" r="r" t="t"/>
              <a:pathLst>
                <a:path extrusionOk="0" h="23241" w="25735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1876952" y="1126611"/>
              <a:ext cx="81569" cy="983049"/>
            </a:xfrm>
            <a:custGeom>
              <a:rect b="b" l="l" r="r" t="t"/>
              <a:pathLst>
                <a:path extrusionOk="0" h="22356" w="1855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8" name="Google Shape;208;p11"/>
          <p:cNvSpPr/>
          <p:nvPr/>
        </p:nvSpPr>
        <p:spPr>
          <a:xfrm>
            <a:off x="648175" y="304090"/>
            <a:ext cx="177302" cy="175063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1"/>
          <p:cNvSpPr/>
          <p:nvPr/>
        </p:nvSpPr>
        <p:spPr>
          <a:xfrm>
            <a:off x="340137" y="164630"/>
            <a:ext cx="250671" cy="247486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1"/>
          <p:cNvSpPr/>
          <p:nvPr/>
        </p:nvSpPr>
        <p:spPr>
          <a:xfrm>
            <a:off x="8265500" y="3079228"/>
            <a:ext cx="177302" cy="175063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1"/>
          <p:cNvSpPr/>
          <p:nvPr/>
        </p:nvSpPr>
        <p:spPr>
          <a:xfrm>
            <a:off x="8484628" y="2745249"/>
            <a:ext cx="297443" cy="293701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"/>
          <p:cNvSpPr/>
          <p:nvPr/>
        </p:nvSpPr>
        <p:spPr>
          <a:xfrm>
            <a:off x="-349600" y="1293524"/>
            <a:ext cx="1046547" cy="249598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3"/>
          <p:cNvSpPr txBox="1"/>
          <p:nvPr>
            <p:ph idx="1" type="subTitle"/>
          </p:nvPr>
        </p:nvSpPr>
        <p:spPr>
          <a:xfrm>
            <a:off x="948575" y="3700375"/>
            <a:ext cx="2305500" cy="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6" name="Google Shape;216;p13"/>
          <p:cNvSpPr txBox="1"/>
          <p:nvPr>
            <p:ph idx="2" type="subTitle"/>
          </p:nvPr>
        </p:nvSpPr>
        <p:spPr>
          <a:xfrm>
            <a:off x="3419250" y="3700375"/>
            <a:ext cx="2305500" cy="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7" name="Google Shape;217;p13"/>
          <p:cNvSpPr txBox="1"/>
          <p:nvPr>
            <p:ph idx="3" type="subTitle"/>
          </p:nvPr>
        </p:nvSpPr>
        <p:spPr>
          <a:xfrm>
            <a:off x="5889925" y="3700375"/>
            <a:ext cx="2305500" cy="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8" name="Google Shape;218;p13"/>
          <p:cNvSpPr txBox="1"/>
          <p:nvPr>
            <p:ph idx="4" type="subTitle"/>
          </p:nvPr>
        </p:nvSpPr>
        <p:spPr>
          <a:xfrm>
            <a:off x="948575" y="2190700"/>
            <a:ext cx="2305500" cy="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9" name="Google Shape;219;p13"/>
          <p:cNvSpPr txBox="1"/>
          <p:nvPr>
            <p:ph idx="5" type="subTitle"/>
          </p:nvPr>
        </p:nvSpPr>
        <p:spPr>
          <a:xfrm>
            <a:off x="3419250" y="2190700"/>
            <a:ext cx="2305500" cy="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0" name="Google Shape;220;p13"/>
          <p:cNvSpPr txBox="1"/>
          <p:nvPr>
            <p:ph idx="6" type="subTitle"/>
          </p:nvPr>
        </p:nvSpPr>
        <p:spPr>
          <a:xfrm>
            <a:off x="5889925" y="2190700"/>
            <a:ext cx="2305500" cy="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1" name="Google Shape;221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2" name="Google Shape;222;p13"/>
          <p:cNvSpPr/>
          <p:nvPr/>
        </p:nvSpPr>
        <p:spPr>
          <a:xfrm>
            <a:off x="-1061200" y="3009775"/>
            <a:ext cx="11225986" cy="3987262"/>
          </a:xfrm>
          <a:custGeom>
            <a:rect b="b" l="l" r="r" t="t"/>
            <a:pathLst>
              <a:path extrusionOk="0" h="44599" w="105159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3"/>
          <p:cNvSpPr/>
          <p:nvPr/>
        </p:nvSpPr>
        <p:spPr>
          <a:xfrm flipH="1">
            <a:off x="-20200" y="4705507"/>
            <a:ext cx="9144064" cy="438003"/>
          </a:xfrm>
          <a:custGeom>
            <a:rect b="b" l="l" r="r" t="t"/>
            <a:pathLst>
              <a:path extrusionOk="0" h="9670" w="87612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3"/>
          <p:cNvSpPr/>
          <p:nvPr/>
        </p:nvSpPr>
        <p:spPr>
          <a:xfrm>
            <a:off x="-1096887" y="4836975"/>
            <a:ext cx="3181346" cy="175049"/>
          </a:xfrm>
          <a:custGeom>
            <a:rect b="b" l="l" r="r" t="t"/>
            <a:pathLst>
              <a:path extrusionOk="0" h="2273" w="36476">
                <a:moveTo>
                  <a:pt x="18246" y="1"/>
                </a:moveTo>
                <a:cubicBezTo>
                  <a:pt x="8162" y="1"/>
                  <a:pt x="0" y="504"/>
                  <a:pt x="0" y="1123"/>
                </a:cubicBezTo>
                <a:cubicBezTo>
                  <a:pt x="0" y="1764"/>
                  <a:pt x="8162" y="2273"/>
                  <a:pt x="18246" y="2273"/>
                </a:cubicBezTo>
                <a:cubicBezTo>
                  <a:pt x="28309" y="2273"/>
                  <a:pt x="36476" y="1764"/>
                  <a:pt x="36476" y="1123"/>
                </a:cubicBezTo>
                <a:cubicBezTo>
                  <a:pt x="36476" y="504"/>
                  <a:pt x="28309" y="1"/>
                  <a:pt x="182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5" name="Google Shape;225;p13"/>
          <p:cNvGrpSpPr/>
          <p:nvPr/>
        </p:nvGrpSpPr>
        <p:grpSpPr>
          <a:xfrm flipH="1">
            <a:off x="-1340160" y="3843765"/>
            <a:ext cx="3284189" cy="1168269"/>
            <a:chOff x="2536050" y="2210275"/>
            <a:chExt cx="5672175" cy="2017737"/>
          </a:xfrm>
        </p:grpSpPr>
        <p:sp>
          <p:nvSpPr>
            <p:cNvPr id="226" name="Google Shape;226;p13"/>
            <p:cNvSpPr/>
            <p:nvPr/>
          </p:nvSpPr>
          <p:spPr>
            <a:xfrm>
              <a:off x="2536050" y="2210275"/>
              <a:ext cx="5672175" cy="1619642"/>
            </a:xfrm>
            <a:custGeom>
              <a:rect b="b" l="l" r="r" t="t"/>
              <a:pathLst>
                <a:path extrusionOk="0" h="21035" w="73667">
                  <a:moveTo>
                    <a:pt x="39484" y="0"/>
                  </a:moveTo>
                  <a:cubicBezTo>
                    <a:pt x="32918" y="0"/>
                    <a:pt x="27391" y="2097"/>
                    <a:pt x="25491" y="3096"/>
                  </a:cubicBezTo>
                  <a:cubicBezTo>
                    <a:pt x="23526" y="4112"/>
                    <a:pt x="16795" y="7465"/>
                    <a:pt x="14454" y="7995"/>
                  </a:cubicBezTo>
                  <a:cubicBezTo>
                    <a:pt x="12118" y="8524"/>
                    <a:pt x="4947" y="9541"/>
                    <a:pt x="2585" y="11241"/>
                  </a:cubicBezTo>
                  <a:cubicBezTo>
                    <a:pt x="577" y="12676"/>
                    <a:pt x="0" y="15854"/>
                    <a:pt x="223" y="18433"/>
                  </a:cubicBezTo>
                  <a:cubicBezTo>
                    <a:pt x="286" y="19164"/>
                    <a:pt x="265" y="20335"/>
                    <a:pt x="948" y="20774"/>
                  </a:cubicBezTo>
                  <a:cubicBezTo>
                    <a:pt x="1282" y="20970"/>
                    <a:pt x="1700" y="20970"/>
                    <a:pt x="2076" y="20970"/>
                  </a:cubicBezTo>
                  <a:cubicBezTo>
                    <a:pt x="4296" y="21016"/>
                    <a:pt x="6520" y="21035"/>
                    <a:pt x="8746" y="21035"/>
                  </a:cubicBezTo>
                  <a:cubicBezTo>
                    <a:pt x="17407" y="21035"/>
                    <a:pt x="26101" y="20752"/>
                    <a:pt x="34738" y="20663"/>
                  </a:cubicBezTo>
                  <a:cubicBezTo>
                    <a:pt x="43297" y="20573"/>
                    <a:pt x="51840" y="20467"/>
                    <a:pt x="60399" y="20308"/>
                  </a:cubicBezTo>
                  <a:cubicBezTo>
                    <a:pt x="63312" y="20266"/>
                    <a:pt x="66204" y="20202"/>
                    <a:pt x="69117" y="20112"/>
                  </a:cubicBezTo>
                  <a:cubicBezTo>
                    <a:pt x="69403" y="20112"/>
                    <a:pt x="69757" y="20134"/>
                    <a:pt x="70133" y="20134"/>
                  </a:cubicBezTo>
                  <a:cubicBezTo>
                    <a:pt x="70460" y="20149"/>
                    <a:pt x="70807" y="20166"/>
                    <a:pt x="71146" y="20166"/>
                  </a:cubicBezTo>
                  <a:cubicBezTo>
                    <a:pt x="71725" y="20166"/>
                    <a:pt x="72280" y="20118"/>
                    <a:pt x="72670" y="19938"/>
                  </a:cubicBezTo>
                  <a:cubicBezTo>
                    <a:pt x="73666" y="19472"/>
                    <a:pt x="71590" y="11109"/>
                    <a:pt x="70970" y="8858"/>
                  </a:cubicBezTo>
                  <a:cubicBezTo>
                    <a:pt x="70329" y="6628"/>
                    <a:pt x="68502" y="6496"/>
                    <a:pt x="66844" y="6363"/>
                  </a:cubicBezTo>
                  <a:cubicBezTo>
                    <a:pt x="65213" y="6231"/>
                    <a:pt x="61172" y="4488"/>
                    <a:pt x="57046" y="2857"/>
                  </a:cubicBezTo>
                  <a:cubicBezTo>
                    <a:pt x="52921" y="1221"/>
                    <a:pt x="47052" y="140"/>
                    <a:pt x="40167" y="8"/>
                  </a:cubicBezTo>
                  <a:cubicBezTo>
                    <a:pt x="39938" y="3"/>
                    <a:pt x="39711" y="0"/>
                    <a:pt x="394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3"/>
            <p:cNvSpPr/>
            <p:nvPr/>
          </p:nvSpPr>
          <p:spPr>
            <a:xfrm>
              <a:off x="2558072" y="3186233"/>
              <a:ext cx="5593868" cy="643699"/>
            </a:xfrm>
            <a:custGeom>
              <a:rect b="b" l="l" r="r" t="t"/>
              <a:pathLst>
                <a:path extrusionOk="0" h="8360" w="72650">
                  <a:moveTo>
                    <a:pt x="12345" y="0"/>
                  </a:moveTo>
                  <a:cubicBezTo>
                    <a:pt x="8827" y="0"/>
                    <a:pt x="5890" y="2805"/>
                    <a:pt x="5477" y="6468"/>
                  </a:cubicBezTo>
                  <a:lnTo>
                    <a:pt x="0" y="6489"/>
                  </a:lnTo>
                  <a:cubicBezTo>
                    <a:pt x="48" y="7104"/>
                    <a:pt x="180" y="7792"/>
                    <a:pt x="662" y="8099"/>
                  </a:cubicBezTo>
                  <a:cubicBezTo>
                    <a:pt x="996" y="8295"/>
                    <a:pt x="1414" y="8295"/>
                    <a:pt x="1790" y="8295"/>
                  </a:cubicBezTo>
                  <a:cubicBezTo>
                    <a:pt x="4010" y="8341"/>
                    <a:pt x="6234" y="8360"/>
                    <a:pt x="8460" y="8360"/>
                  </a:cubicBezTo>
                  <a:cubicBezTo>
                    <a:pt x="17121" y="8360"/>
                    <a:pt x="25815" y="8077"/>
                    <a:pt x="34452" y="7988"/>
                  </a:cubicBezTo>
                  <a:cubicBezTo>
                    <a:pt x="43011" y="7898"/>
                    <a:pt x="51554" y="7792"/>
                    <a:pt x="60113" y="7633"/>
                  </a:cubicBezTo>
                  <a:cubicBezTo>
                    <a:pt x="63026" y="7591"/>
                    <a:pt x="65918" y="7527"/>
                    <a:pt x="68831" y="7437"/>
                  </a:cubicBezTo>
                  <a:cubicBezTo>
                    <a:pt x="68868" y="7437"/>
                    <a:pt x="68907" y="7436"/>
                    <a:pt x="68947" y="7436"/>
                  </a:cubicBezTo>
                  <a:cubicBezTo>
                    <a:pt x="69461" y="7436"/>
                    <a:pt x="70161" y="7501"/>
                    <a:pt x="70830" y="7501"/>
                  </a:cubicBezTo>
                  <a:cubicBezTo>
                    <a:pt x="71420" y="7501"/>
                    <a:pt x="71987" y="7451"/>
                    <a:pt x="72384" y="7263"/>
                  </a:cubicBezTo>
                  <a:cubicBezTo>
                    <a:pt x="72586" y="7173"/>
                    <a:pt x="72649" y="6775"/>
                    <a:pt x="72649" y="6225"/>
                  </a:cubicBezTo>
                  <a:lnTo>
                    <a:pt x="72649" y="6225"/>
                  </a:lnTo>
                  <a:lnTo>
                    <a:pt x="64795" y="6246"/>
                  </a:lnTo>
                  <a:cubicBezTo>
                    <a:pt x="63979" y="3222"/>
                    <a:pt x="61395" y="992"/>
                    <a:pt x="58286" y="928"/>
                  </a:cubicBezTo>
                  <a:cubicBezTo>
                    <a:pt x="58239" y="927"/>
                    <a:pt x="58192" y="927"/>
                    <a:pt x="58146" y="927"/>
                  </a:cubicBezTo>
                  <a:cubicBezTo>
                    <a:pt x="55001" y="927"/>
                    <a:pt x="52315" y="3204"/>
                    <a:pt x="51506" y="6288"/>
                  </a:cubicBezTo>
                  <a:lnTo>
                    <a:pt x="19178" y="6421"/>
                  </a:lnTo>
                  <a:cubicBezTo>
                    <a:pt x="18760" y="2846"/>
                    <a:pt x="15958" y="65"/>
                    <a:pt x="12473" y="1"/>
                  </a:cubicBezTo>
                  <a:cubicBezTo>
                    <a:pt x="12430" y="1"/>
                    <a:pt x="12388" y="0"/>
                    <a:pt x="123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3"/>
            <p:cNvSpPr/>
            <p:nvPr/>
          </p:nvSpPr>
          <p:spPr>
            <a:xfrm>
              <a:off x="3059640" y="3267775"/>
              <a:ext cx="897252" cy="888859"/>
            </a:xfrm>
            <a:custGeom>
              <a:rect b="b" l="l" r="r" t="t"/>
              <a:pathLst>
                <a:path extrusionOk="0" h="11544" w="11653">
                  <a:moveTo>
                    <a:pt x="5806" y="0"/>
                  </a:moveTo>
                  <a:cubicBezTo>
                    <a:pt x="2685" y="0"/>
                    <a:pt x="132" y="2512"/>
                    <a:pt x="64" y="5648"/>
                  </a:cubicBezTo>
                  <a:cubicBezTo>
                    <a:pt x="1" y="8825"/>
                    <a:pt x="2516" y="11473"/>
                    <a:pt x="5715" y="11542"/>
                  </a:cubicBezTo>
                  <a:cubicBezTo>
                    <a:pt x="5754" y="11543"/>
                    <a:pt x="5793" y="11543"/>
                    <a:pt x="5832" y="11543"/>
                  </a:cubicBezTo>
                  <a:cubicBezTo>
                    <a:pt x="8957" y="11543"/>
                    <a:pt x="11521" y="9030"/>
                    <a:pt x="11584" y="5891"/>
                  </a:cubicBezTo>
                  <a:cubicBezTo>
                    <a:pt x="11652" y="2713"/>
                    <a:pt x="9137" y="65"/>
                    <a:pt x="5932" y="2"/>
                  </a:cubicBezTo>
                  <a:cubicBezTo>
                    <a:pt x="5890" y="1"/>
                    <a:pt x="5848" y="0"/>
                    <a:pt x="5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9" name="Google Shape;229;p13"/>
            <p:cNvSpPr/>
            <p:nvPr/>
          </p:nvSpPr>
          <p:spPr>
            <a:xfrm>
              <a:off x="3258219" y="3464737"/>
              <a:ext cx="499637" cy="494940"/>
            </a:xfrm>
            <a:custGeom>
              <a:rect b="b" l="l" r="r" t="t"/>
              <a:pathLst>
                <a:path extrusionOk="0" h="6428" w="6489">
                  <a:moveTo>
                    <a:pt x="3234" y="1"/>
                  </a:moveTo>
                  <a:cubicBezTo>
                    <a:pt x="1504" y="1"/>
                    <a:pt x="69" y="1394"/>
                    <a:pt x="22" y="3137"/>
                  </a:cubicBezTo>
                  <a:cubicBezTo>
                    <a:pt x="1" y="4922"/>
                    <a:pt x="1415" y="6378"/>
                    <a:pt x="3179" y="6426"/>
                  </a:cubicBezTo>
                  <a:cubicBezTo>
                    <a:pt x="3204" y="6427"/>
                    <a:pt x="3230" y="6427"/>
                    <a:pt x="3256" y="6427"/>
                  </a:cubicBezTo>
                  <a:cubicBezTo>
                    <a:pt x="4985" y="6427"/>
                    <a:pt x="6426" y="5028"/>
                    <a:pt x="6468" y="3270"/>
                  </a:cubicBezTo>
                  <a:cubicBezTo>
                    <a:pt x="6489" y="1501"/>
                    <a:pt x="5075" y="23"/>
                    <a:pt x="3311" y="2"/>
                  </a:cubicBezTo>
                  <a:cubicBezTo>
                    <a:pt x="3285" y="1"/>
                    <a:pt x="3259" y="1"/>
                    <a:pt x="3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3"/>
            <p:cNvSpPr/>
            <p:nvPr/>
          </p:nvSpPr>
          <p:spPr>
            <a:xfrm>
              <a:off x="3428309" y="3633287"/>
              <a:ext cx="159539" cy="157845"/>
            </a:xfrm>
            <a:custGeom>
              <a:rect b="b" l="l" r="r" t="t"/>
              <a:pathLst>
                <a:path extrusionOk="0" h="2050" w="2072">
                  <a:moveTo>
                    <a:pt x="1060" y="0"/>
                  </a:moveTo>
                  <a:cubicBezTo>
                    <a:pt x="482" y="0"/>
                    <a:pt x="22" y="440"/>
                    <a:pt x="22" y="1012"/>
                  </a:cubicBezTo>
                  <a:cubicBezTo>
                    <a:pt x="0" y="1563"/>
                    <a:pt x="440" y="2029"/>
                    <a:pt x="1012" y="2050"/>
                  </a:cubicBezTo>
                  <a:cubicBezTo>
                    <a:pt x="1589" y="2050"/>
                    <a:pt x="2050" y="1610"/>
                    <a:pt x="2050" y="1033"/>
                  </a:cubicBezTo>
                  <a:cubicBezTo>
                    <a:pt x="2071" y="482"/>
                    <a:pt x="1632" y="21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1" name="Google Shape;231;p13"/>
            <p:cNvSpPr/>
            <p:nvPr/>
          </p:nvSpPr>
          <p:spPr>
            <a:xfrm>
              <a:off x="6587173" y="3340769"/>
              <a:ext cx="897252" cy="887242"/>
            </a:xfrm>
            <a:custGeom>
              <a:rect b="b" l="l" r="r" t="t"/>
              <a:pathLst>
                <a:path extrusionOk="0" h="11523" w="11653">
                  <a:moveTo>
                    <a:pt x="5805" y="0"/>
                  </a:moveTo>
                  <a:cubicBezTo>
                    <a:pt x="2685" y="0"/>
                    <a:pt x="132" y="2491"/>
                    <a:pt x="64" y="5626"/>
                  </a:cubicBezTo>
                  <a:cubicBezTo>
                    <a:pt x="0" y="8831"/>
                    <a:pt x="2537" y="11452"/>
                    <a:pt x="5715" y="11521"/>
                  </a:cubicBezTo>
                  <a:cubicBezTo>
                    <a:pt x="5754" y="11522"/>
                    <a:pt x="5793" y="11522"/>
                    <a:pt x="5832" y="11522"/>
                  </a:cubicBezTo>
                  <a:cubicBezTo>
                    <a:pt x="8957" y="11522"/>
                    <a:pt x="11521" y="9009"/>
                    <a:pt x="11583" y="5870"/>
                  </a:cubicBezTo>
                  <a:cubicBezTo>
                    <a:pt x="11652" y="2692"/>
                    <a:pt x="9136" y="44"/>
                    <a:pt x="5932" y="2"/>
                  </a:cubicBezTo>
                  <a:cubicBezTo>
                    <a:pt x="5890" y="1"/>
                    <a:pt x="5847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2" name="Google Shape;232;p13"/>
            <p:cNvSpPr/>
            <p:nvPr/>
          </p:nvSpPr>
          <p:spPr>
            <a:xfrm>
              <a:off x="6785752" y="3536115"/>
              <a:ext cx="499637" cy="494863"/>
            </a:xfrm>
            <a:custGeom>
              <a:rect b="b" l="l" r="r" t="t"/>
              <a:pathLst>
                <a:path extrusionOk="0" h="6427" w="6489">
                  <a:moveTo>
                    <a:pt x="3233" y="1"/>
                  </a:moveTo>
                  <a:cubicBezTo>
                    <a:pt x="1504" y="1"/>
                    <a:pt x="69" y="1394"/>
                    <a:pt x="43" y="3158"/>
                  </a:cubicBezTo>
                  <a:cubicBezTo>
                    <a:pt x="1" y="4922"/>
                    <a:pt x="1415" y="6400"/>
                    <a:pt x="3178" y="6426"/>
                  </a:cubicBezTo>
                  <a:cubicBezTo>
                    <a:pt x="3205" y="6427"/>
                    <a:pt x="3231" y="6427"/>
                    <a:pt x="3257" y="6427"/>
                  </a:cubicBezTo>
                  <a:cubicBezTo>
                    <a:pt x="5011" y="6427"/>
                    <a:pt x="6426" y="5028"/>
                    <a:pt x="6467" y="3291"/>
                  </a:cubicBezTo>
                  <a:cubicBezTo>
                    <a:pt x="6489" y="1500"/>
                    <a:pt x="5101" y="44"/>
                    <a:pt x="3311" y="2"/>
                  </a:cubicBezTo>
                  <a:cubicBezTo>
                    <a:pt x="3285" y="1"/>
                    <a:pt x="3259" y="1"/>
                    <a:pt x="32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3"/>
            <p:cNvSpPr/>
            <p:nvPr/>
          </p:nvSpPr>
          <p:spPr>
            <a:xfrm>
              <a:off x="6955842" y="3704588"/>
              <a:ext cx="159539" cy="157999"/>
            </a:xfrm>
            <a:custGeom>
              <a:rect b="b" l="l" r="r" t="t"/>
              <a:pathLst>
                <a:path extrusionOk="0" h="2052" w="2072">
                  <a:moveTo>
                    <a:pt x="1059" y="1"/>
                  </a:moveTo>
                  <a:cubicBezTo>
                    <a:pt x="482" y="1"/>
                    <a:pt x="21" y="441"/>
                    <a:pt x="21" y="1013"/>
                  </a:cubicBezTo>
                  <a:cubicBezTo>
                    <a:pt x="0" y="1563"/>
                    <a:pt x="461" y="2051"/>
                    <a:pt x="1012" y="2051"/>
                  </a:cubicBezTo>
                  <a:cubicBezTo>
                    <a:pt x="1025" y="2051"/>
                    <a:pt x="1037" y="2051"/>
                    <a:pt x="1050" y="2051"/>
                  </a:cubicBezTo>
                  <a:cubicBezTo>
                    <a:pt x="1609" y="2051"/>
                    <a:pt x="2050" y="1599"/>
                    <a:pt x="2071" y="1060"/>
                  </a:cubicBezTo>
                  <a:cubicBezTo>
                    <a:pt x="2071" y="483"/>
                    <a:pt x="1631" y="22"/>
                    <a:pt x="1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4" name="Google Shape;234;p13"/>
            <p:cNvSpPr/>
            <p:nvPr/>
          </p:nvSpPr>
          <p:spPr>
            <a:xfrm>
              <a:off x="2597726" y="2882396"/>
              <a:ext cx="794460" cy="377057"/>
            </a:xfrm>
            <a:custGeom>
              <a:rect b="b" l="l" r="r" t="t"/>
              <a:pathLst>
                <a:path extrusionOk="0" h="4897" w="10318">
                  <a:moveTo>
                    <a:pt x="10152" y="1"/>
                  </a:moveTo>
                  <a:cubicBezTo>
                    <a:pt x="10126" y="1"/>
                    <a:pt x="10099" y="12"/>
                    <a:pt x="10078" y="39"/>
                  </a:cubicBezTo>
                  <a:cubicBezTo>
                    <a:pt x="9638" y="505"/>
                    <a:pt x="9177" y="966"/>
                    <a:pt x="8690" y="1384"/>
                  </a:cubicBezTo>
                  <a:cubicBezTo>
                    <a:pt x="7986" y="2046"/>
                    <a:pt x="7234" y="2708"/>
                    <a:pt x="6370" y="3105"/>
                  </a:cubicBezTo>
                  <a:cubicBezTo>
                    <a:pt x="5645" y="3460"/>
                    <a:pt x="4808" y="3635"/>
                    <a:pt x="4035" y="3815"/>
                  </a:cubicBezTo>
                  <a:cubicBezTo>
                    <a:pt x="2753" y="4143"/>
                    <a:pt x="1450" y="4408"/>
                    <a:pt x="147" y="4652"/>
                  </a:cubicBezTo>
                  <a:cubicBezTo>
                    <a:pt x="1" y="4692"/>
                    <a:pt x="57" y="4897"/>
                    <a:pt x="196" y="4897"/>
                  </a:cubicBezTo>
                  <a:cubicBezTo>
                    <a:pt x="202" y="4897"/>
                    <a:pt x="209" y="4896"/>
                    <a:pt x="216" y="4895"/>
                  </a:cubicBezTo>
                  <a:cubicBezTo>
                    <a:pt x="767" y="4784"/>
                    <a:pt x="1296" y="4673"/>
                    <a:pt x="1847" y="4541"/>
                  </a:cubicBezTo>
                  <a:cubicBezTo>
                    <a:pt x="2774" y="4366"/>
                    <a:pt x="3680" y="4165"/>
                    <a:pt x="4585" y="3926"/>
                  </a:cubicBezTo>
                  <a:cubicBezTo>
                    <a:pt x="5338" y="3725"/>
                    <a:pt x="6132" y="3529"/>
                    <a:pt x="6815" y="3153"/>
                  </a:cubicBezTo>
                  <a:cubicBezTo>
                    <a:pt x="8092" y="2401"/>
                    <a:pt x="9241" y="1299"/>
                    <a:pt x="10237" y="192"/>
                  </a:cubicBezTo>
                  <a:cubicBezTo>
                    <a:pt x="10317" y="112"/>
                    <a:pt x="10236" y="1"/>
                    <a:pt x="10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5" name="Google Shape;235;p13"/>
            <p:cNvSpPr/>
            <p:nvPr/>
          </p:nvSpPr>
          <p:spPr>
            <a:xfrm>
              <a:off x="7184990" y="2809017"/>
              <a:ext cx="231300" cy="230992"/>
            </a:xfrm>
            <a:custGeom>
              <a:rect b="b" l="l" r="r" t="t"/>
              <a:pathLst>
                <a:path extrusionOk="0" h="3000" w="3004">
                  <a:moveTo>
                    <a:pt x="1481" y="244"/>
                  </a:moveTo>
                  <a:cubicBezTo>
                    <a:pt x="1496" y="244"/>
                    <a:pt x="1511" y="244"/>
                    <a:pt x="1526" y="245"/>
                  </a:cubicBezTo>
                  <a:cubicBezTo>
                    <a:pt x="2230" y="245"/>
                    <a:pt x="2760" y="838"/>
                    <a:pt x="2760" y="1521"/>
                  </a:cubicBezTo>
                  <a:cubicBezTo>
                    <a:pt x="2718" y="2192"/>
                    <a:pt x="2207" y="2761"/>
                    <a:pt x="1516" y="2761"/>
                  </a:cubicBezTo>
                  <a:cubicBezTo>
                    <a:pt x="1504" y="2761"/>
                    <a:pt x="1491" y="2761"/>
                    <a:pt x="1478" y="2761"/>
                  </a:cubicBezTo>
                  <a:cubicBezTo>
                    <a:pt x="795" y="2734"/>
                    <a:pt x="223" y="2162"/>
                    <a:pt x="244" y="1479"/>
                  </a:cubicBezTo>
                  <a:cubicBezTo>
                    <a:pt x="265" y="811"/>
                    <a:pt x="818" y="244"/>
                    <a:pt x="1481" y="244"/>
                  </a:cubicBezTo>
                  <a:close/>
                  <a:moveTo>
                    <a:pt x="1490" y="1"/>
                  </a:moveTo>
                  <a:cubicBezTo>
                    <a:pt x="710" y="1"/>
                    <a:pt x="22" y="676"/>
                    <a:pt x="1" y="1479"/>
                  </a:cubicBezTo>
                  <a:cubicBezTo>
                    <a:pt x="1" y="2273"/>
                    <a:pt x="663" y="2978"/>
                    <a:pt x="1478" y="2999"/>
                  </a:cubicBezTo>
                  <a:cubicBezTo>
                    <a:pt x="2315" y="2999"/>
                    <a:pt x="2953" y="2346"/>
                    <a:pt x="3003" y="1537"/>
                  </a:cubicBezTo>
                  <a:lnTo>
                    <a:pt x="3003" y="1537"/>
                  </a:lnTo>
                  <a:cubicBezTo>
                    <a:pt x="3003" y="1532"/>
                    <a:pt x="3004" y="1527"/>
                    <a:pt x="3004" y="1521"/>
                  </a:cubicBezTo>
                  <a:lnTo>
                    <a:pt x="3004" y="1521"/>
                  </a:lnTo>
                  <a:cubicBezTo>
                    <a:pt x="3004" y="1521"/>
                    <a:pt x="3004" y="1521"/>
                    <a:pt x="3004" y="1521"/>
                  </a:cubicBezTo>
                  <a:cubicBezTo>
                    <a:pt x="3004" y="1518"/>
                    <a:pt x="3004" y="1515"/>
                    <a:pt x="3003" y="1513"/>
                  </a:cubicBezTo>
                  <a:lnTo>
                    <a:pt x="3003" y="1513"/>
                  </a:lnTo>
                  <a:cubicBezTo>
                    <a:pt x="2978" y="701"/>
                    <a:pt x="2360" y="23"/>
                    <a:pt x="1526" y="1"/>
                  </a:cubicBezTo>
                  <a:cubicBezTo>
                    <a:pt x="1514" y="1"/>
                    <a:pt x="1502" y="1"/>
                    <a:pt x="1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6" name="Google Shape;236;p13"/>
            <p:cNvSpPr/>
            <p:nvPr/>
          </p:nvSpPr>
          <p:spPr>
            <a:xfrm>
              <a:off x="5159852" y="2907267"/>
              <a:ext cx="298981" cy="70068"/>
            </a:xfrm>
            <a:custGeom>
              <a:rect b="b" l="l" r="r" t="t"/>
              <a:pathLst>
                <a:path extrusionOk="0" h="910" w="3883">
                  <a:moveTo>
                    <a:pt x="1771" y="0"/>
                  </a:moveTo>
                  <a:cubicBezTo>
                    <a:pt x="788" y="0"/>
                    <a:pt x="0" y="175"/>
                    <a:pt x="0" y="425"/>
                  </a:cubicBezTo>
                  <a:cubicBezTo>
                    <a:pt x="0" y="664"/>
                    <a:pt x="858" y="886"/>
                    <a:pt x="1918" y="907"/>
                  </a:cubicBezTo>
                  <a:cubicBezTo>
                    <a:pt x="1977" y="909"/>
                    <a:pt x="2036" y="909"/>
                    <a:pt x="2093" y="909"/>
                  </a:cubicBezTo>
                  <a:cubicBezTo>
                    <a:pt x="3090" y="909"/>
                    <a:pt x="3863" y="739"/>
                    <a:pt x="3883" y="489"/>
                  </a:cubicBezTo>
                  <a:cubicBezTo>
                    <a:pt x="3883" y="245"/>
                    <a:pt x="3019" y="28"/>
                    <a:pt x="1939" y="2"/>
                  </a:cubicBezTo>
                  <a:cubicBezTo>
                    <a:pt x="1882" y="1"/>
                    <a:pt x="1826" y="0"/>
                    <a:pt x="1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7" name="Google Shape;237;p13"/>
            <p:cNvSpPr/>
            <p:nvPr/>
          </p:nvSpPr>
          <p:spPr>
            <a:xfrm>
              <a:off x="6485227" y="2914197"/>
              <a:ext cx="298981" cy="71685"/>
            </a:xfrm>
            <a:custGeom>
              <a:rect b="b" l="l" r="r" t="t"/>
              <a:pathLst>
                <a:path extrusionOk="0" h="931" w="3883">
                  <a:moveTo>
                    <a:pt x="1782" y="0"/>
                  </a:moveTo>
                  <a:cubicBezTo>
                    <a:pt x="794" y="0"/>
                    <a:pt x="0" y="189"/>
                    <a:pt x="0" y="420"/>
                  </a:cubicBezTo>
                  <a:cubicBezTo>
                    <a:pt x="0" y="685"/>
                    <a:pt x="858" y="907"/>
                    <a:pt x="1918" y="929"/>
                  </a:cubicBezTo>
                  <a:cubicBezTo>
                    <a:pt x="1971" y="930"/>
                    <a:pt x="2025" y="930"/>
                    <a:pt x="2077" y="930"/>
                  </a:cubicBezTo>
                  <a:cubicBezTo>
                    <a:pt x="3082" y="930"/>
                    <a:pt x="3861" y="742"/>
                    <a:pt x="3861" y="510"/>
                  </a:cubicBezTo>
                  <a:cubicBezTo>
                    <a:pt x="3882" y="245"/>
                    <a:pt x="2998" y="23"/>
                    <a:pt x="1939" y="2"/>
                  </a:cubicBezTo>
                  <a:cubicBezTo>
                    <a:pt x="1886" y="1"/>
                    <a:pt x="1834" y="0"/>
                    <a:pt x="1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8" name="Google Shape;238;p13"/>
            <p:cNvSpPr/>
            <p:nvPr/>
          </p:nvSpPr>
          <p:spPr>
            <a:xfrm>
              <a:off x="4087339" y="2845668"/>
              <a:ext cx="94014" cy="967628"/>
            </a:xfrm>
            <a:custGeom>
              <a:rect b="b" l="l" r="r" t="t"/>
              <a:pathLst>
                <a:path extrusionOk="0" h="12567" w="1221">
                  <a:moveTo>
                    <a:pt x="354" y="1"/>
                  </a:moveTo>
                  <a:cubicBezTo>
                    <a:pt x="295" y="1"/>
                    <a:pt x="233" y="34"/>
                    <a:pt x="223" y="97"/>
                  </a:cubicBezTo>
                  <a:cubicBezTo>
                    <a:pt x="180" y="696"/>
                    <a:pt x="133" y="1289"/>
                    <a:pt x="111" y="1861"/>
                  </a:cubicBezTo>
                  <a:cubicBezTo>
                    <a:pt x="0" y="4006"/>
                    <a:pt x="0" y="6098"/>
                    <a:pt x="265" y="8217"/>
                  </a:cubicBezTo>
                  <a:cubicBezTo>
                    <a:pt x="445" y="9652"/>
                    <a:pt x="689" y="11066"/>
                    <a:pt x="975" y="12480"/>
                  </a:cubicBezTo>
                  <a:cubicBezTo>
                    <a:pt x="983" y="12540"/>
                    <a:pt x="1026" y="12566"/>
                    <a:pt x="1072" y="12566"/>
                  </a:cubicBezTo>
                  <a:cubicBezTo>
                    <a:pt x="1142" y="12566"/>
                    <a:pt x="1221" y="12504"/>
                    <a:pt x="1192" y="12411"/>
                  </a:cubicBezTo>
                  <a:cubicBezTo>
                    <a:pt x="1086" y="11903"/>
                    <a:pt x="996" y="11373"/>
                    <a:pt x="906" y="10844"/>
                  </a:cubicBezTo>
                  <a:cubicBezTo>
                    <a:pt x="530" y="8746"/>
                    <a:pt x="265" y="6654"/>
                    <a:pt x="265" y="4536"/>
                  </a:cubicBezTo>
                  <a:cubicBezTo>
                    <a:pt x="265" y="3053"/>
                    <a:pt x="334" y="1575"/>
                    <a:pt x="466" y="119"/>
                  </a:cubicBezTo>
                  <a:cubicBezTo>
                    <a:pt x="477" y="39"/>
                    <a:pt x="417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9" name="Google Shape;239;p13"/>
            <p:cNvSpPr/>
            <p:nvPr/>
          </p:nvSpPr>
          <p:spPr>
            <a:xfrm>
              <a:off x="5589657" y="2792462"/>
              <a:ext cx="28104" cy="1005895"/>
            </a:xfrm>
            <a:custGeom>
              <a:rect b="b" l="l" r="r" t="t"/>
              <a:pathLst>
                <a:path extrusionOk="0" h="13064" w="365">
                  <a:moveTo>
                    <a:pt x="240" y="0"/>
                  </a:moveTo>
                  <a:cubicBezTo>
                    <a:pt x="186" y="0"/>
                    <a:pt x="133" y="34"/>
                    <a:pt x="133" y="105"/>
                  </a:cubicBezTo>
                  <a:cubicBezTo>
                    <a:pt x="133" y="635"/>
                    <a:pt x="112" y="1164"/>
                    <a:pt x="112" y="1694"/>
                  </a:cubicBezTo>
                  <a:cubicBezTo>
                    <a:pt x="64" y="5444"/>
                    <a:pt x="43" y="9199"/>
                    <a:pt x="1" y="12949"/>
                  </a:cubicBezTo>
                  <a:cubicBezTo>
                    <a:pt x="1" y="13025"/>
                    <a:pt x="62" y="13064"/>
                    <a:pt x="123" y="13064"/>
                  </a:cubicBezTo>
                  <a:cubicBezTo>
                    <a:pt x="183" y="13064"/>
                    <a:pt x="244" y="13025"/>
                    <a:pt x="244" y="12949"/>
                  </a:cubicBezTo>
                  <a:lnTo>
                    <a:pt x="244" y="11381"/>
                  </a:lnTo>
                  <a:cubicBezTo>
                    <a:pt x="287" y="7631"/>
                    <a:pt x="329" y="3876"/>
                    <a:pt x="350" y="126"/>
                  </a:cubicBezTo>
                  <a:cubicBezTo>
                    <a:pt x="364" y="44"/>
                    <a:pt x="301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0" name="Google Shape;240;p13"/>
            <p:cNvSpPr/>
            <p:nvPr/>
          </p:nvSpPr>
          <p:spPr>
            <a:xfrm>
              <a:off x="6435871" y="2630611"/>
              <a:ext cx="572630" cy="1150035"/>
            </a:xfrm>
            <a:custGeom>
              <a:rect b="b" l="l" r="r" t="t"/>
              <a:pathLst>
                <a:path extrusionOk="0" h="14936" w="7437">
                  <a:moveTo>
                    <a:pt x="7092" y="0"/>
                  </a:moveTo>
                  <a:cubicBezTo>
                    <a:pt x="7019" y="0"/>
                    <a:pt x="6936" y="60"/>
                    <a:pt x="6949" y="152"/>
                  </a:cubicBezTo>
                  <a:cubicBezTo>
                    <a:pt x="7082" y="994"/>
                    <a:pt x="7082" y="1874"/>
                    <a:pt x="7039" y="2737"/>
                  </a:cubicBezTo>
                  <a:cubicBezTo>
                    <a:pt x="6949" y="4018"/>
                    <a:pt x="6684" y="5385"/>
                    <a:pt x="5805" y="6354"/>
                  </a:cubicBezTo>
                  <a:cubicBezTo>
                    <a:pt x="4900" y="7329"/>
                    <a:pt x="3660" y="7879"/>
                    <a:pt x="2580" y="8626"/>
                  </a:cubicBezTo>
                  <a:cubicBezTo>
                    <a:pt x="2098" y="8981"/>
                    <a:pt x="1632" y="9357"/>
                    <a:pt x="1277" y="9844"/>
                  </a:cubicBezTo>
                  <a:cubicBezTo>
                    <a:pt x="858" y="10438"/>
                    <a:pt x="615" y="11190"/>
                    <a:pt x="440" y="11894"/>
                  </a:cubicBezTo>
                  <a:cubicBezTo>
                    <a:pt x="196" y="12821"/>
                    <a:pt x="0" y="13838"/>
                    <a:pt x="43" y="14828"/>
                  </a:cubicBezTo>
                  <a:cubicBezTo>
                    <a:pt x="54" y="14897"/>
                    <a:pt x="119" y="14936"/>
                    <a:pt x="179" y="14936"/>
                  </a:cubicBezTo>
                  <a:cubicBezTo>
                    <a:pt x="235" y="14936"/>
                    <a:pt x="286" y="14902"/>
                    <a:pt x="286" y="14828"/>
                  </a:cubicBezTo>
                  <a:cubicBezTo>
                    <a:pt x="218" y="13552"/>
                    <a:pt x="530" y="12201"/>
                    <a:pt x="970" y="10988"/>
                  </a:cubicBezTo>
                  <a:cubicBezTo>
                    <a:pt x="1478" y="9601"/>
                    <a:pt x="2601" y="8849"/>
                    <a:pt x="3840" y="8123"/>
                  </a:cubicBezTo>
                  <a:cubicBezTo>
                    <a:pt x="4878" y="7482"/>
                    <a:pt x="6001" y="6773"/>
                    <a:pt x="6573" y="5650"/>
                  </a:cubicBezTo>
                  <a:cubicBezTo>
                    <a:pt x="7436" y="4018"/>
                    <a:pt x="7436" y="1874"/>
                    <a:pt x="7193" y="89"/>
                  </a:cubicBezTo>
                  <a:cubicBezTo>
                    <a:pt x="7184" y="27"/>
                    <a:pt x="7140" y="0"/>
                    <a:pt x="7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1" name="Google Shape;241;p13"/>
            <p:cNvSpPr/>
            <p:nvPr/>
          </p:nvSpPr>
          <p:spPr>
            <a:xfrm>
              <a:off x="4094269" y="2288044"/>
              <a:ext cx="2893797" cy="573631"/>
            </a:xfrm>
            <a:custGeom>
              <a:rect b="b" l="l" r="r" t="t"/>
              <a:pathLst>
                <a:path extrusionOk="0" h="7450" w="37583">
                  <a:moveTo>
                    <a:pt x="21368" y="0"/>
                  </a:moveTo>
                  <a:cubicBezTo>
                    <a:pt x="20545" y="0"/>
                    <a:pt x="19726" y="21"/>
                    <a:pt x="18913" y="57"/>
                  </a:cubicBezTo>
                  <a:cubicBezTo>
                    <a:pt x="15116" y="232"/>
                    <a:pt x="11276" y="920"/>
                    <a:pt x="7791" y="2483"/>
                  </a:cubicBezTo>
                  <a:cubicBezTo>
                    <a:pt x="5561" y="3500"/>
                    <a:pt x="3379" y="4670"/>
                    <a:pt x="1303" y="5952"/>
                  </a:cubicBezTo>
                  <a:cubicBezTo>
                    <a:pt x="1303" y="5952"/>
                    <a:pt x="0" y="6852"/>
                    <a:pt x="265" y="7361"/>
                  </a:cubicBezTo>
                  <a:cubicBezTo>
                    <a:pt x="296" y="7422"/>
                    <a:pt x="753" y="7449"/>
                    <a:pt x="1537" y="7449"/>
                  </a:cubicBezTo>
                  <a:cubicBezTo>
                    <a:pt x="6973" y="7449"/>
                    <a:pt x="28110" y="6152"/>
                    <a:pt x="31757" y="6037"/>
                  </a:cubicBezTo>
                  <a:cubicBezTo>
                    <a:pt x="35925" y="5904"/>
                    <a:pt x="37583" y="5179"/>
                    <a:pt x="37493" y="4204"/>
                  </a:cubicBezTo>
                  <a:cubicBezTo>
                    <a:pt x="37408" y="3304"/>
                    <a:pt x="35554" y="2859"/>
                    <a:pt x="34913" y="2642"/>
                  </a:cubicBezTo>
                  <a:cubicBezTo>
                    <a:pt x="33478" y="2154"/>
                    <a:pt x="32133" y="1514"/>
                    <a:pt x="30676" y="1116"/>
                  </a:cubicBezTo>
                  <a:cubicBezTo>
                    <a:pt x="27669" y="294"/>
                    <a:pt x="24496" y="0"/>
                    <a:pt x="2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2" name="Google Shape;242;p13"/>
            <p:cNvSpPr/>
            <p:nvPr/>
          </p:nvSpPr>
          <p:spPr>
            <a:xfrm>
              <a:off x="2547831" y="3403677"/>
              <a:ext cx="221137" cy="239847"/>
            </a:xfrm>
            <a:custGeom>
              <a:rect b="b" l="l" r="r" t="t"/>
              <a:pathLst>
                <a:path extrusionOk="0" h="3115" w="2872">
                  <a:moveTo>
                    <a:pt x="181" y="0"/>
                  </a:moveTo>
                  <a:cubicBezTo>
                    <a:pt x="27" y="970"/>
                    <a:pt x="1" y="1986"/>
                    <a:pt x="70" y="2934"/>
                  </a:cubicBezTo>
                  <a:cubicBezTo>
                    <a:pt x="91" y="3003"/>
                    <a:pt x="91" y="3046"/>
                    <a:pt x="91" y="3115"/>
                  </a:cubicBezTo>
                  <a:cubicBezTo>
                    <a:pt x="642" y="3088"/>
                    <a:pt x="1282" y="3046"/>
                    <a:pt x="1770" y="2956"/>
                  </a:cubicBezTo>
                  <a:cubicBezTo>
                    <a:pt x="2871" y="2760"/>
                    <a:pt x="2808" y="1743"/>
                    <a:pt x="2739" y="906"/>
                  </a:cubicBezTo>
                  <a:cubicBezTo>
                    <a:pt x="2675" y="265"/>
                    <a:pt x="975" y="69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3" name="Google Shape;243;p13"/>
            <p:cNvSpPr/>
            <p:nvPr/>
          </p:nvSpPr>
          <p:spPr>
            <a:xfrm>
              <a:off x="7999018" y="2890635"/>
              <a:ext cx="1694" cy="1694"/>
            </a:xfrm>
            <a:custGeom>
              <a:rect b="b" l="l" r="r" t="t"/>
              <a:pathLst>
                <a:path extrusionOk="0" h="22" w="22">
                  <a:moveTo>
                    <a:pt x="21" y="22"/>
                  </a:moveTo>
                  <a:lnTo>
                    <a:pt x="21" y="22"/>
                  </a:lnTo>
                  <a:lnTo>
                    <a:pt x="21" y="22"/>
                  </a:lnTo>
                  <a:close/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close/>
                  <a:moveTo>
                    <a:pt x="0" y="1"/>
                  </a:moveTo>
                  <a:lnTo>
                    <a:pt x="21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3"/>
            <p:cNvSpPr/>
            <p:nvPr/>
          </p:nvSpPr>
          <p:spPr>
            <a:xfrm>
              <a:off x="7805290" y="2824185"/>
              <a:ext cx="288818" cy="458828"/>
            </a:xfrm>
            <a:custGeom>
              <a:rect b="b" l="l" r="r" t="t"/>
              <a:pathLst>
                <a:path extrusionOk="0" h="5959" w="3751">
                  <a:moveTo>
                    <a:pt x="2161" y="0"/>
                  </a:moveTo>
                  <a:cubicBezTo>
                    <a:pt x="1367" y="265"/>
                    <a:pt x="0" y="906"/>
                    <a:pt x="43" y="2140"/>
                  </a:cubicBezTo>
                  <a:cubicBezTo>
                    <a:pt x="133" y="3888"/>
                    <a:pt x="662" y="4968"/>
                    <a:pt x="1875" y="5540"/>
                  </a:cubicBezTo>
                  <a:cubicBezTo>
                    <a:pt x="2516" y="5826"/>
                    <a:pt x="3220" y="5916"/>
                    <a:pt x="3750" y="5959"/>
                  </a:cubicBezTo>
                  <a:cubicBezTo>
                    <a:pt x="3332" y="3861"/>
                    <a:pt x="2802" y="1833"/>
                    <a:pt x="2537" y="885"/>
                  </a:cubicBezTo>
                  <a:lnTo>
                    <a:pt x="2537" y="864"/>
                  </a:lnTo>
                  <a:lnTo>
                    <a:pt x="2516" y="864"/>
                  </a:lnTo>
                  <a:cubicBezTo>
                    <a:pt x="2426" y="530"/>
                    <a:pt x="2320" y="244"/>
                    <a:pt x="2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3"/>
            <p:cNvSpPr/>
            <p:nvPr/>
          </p:nvSpPr>
          <p:spPr>
            <a:xfrm>
              <a:off x="2733397" y="3074123"/>
              <a:ext cx="3311" cy="3388"/>
            </a:xfrm>
            <a:custGeom>
              <a:rect b="b" l="l" r="r" t="t"/>
              <a:pathLst>
                <a:path extrusionOk="0" h="44" w="43">
                  <a:moveTo>
                    <a:pt x="1" y="43"/>
                  </a:moveTo>
                  <a:lnTo>
                    <a:pt x="1" y="43"/>
                  </a:lnTo>
                  <a:lnTo>
                    <a:pt x="1" y="43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1" y="22"/>
                  </a:ln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43" y="1"/>
                  </a:moveTo>
                  <a:cubicBezTo>
                    <a:pt x="43" y="1"/>
                    <a:pt x="43" y="22"/>
                    <a:pt x="22" y="22"/>
                  </a:cubicBezTo>
                  <a:cubicBezTo>
                    <a:pt x="43" y="22"/>
                    <a:pt x="43" y="1"/>
                    <a:pt x="43" y="1"/>
                  </a:cubicBez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3"/>
            <p:cNvSpPr/>
            <p:nvPr/>
          </p:nvSpPr>
          <p:spPr>
            <a:xfrm>
              <a:off x="2692588" y="2931444"/>
              <a:ext cx="438501" cy="181945"/>
            </a:xfrm>
            <a:custGeom>
              <a:rect b="b" l="l" r="r" t="t"/>
              <a:pathLst>
                <a:path extrusionOk="0" h="2363" w="5695">
                  <a:moveTo>
                    <a:pt x="5694" y="0"/>
                  </a:moveTo>
                  <a:lnTo>
                    <a:pt x="5694" y="0"/>
                  </a:lnTo>
                  <a:cubicBezTo>
                    <a:pt x="3618" y="509"/>
                    <a:pt x="1632" y="1102"/>
                    <a:pt x="573" y="1854"/>
                  </a:cubicBezTo>
                  <a:cubicBezTo>
                    <a:pt x="573" y="1854"/>
                    <a:pt x="573" y="1875"/>
                    <a:pt x="552" y="1875"/>
                  </a:cubicBezTo>
                  <a:lnTo>
                    <a:pt x="531" y="1875"/>
                  </a:lnTo>
                  <a:lnTo>
                    <a:pt x="531" y="1896"/>
                  </a:lnTo>
                  <a:cubicBezTo>
                    <a:pt x="329" y="2029"/>
                    <a:pt x="155" y="2182"/>
                    <a:pt x="1" y="2362"/>
                  </a:cubicBezTo>
                  <a:lnTo>
                    <a:pt x="504" y="2362"/>
                  </a:lnTo>
                  <a:cubicBezTo>
                    <a:pt x="504" y="2362"/>
                    <a:pt x="2405" y="2272"/>
                    <a:pt x="3793" y="1700"/>
                  </a:cubicBezTo>
                  <a:cubicBezTo>
                    <a:pt x="4678" y="1346"/>
                    <a:pt x="5318" y="551"/>
                    <a:pt x="56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7" name="Google Shape;247;p13"/>
          <p:cNvSpPr/>
          <p:nvPr/>
        </p:nvSpPr>
        <p:spPr>
          <a:xfrm>
            <a:off x="5704550" y="133250"/>
            <a:ext cx="841871" cy="201949"/>
          </a:xfrm>
          <a:custGeom>
            <a:rect b="b" l="l" r="r" t="t"/>
            <a:pathLst>
              <a:path extrusionOk="0" h="1440" w="6002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3"/>
          <p:cNvSpPr/>
          <p:nvPr/>
        </p:nvSpPr>
        <p:spPr>
          <a:xfrm>
            <a:off x="8804551" y="465768"/>
            <a:ext cx="612062" cy="147480"/>
          </a:xfrm>
          <a:custGeom>
            <a:rect b="b" l="l" r="r" t="t"/>
            <a:pathLst>
              <a:path extrusionOk="0" h="1372" w="5694">
                <a:moveTo>
                  <a:pt x="2405" y="0"/>
                </a:moveTo>
                <a:cubicBezTo>
                  <a:pt x="2251" y="0"/>
                  <a:pt x="2119" y="90"/>
                  <a:pt x="2034" y="201"/>
                </a:cubicBezTo>
                <a:cubicBezTo>
                  <a:pt x="1875" y="334"/>
                  <a:pt x="1790" y="530"/>
                  <a:pt x="1722" y="752"/>
                </a:cubicBezTo>
                <a:cubicBezTo>
                  <a:pt x="1637" y="710"/>
                  <a:pt x="1547" y="662"/>
                  <a:pt x="1457" y="662"/>
                </a:cubicBezTo>
                <a:cubicBezTo>
                  <a:pt x="1372" y="689"/>
                  <a:pt x="1282" y="773"/>
                  <a:pt x="1282" y="863"/>
                </a:cubicBezTo>
                <a:cubicBezTo>
                  <a:pt x="1199" y="767"/>
                  <a:pt x="1081" y="712"/>
                  <a:pt x="961" y="712"/>
                </a:cubicBezTo>
                <a:cubicBezTo>
                  <a:pt x="889" y="712"/>
                  <a:pt x="818" y="732"/>
                  <a:pt x="752" y="773"/>
                </a:cubicBezTo>
                <a:cubicBezTo>
                  <a:pt x="599" y="863"/>
                  <a:pt x="509" y="1059"/>
                  <a:pt x="376" y="1192"/>
                </a:cubicBezTo>
                <a:cubicBezTo>
                  <a:pt x="286" y="1261"/>
                  <a:pt x="90" y="1324"/>
                  <a:pt x="0" y="1351"/>
                </a:cubicBezTo>
                <a:lnTo>
                  <a:pt x="5694" y="1372"/>
                </a:lnTo>
                <a:cubicBezTo>
                  <a:pt x="5477" y="1324"/>
                  <a:pt x="5233" y="1282"/>
                  <a:pt x="5101" y="1038"/>
                </a:cubicBezTo>
                <a:cubicBezTo>
                  <a:pt x="5032" y="953"/>
                  <a:pt x="5011" y="842"/>
                  <a:pt x="4921" y="795"/>
                </a:cubicBezTo>
                <a:cubicBezTo>
                  <a:pt x="4895" y="775"/>
                  <a:pt x="4869" y="768"/>
                  <a:pt x="4842" y="768"/>
                </a:cubicBezTo>
                <a:cubicBezTo>
                  <a:pt x="4780" y="768"/>
                  <a:pt x="4712" y="809"/>
                  <a:pt x="4635" y="842"/>
                </a:cubicBezTo>
                <a:cubicBezTo>
                  <a:pt x="4613" y="842"/>
                  <a:pt x="4592" y="863"/>
                  <a:pt x="4571" y="863"/>
                </a:cubicBezTo>
                <a:cubicBezTo>
                  <a:pt x="4550" y="842"/>
                  <a:pt x="4550" y="821"/>
                  <a:pt x="4523" y="795"/>
                </a:cubicBezTo>
                <a:cubicBezTo>
                  <a:pt x="4460" y="689"/>
                  <a:pt x="4439" y="509"/>
                  <a:pt x="4349" y="397"/>
                </a:cubicBezTo>
                <a:cubicBezTo>
                  <a:pt x="4278" y="313"/>
                  <a:pt x="4182" y="274"/>
                  <a:pt x="4088" y="274"/>
                </a:cubicBezTo>
                <a:cubicBezTo>
                  <a:pt x="4033" y="274"/>
                  <a:pt x="3979" y="287"/>
                  <a:pt x="3930" y="313"/>
                </a:cubicBezTo>
                <a:cubicBezTo>
                  <a:pt x="3798" y="397"/>
                  <a:pt x="3708" y="556"/>
                  <a:pt x="3665" y="710"/>
                </a:cubicBezTo>
                <a:cubicBezTo>
                  <a:pt x="3554" y="599"/>
                  <a:pt x="3443" y="487"/>
                  <a:pt x="3310" y="445"/>
                </a:cubicBezTo>
                <a:cubicBezTo>
                  <a:pt x="3268" y="430"/>
                  <a:pt x="3224" y="422"/>
                  <a:pt x="3180" y="422"/>
                </a:cubicBezTo>
                <a:cubicBezTo>
                  <a:pt x="3085" y="422"/>
                  <a:pt x="2989" y="457"/>
                  <a:pt x="2913" y="530"/>
                </a:cubicBezTo>
                <a:cubicBezTo>
                  <a:pt x="2802" y="291"/>
                  <a:pt x="2627" y="27"/>
                  <a:pt x="24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3"/>
          <p:cNvSpPr/>
          <p:nvPr/>
        </p:nvSpPr>
        <p:spPr>
          <a:xfrm>
            <a:off x="877547" y="335197"/>
            <a:ext cx="645170" cy="154789"/>
          </a:xfrm>
          <a:custGeom>
            <a:rect b="b" l="l" r="r" t="t"/>
            <a:pathLst>
              <a:path extrusionOk="0" h="1440" w="6002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3"/>
          <p:cNvSpPr/>
          <p:nvPr/>
        </p:nvSpPr>
        <p:spPr>
          <a:xfrm>
            <a:off x="8195431" y="195423"/>
            <a:ext cx="252794" cy="249582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3"/>
          <p:cNvSpPr/>
          <p:nvPr/>
        </p:nvSpPr>
        <p:spPr>
          <a:xfrm>
            <a:off x="7943863" y="445015"/>
            <a:ext cx="177302" cy="175063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3"/>
          <p:cNvSpPr/>
          <p:nvPr/>
        </p:nvSpPr>
        <p:spPr>
          <a:xfrm>
            <a:off x="8100963" y="2365150"/>
            <a:ext cx="841871" cy="201949"/>
          </a:xfrm>
          <a:custGeom>
            <a:rect b="b" l="l" r="r" t="t"/>
            <a:pathLst>
              <a:path extrusionOk="0" h="1440" w="6002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3"/>
          <p:cNvSpPr txBox="1"/>
          <p:nvPr>
            <p:ph hasCustomPrompt="1" idx="7" type="title"/>
          </p:nvPr>
        </p:nvSpPr>
        <p:spPr>
          <a:xfrm>
            <a:off x="1733975" y="1397550"/>
            <a:ext cx="734700" cy="6402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rotWithShape="0" algn="bl" dir="2760000" dist="95250">
              <a:schemeClr val="l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4" name="Google Shape;254;p13"/>
          <p:cNvSpPr txBox="1"/>
          <p:nvPr>
            <p:ph hasCustomPrompt="1" idx="8" type="title"/>
          </p:nvPr>
        </p:nvSpPr>
        <p:spPr>
          <a:xfrm>
            <a:off x="1733975" y="2909925"/>
            <a:ext cx="734700" cy="640200"/>
          </a:xfrm>
          <a:prstGeom prst="rect">
            <a:avLst/>
          </a:prstGeom>
          <a:solidFill>
            <a:schemeClr val="accent6"/>
          </a:solidFill>
          <a:effectLst>
            <a:outerShdw rotWithShape="0" algn="bl" dir="2760000" dist="95250">
              <a:schemeClr val="l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5" name="Google Shape;255;p13"/>
          <p:cNvSpPr txBox="1"/>
          <p:nvPr>
            <p:ph hasCustomPrompt="1" idx="9" type="title"/>
          </p:nvPr>
        </p:nvSpPr>
        <p:spPr>
          <a:xfrm>
            <a:off x="4204650" y="1397550"/>
            <a:ext cx="734700" cy="6402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rotWithShape="0" algn="bl" dir="2760000" dist="95250">
              <a:schemeClr val="l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6" name="Google Shape;256;p13"/>
          <p:cNvSpPr txBox="1"/>
          <p:nvPr>
            <p:ph hasCustomPrompt="1" idx="13" type="title"/>
          </p:nvPr>
        </p:nvSpPr>
        <p:spPr>
          <a:xfrm>
            <a:off x="4204650" y="2909925"/>
            <a:ext cx="734700" cy="640200"/>
          </a:xfrm>
          <a:prstGeom prst="rect">
            <a:avLst/>
          </a:prstGeom>
          <a:solidFill>
            <a:schemeClr val="accent6"/>
          </a:solidFill>
          <a:effectLst>
            <a:outerShdw rotWithShape="0" algn="bl" dir="2760000" dist="95250">
              <a:schemeClr val="l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7" name="Google Shape;257;p13"/>
          <p:cNvSpPr txBox="1"/>
          <p:nvPr>
            <p:ph hasCustomPrompt="1" idx="14" type="title"/>
          </p:nvPr>
        </p:nvSpPr>
        <p:spPr>
          <a:xfrm>
            <a:off x="6675325" y="1397550"/>
            <a:ext cx="734700" cy="6402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rotWithShape="0" algn="bl" dir="2760000" dist="95250">
              <a:schemeClr val="l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8" name="Google Shape;258;p13"/>
          <p:cNvSpPr txBox="1"/>
          <p:nvPr>
            <p:ph hasCustomPrompt="1" idx="15" type="title"/>
          </p:nvPr>
        </p:nvSpPr>
        <p:spPr>
          <a:xfrm>
            <a:off x="6675325" y="2909925"/>
            <a:ext cx="734700" cy="640200"/>
          </a:xfrm>
          <a:prstGeom prst="rect">
            <a:avLst/>
          </a:prstGeom>
          <a:solidFill>
            <a:schemeClr val="accent6"/>
          </a:solidFill>
          <a:effectLst>
            <a:outerShdw rotWithShape="0" algn="bl" dir="2760000" dist="95250">
              <a:schemeClr val="l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9" name="Google Shape;259;p13"/>
          <p:cNvSpPr/>
          <p:nvPr/>
        </p:nvSpPr>
        <p:spPr>
          <a:xfrm>
            <a:off x="2374913" y="269965"/>
            <a:ext cx="177302" cy="175063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0" name="Google Shape;260;p13"/>
          <p:cNvGrpSpPr/>
          <p:nvPr/>
        </p:nvGrpSpPr>
        <p:grpSpPr>
          <a:xfrm>
            <a:off x="7606691" y="3727763"/>
            <a:ext cx="889237" cy="1143073"/>
            <a:chOff x="1307321" y="654999"/>
            <a:chExt cx="1131632" cy="1454661"/>
          </a:xfrm>
        </p:grpSpPr>
        <p:sp>
          <p:nvSpPr>
            <p:cNvPr id="261" name="Google Shape;261;p13"/>
            <p:cNvSpPr/>
            <p:nvPr/>
          </p:nvSpPr>
          <p:spPr>
            <a:xfrm>
              <a:off x="1307321" y="654999"/>
              <a:ext cx="1131632" cy="1021965"/>
            </a:xfrm>
            <a:custGeom>
              <a:rect b="b" l="l" r="r" t="t"/>
              <a:pathLst>
                <a:path extrusionOk="0" h="23241" w="25735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3"/>
            <p:cNvSpPr/>
            <p:nvPr/>
          </p:nvSpPr>
          <p:spPr>
            <a:xfrm>
              <a:off x="1876952" y="1126611"/>
              <a:ext cx="81569" cy="983049"/>
            </a:xfrm>
            <a:custGeom>
              <a:rect b="b" l="l" r="r" t="t"/>
              <a:pathLst>
                <a:path extrusionOk="0" h="22356" w="1855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3" name="Google Shape;263;p13"/>
          <p:cNvGrpSpPr/>
          <p:nvPr/>
        </p:nvGrpSpPr>
        <p:grpSpPr>
          <a:xfrm>
            <a:off x="2903419" y="3476387"/>
            <a:ext cx="841828" cy="1390596"/>
            <a:chOff x="267900" y="392875"/>
            <a:chExt cx="1039422" cy="1716785"/>
          </a:xfrm>
        </p:grpSpPr>
        <p:sp>
          <p:nvSpPr>
            <p:cNvPr id="264" name="Google Shape;264;p13"/>
            <p:cNvSpPr/>
            <p:nvPr/>
          </p:nvSpPr>
          <p:spPr>
            <a:xfrm>
              <a:off x="267900" y="392875"/>
              <a:ext cx="1039422" cy="1222831"/>
            </a:xfrm>
            <a:custGeom>
              <a:rect b="b" l="l" r="r" t="t"/>
              <a:pathLst>
                <a:path extrusionOk="0" h="27809" w="23638">
                  <a:moveTo>
                    <a:pt x="12964" y="0"/>
                  </a:moveTo>
                  <a:cubicBezTo>
                    <a:pt x="9950" y="0"/>
                    <a:pt x="7434" y="2963"/>
                    <a:pt x="7304" y="6692"/>
                  </a:cubicBezTo>
                  <a:cubicBezTo>
                    <a:pt x="7283" y="7222"/>
                    <a:pt x="7325" y="7751"/>
                    <a:pt x="7394" y="8255"/>
                  </a:cubicBezTo>
                  <a:cubicBezTo>
                    <a:pt x="6070" y="8964"/>
                    <a:pt x="4990" y="10310"/>
                    <a:pt x="4412" y="11988"/>
                  </a:cubicBezTo>
                  <a:cubicBezTo>
                    <a:pt x="4015" y="12094"/>
                    <a:pt x="3645" y="12253"/>
                    <a:pt x="3290" y="12449"/>
                  </a:cubicBezTo>
                  <a:cubicBezTo>
                    <a:pt x="620" y="13996"/>
                    <a:pt x="1" y="17920"/>
                    <a:pt x="1897" y="21209"/>
                  </a:cubicBezTo>
                  <a:cubicBezTo>
                    <a:pt x="3289" y="23613"/>
                    <a:pt x="5610" y="25016"/>
                    <a:pt x="7798" y="25016"/>
                  </a:cubicBezTo>
                  <a:cubicBezTo>
                    <a:pt x="8040" y="25016"/>
                    <a:pt x="8280" y="24999"/>
                    <a:pt x="8517" y="24964"/>
                  </a:cubicBezTo>
                  <a:cubicBezTo>
                    <a:pt x="9889" y="26728"/>
                    <a:pt x="11806" y="27808"/>
                    <a:pt x="13925" y="27808"/>
                  </a:cubicBezTo>
                  <a:cubicBezTo>
                    <a:pt x="18050" y="27808"/>
                    <a:pt x="21408" y="23725"/>
                    <a:pt x="21472" y="18651"/>
                  </a:cubicBezTo>
                  <a:cubicBezTo>
                    <a:pt x="22663" y="17438"/>
                    <a:pt x="23437" y="15627"/>
                    <a:pt x="23527" y="13577"/>
                  </a:cubicBezTo>
                  <a:cubicBezTo>
                    <a:pt x="23638" y="9891"/>
                    <a:pt x="21408" y="6798"/>
                    <a:pt x="18474" y="6512"/>
                  </a:cubicBezTo>
                  <a:cubicBezTo>
                    <a:pt x="18363" y="2958"/>
                    <a:pt x="16064" y="93"/>
                    <a:pt x="13130" y="3"/>
                  </a:cubicBezTo>
                  <a:cubicBezTo>
                    <a:pt x="13075" y="1"/>
                    <a:pt x="13019" y="0"/>
                    <a:pt x="12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3"/>
            <p:cNvSpPr/>
            <p:nvPr/>
          </p:nvSpPr>
          <p:spPr>
            <a:xfrm>
              <a:off x="861804" y="1126611"/>
              <a:ext cx="80602" cy="983049"/>
            </a:xfrm>
            <a:custGeom>
              <a:rect b="b" l="l" r="r" t="t"/>
              <a:pathLst>
                <a:path extrusionOk="0" h="22356" w="1833">
                  <a:moveTo>
                    <a:pt x="705" y="0"/>
                  </a:moveTo>
                  <a:lnTo>
                    <a:pt x="0" y="22356"/>
                  </a:lnTo>
                  <a:lnTo>
                    <a:pt x="0" y="22356"/>
                  </a:lnTo>
                  <a:lnTo>
                    <a:pt x="1833" y="2228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6" name="Google Shape;266;p13"/>
          <p:cNvSpPr/>
          <p:nvPr/>
        </p:nvSpPr>
        <p:spPr>
          <a:xfrm flipH="1" rot="10800000">
            <a:off x="8702325" y="1078625"/>
            <a:ext cx="475178" cy="4130850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3"/>
          <p:cNvSpPr/>
          <p:nvPr/>
        </p:nvSpPr>
        <p:spPr>
          <a:xfrm flipH="1">
            <a:off x="-33672" y="-30354"/>
            <a:ext cx="441750" cy="4098509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4"/>
          <p:cNvSpPr/>
          <p:nvPr/>
        </p:nvSpPr>
        <p:spPr>
          <a:xfrm>
            <a:off x="184102" y="287102"/>
            <a:ext cx="1046554" cy="251064"/>
          </a:xfrm>
          <a:custGeom>
            <a:rect b="b" l="l" r="r" t="t"/>
            <a:pathLst>
              <a:path extrusionOk="0" h="1440" w="6002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4"/>
          <p:cNvSpPr/>
          <p:nvPr/>
        </p:nvSpPr>
        <p:spPr>
          <a:xfrm>
            <a:off x="8284112" y="1216002"/>
            <a:ext cx="1035824" cy="249574"/>
          </a:xfrm>
          <a:custGeom>
            <a:rect b="b" l="l" r="r" t="t"/>
            <a:pathLst>
              <a:path extrusionOk="0" h="1372" w="5694">
                <a:moveTo>
                  <a:pt x="2405" y="0"/>
                </a:moveTo>
                <a:cubicBezTo>
                  <a:pt x="2251" y="0"/>
                  <a:pt x="2119" y="90"/>
                  <a:pt x="2034" y="201"/>
                </a:cubicBezTo>
                <a:cubicBezTo>
                  <a:pt x="1875" y="334"/>
                  <a:pt x="1790" y="530"/>
                  <a:pt x="1722" y="752"/>
                </a:cubicBezTo>
                <a:cubicBezTo>
                  <a:pt x="1637" y="710"/>
                  <a:pt x="1547" y="662"/>
                  <a:pt x="1457" y="662"/>
                </a:cubicBezTo>
                <a:cubicBezTo>
                  <a:pt x="1372" y="689"/>
                  <a:pt x="1282" y="773"/>
                  <a:pt x="1282" y="863"/>
                </a:cubicBezTo>
                <a:cubicBezTo>
                  <a:pt x="1199" y="767"/>
                  <a:pt x="1081" y="712"/>
                  <a:pt x="961" y="712"/>
                </a:cubicBezTo>
                <a:cubicBezTo>
                  <a:pt x="889" y="712"/>
                  <a:pt x="818" y="732"/>
                  <a:pt x="752" y="773"/>
                </a:cubicBezTo>
                <a:cubicBezTo>
                  <a:pt x="599" y="863"/>
                  <a:pt x="509" y="1059"/>
                  <a:pt x="376" y="1192"/>
                </a:cubicBezTo>
                <a:cubicBezTo>
                  <a:pt x="286" y="1261"/>
                  <a:pt x="90" y="1324"/>
                  <a:pt x="0" y="1351"/>
                </a:cubicBezTo>
                <a:lnTo>
                  <a:pt x="5694" y="1372"/>
                </a:lnTo>
                <a:cubicBezTo>
                  <a:pt x="5477" y="1324"/>
                  <a:pt x="5233" y="1282"/>
                  <a:pt x="5101" y="1038"/>
                </a:cubicBezTo>
                <a:cubicBezTo>
                  <a:pt x="5032" y="953"/>
                  <a:pt x="5011" y="842"/>
                  <a:pt x="4921" y="795"/>
                </a:cubicBezTo>
                <a:cubicBezTo>
                  <a:pt x="4895" y="775"/>
                  <a:pt x="4869" y="768"/>
                  <a:pt x="4842" y="768"/>
                </a:cubicBezTo>
                <a:cubicBezTo>
                  <a:pt x="4780" y="768"/>
                  <a:pt x="4712" y="809"/>
                  <a:pt x="4635" y="842"/>
                </a:cubicBezTo>
                <a:cubicBezTo>
                  <a:pt x="4613" y="842"/>
                  <a:pt x="4592" y="863"/>
                  <a:pt x="4571" y="863"/>
                </a:cubicBezTo>
                <a:cubicBezTo>
                  <a:pt x="4550" y="842"/>
                  <a:pt x="4550" y="821"/>
                  <a:pt x="4523" y="795"/>
                </a:cubicBezTo>
                <a:cubicBezTo>
                  <a:pt x="4460" y="689"/>
                  <a:pt x="4439" y="509"/>
                  <a:pt x="4349" y="397"/>
                </a:cubicBezTo>
                <a:cubicBezTo>
                  <a:pt x="4278" y="313"/>
                  <a:pt x="4182" y="274"/>
                  <a:pt x="4088" y="274"/>
                </a:cubicBezTo>
                <a:cubicBezTo>
                  <a:pt x="4033" y="274"/>
                  <a:pt x="3979" y="287"/>
                  <a:pt x="3930" y="313"/>
                </a:cubicBezTo>
                <a:cubicBezTo>
                  <a:pt x="3798" y="397"/>
                  <a:pt x="3708" y="556"/>
                  <a:pt x="3665" y="710"/>
                </a:cubicBezTo>
                <a:cubicBezTo>
                  <a:pt x="3554" y="599"/>
                  <a:pt x="3443" y="487"/>
                  <a:pt x="3310" y="445"/>
                </a:cubicBezTo>
                <a:cubicBezTo>
                  <a:pt x="3268" y="430"/>
                  <a:pt x="3224" y="422"/>
                  <a:pt x="3180" y="422"/>
                </a:cubicBezTo>
                <a:cubicBezTo>
                  <a:pt x="3085" y="422"/>
                  <a:pt x="2989" y="457"/>
                  <a:pt x="2913" y="530"/>
                </a:cubicBezTo>
                <a:cubicBezTo>
                  <a:pt x="2802" y="291"/>
                  <a:pt x="2627" y="27"/>
                  <a:pt x="24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4"/>
          <p:cNvSpPr/>
          <p:nvPr/>
        </p:nvSpPr>
        <p:spPr>
          <a:xfrm>
            <a:off x="-1061200" y="3009775"/>
            <a:ext cx="11225986" cy="3987262"/>
          </a:xfrm>
          <a:custGeom>
            <a:rect b="b" l="l" r="r" t="t"/>
            <a:pathLst>
              <a:path extrusionOk="0" h="44599" w="105159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2" name="Google Shape;272;p14"/>
          <p:cNvGrpSpPr/>
          <p:nvPr/>
        </p:nvGrpSpPr>
        <p:grpSpPr>
          <a:xfrm flipH="1">
            <a:off x="861045" y="3609489"/>
            <a:ext cx="991649" cy="1274574"/>
            <a:chOff x="1307321" y="654999"/>
            <a:chExt cx="1131632" cy="1454661"/>
          </a:xfrm>
        </p:grpSpPr>
        <p:sp>
          <p:nvSpPr>
            <p:cNvPr id="273" name="Google Shape;273;p14"/>
            <p:cNvSpPr/>
            <p:nvPr/>
          </p:nvSpPr>
          <p:spPr>
            <a:xfrm>
              <a:off x="1307321" y="654999"/>
              <a:ext cx="1131632" cy="1021965"/>
            </a:xfrm>
            <a:custGeom>
              <a:rect b="b" l="l" r="r" t="t"/>
              <a:pathLst>
                <a:path extrusionOk="0" h="23241" w="25735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1876952" y="1126611"/>
              <a:ext cx="81569" cy="983049"/>
            </a:xfrm>
            <a:custGeom>
              <a:rect b="b" l="l" r="r" t="t"/>
              <a:pathLst>
                <a:path extrusionOk="0" h="22356" w="1855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5" name="Google Shape;275;p14"/>
          <p:cNvSpPr/>
          <p:nvPr/>
        </p:nvSpPr>
        <p:spPr>
          <a:xfrm>
            <a:off x="5676888" y="129850"/>
            <a:ext cx="841871" cy="201949"/>
          </a:xfrm>
          <a:custGeom>
            <a:rect b="b" l="l" r="r" t="t"/>
            <a:pathLst>
              <a:path extrusionOk="0" h="1440" w="6002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4"/>
          <p:cNvSpPr/>
          <p:nvPr/>
        </p:nvSpPr>
        <p:spPr>
          <a:xfrm>
            <a:off x="-430600" y="1640224"/>
            <a:ext cx="1046547" cy="249598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4"/>
          <p:cNvSpPr/>
          <p:nvPr/>
        </p:nvSpPr>
        <p:spPr>
          <a:xfrm flipH="1">
            <a:off x="-20200" y="4705507"/>
            <a:ext cx="9144064" cy="438003"/>
          </a:xfrm>
          <a:custGeom>
            <a:rect b="b" l="l" r="r" t="t"/>
            <a:pathLst>
              <a:path extrusionOk="0" h="9670" w="87612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4"/>
          <p:cNvSpPr/>
          <p:nvPr/>
        </p:nvSpPr>
        <p:spPr>
          <a:xfrm>
            <a:off x="7767588" y="489265"/>
            <a:ext cx="177302" cy="175063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4"/>
          <p:cNvSpPr/>
          <p:nvPr/>
        </p:nvSpPr>
        <p:spPr>
          <a:xfrm>
            <a:off x="8109046" y="239698"/>
            <a:ext cx="252794" cy="249582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4"/>
          <p:cNvSpPr txBox="1"/>
          <p:nvPr>
            <p:ph type="title"/>
          </p:nvPr>
        </p:nvSpPr>
        <p:spPr>
          <a:xfrm>
            <a:off x="4314950" y="1465575"/>
            <a:ext cx="3233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1" name="Google Shape;281;p14"/>
          <p:cNvSpPr txBox="1"/>
          <p:nvPr>
            <p:ph idx="1" type="subTitle"/>
          </p:nvPr>
        </p:nvSpPr>
        <p:spPr>
          <a:xfrm>
            <a:off x="4314950" y="2038275"/>
            <a:ext cx="3233100" cy="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282" name="Google Shape;282;p14"/>
          <p:cNvSpPr/>
          <p:nvPr/>
        </p:nvSpPr>
        <p:spPr>
          <a:xfrm>
            <a:off x="2600997" y="1485447"/>
            <a:ext cx="645170" cy="154789"/>
          </a:xfrm>
          <a:custGeom>
            <a:rect b="b" l="l" r="r" t="t"/>
            <a:pathLst>
              <a:path extrusionOk="0" h="1440" w="6002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4"/>
          <p:cNvSpPr/>
          <p:nvPr/>
        </p:nvSpPr>
        <p:spPr>
          <a:xfrm flipH="1" rot="10800000">
            <a:off x="8702325" y="1078625"/>
            <a:ext cx="475178" cy="4130850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4"/>
          <p:cNvSpPr/>
          <p:nvPr/>
        </p:nvSpPr>
        <p:spPr>
          <a:xfrm flipH="1">
            <a:off x="-33672" y="-30354"/>
            <a:ext cx="441750" cy="4098509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3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7" name="Google Shape;287;p15"/>
          <p:cNvSpPr txBox="1"/>
          <p:nvPr>
            <p:ph idx="1" type="body"/>
          </p:nvPr>
        </p:nvSpPr>
        <p:spPr>
          <a:xfrm>
            <a:off x="720000" y="949874"/>
            <a:ext cx="7704000" cy="8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288" name="Google Shape;288;p15"/>
          <p:cNvSpPr/>
          <p:nvPr/>
        </p:nvSpPr>
        <p:spPr>
          <a:xfrm>
            <a:off x="-68125" y="1090750"/>
            <a:ext cx="655160" cy="156247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5"/>
          <p:cNvSpPr/>
          <p:nvPr/>
        </p:nvSpPr>
        <p:spPr>
          <a:xfrm flipH="1">
            <a:off x="6571592" y="1849552"/>
            <a:ext cx="1120808" cy="267303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5"/>
          <p:cNvSpPr/>
          <p:nvPr/>
        </p:nvSpPr>
        <p:spPr>
          <a:xfrm flipH="1">
            <a:off x="-1041000" y="3009775"/>
            <a:ext cx="11225986" cy="3987262"/>
          </a:xfrm>
          <a:custGeom>
            <a:rect b="b" l="l" r="r" t="t"/>
            <a:pathLst>
              <a:path extrusionOk="0" h="44599" w="105159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5"/>
          <p:cNvSpPr/>
          <p:nvPr/>
        </p:nvSpPr>
        <p:spPr>
          <a:xfrm>
            <a:off x="-78" y="4705507"/>
            <a:ext cx="9144064" cy="438003"/>
          </a:xfrm>
          <a:custGeom>
            <a:rect b="b" l="l" r="r" t="t"/>
            <a:pathLst>
              <a:path extrusionOk="0" h="9670" w="87612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5"/>
          <p:cNvSpPr/>
          <p:nvPr/>
        </p:nvSpPr>
        <p:spPr>
          <a:xfrm>
            <a:off x="7357675" y="82050"/>
            <a:ext cx="1259352" cy="300351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5"/>
          <p:cNvSpPr/>
          <p:nvPr/>
        </p:nvSpPr>
        <p:spPr>
          <a:xfrm>
            <a:off x="3425925" y="-30350"/>
            <a:ext cx="655160" cy="156247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5"/>
          <p:cNvSpPr/>
          <p:nvPr/>
        </p:nvSpPr>
        <p:spPr>
          <a:xfrm>
            <a:off x="8735925" y="755500"/>
            <a:ext cx="655160" cy="156247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5" name="Google Shape;295;p15"/>
          <p:cNvGrpSpPr/>
          <p:nvPr/>
        </p:nvGrpSpPr>
        <p:grpSpPr>
          <a:xfrm>
            <a:off x="7464034" y="3703121"/>
            <a:ext cx="959964" cy="1233989"/>
            <a:chOff x="1307321" y="654999"/>
            <a:chExt cx="1131632" cy="1454661"/>
          </a:xfrm>
        </p:grpSpPr>
        <p:sp>
          <p:nvSpPr>
            <p:cNvPr id="296" name="Google Shape;296;p15"/>
            <p:cNvSpPr/>
            <p:nvPr/>
          </p:nvSpPr>
          <p:spPr>
            <a:xfrm>
              <a:off x="1307321" y="654999"/>
              <a:ext cx="1131632" cy="1021965"/>
            </a:xfrm>
            <a:custGeom>
              <a:rect b="b" l="l" r="r" t="t"/>
              <a:pathLst>
                <a:path extrusionOk="0" h="23241" w="25735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1876952" y="1126611"/>
              <a:ext cx="81569" cy="983049"/>
            </a:xfrm>
            <a:custGeom>
              <a:rect b="b" l="l" r="r" t="t"/>
              <a:pathLst>
                <a:path extrusionOk="0" h="22356" w="1855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8" name="Google Shape;298;p15"/>
          <p:cNvSpPr/>
          <p:nvPr/>
        </p:nvSpPr>
        <p:spPr>
          <a:xfrm>
            <a:off x="-1938112" y="4836975"/>
            <a:ext cx="3181346" cy="175049"/>
          </a:xfrm>
          <a:custGeom>
            <a:rect b="b" l="l" r="r" t="t"/>
            <a:pathLst>
              <a:path extrusionOk="0" h="2273" w="36476">
                <a:moveTo>
                  <a:pt x="18246" y="1"/>
                </a:moveTo>
                <a:cubicBezTo>
                  <a:pt x="8162" y="1"/>
                  <a:pt x="0" y="504"/>
                  <a:pt x="0" y="1123"/>
                </a:cubicBezTo>
                <a:cubicBezTo>
                  <a:pt x="0" y="1764"/>
                  <a:pt x="8162" y="2273"/>
                  <a:pt x="18246" y="2273"/>
                </a:cubicBezTo>
                <a:cubicBezTo>
                  <a:pt x="28309" y="2273"/>
                  <a:pt x="36476" y="1764"/>
                  <a:pt x="36476" y="1123"/>
                </a:cubicBezTo>
                <a:cubicBezTo>
                  <a:pt x="36476" y="504"/>
                  <a:pt x="28309" y="1"/>
                  <a:pt x="182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9" name="Google Shape;299;p15"/>
          <p:cNvGrpSpPr/>
          <p:nvPr/>
        </p:nvGrpSpPr>
        <p:grpSpPr>
          <a:xfrm flipH="1">
            <a:off x="-2102160" y="3843765"/>
            <a:ext cx="3284189" cy="1168269"/>
            <a:chOff x="2536050" y="2210275"/>
            <a:chExt cx="5672175" cy="2017737"/>
          </a:xfrm>
        </p:grpSpPr>
        <p:sp>
          <p:nvSpPr>
            <p:cNvPr id="300" name="Google Shape;300;p15"/>
            <p:cNvSpPr/>
            <p:nvPr/>
          </p:nvSpPr>
          <p:spPr>
            <a:xfrm>
              <a:off x="2536050" y="2210275"/>
              <a:ext cx="5672175" cy="1619642"/>
            </a:xfrm>
            <a:custGeom>
              <a:rect b="b" l="l" r="r" t="t"/>
              <a:pathLst>
                <a:path extrusionOk="0" h="21035" w="73667">
                  <a:moveTo>
                    <a:pt x="39484" y="0"/>
                  </a:moveTo>
                  <a:cubicBezTo>
                    <a:pt x="32918" y="0"/>
                    <a:pt x="27391" y="2097"/>
                    <a:pt x="25491" y="3096"/>
                  </a:cubicBezTo>
                  <a:cubicBezTo>
                    <a:pt x="23526" y="4112"/>
                    <a:pt x="16795" y="7465"/>
                    <a:pt x="14454" y="7995"/>
                  </a:cubicBezTo>
                  <a:cubicBezTo>
                    <a:pt x="12118" y="8524"/>
                    <a:pt x="4947" y="9541"/>
                    <a:pt x="2585" y="11241"/>
                  </a:cubicBezTo>
                  <a:cubicBezTo>
                    <a:pt x="577" y="12676"/>
                    <a:pt x="0" y="15854"/>
                    <a:pt x="223" y="18433"/>
                  </a:cubicBezTo>
                  <a:cubicBezTo>
                    <a:pt x="286" y="19164"/>
                    <a:pt x="265" y="20335"/>
                    <a:pt x="948" y="20774"/>
                  </a:cubicBezTo>
                  <a:cubicBezTo>
                    <a:pt x="1282" y="20970"/>
                    <a:pt x="1700" y="20970"/>
                    <a:pt x="2076" y="20970"/>
                  </a:cubicBezTo>
                  <a:cubicBezTo>
                    <a:pt x="4296" y="21016"/>
                    <a:pt x="6520" y="21035"/>
                    <a:pt x="8746" y="21035"/>
                  </a:cubicBezTo>
                  <a:cubicBezTo>
                    <a:pt x="17407" y="21035"/>
                    <a:pt x="26101" y="20752"/>
                    <a:pt x="34738" y="20663"/>
                  </a:cubicBezTo>
                  <a:cubicBezTo>
                    <a:pt x="43297" y="20573"/>
                    <a:pt x="51840" y="20467"/>
                    <a:pt x="60399" y="20308"/>
                  </a:cubicBezTo>
                  <a:cubicBezTo>
                    <a:pt x="63312" y="20266"/>
                    <a:pt x="66204" y="20202"/>
                    <a:pt x="69117" y="20112"/>
                  </a:cubicBezTo>
                  <a:cubicBezTo>
                    <a:pt x="69403" y="20112"/>
                    <a:pt x="69757" y="20134"/>
                    <a:pt x="70133" y="20134"/>
                  </a:cubicBezTo>
                  <a:cubicBezTo>
                    <a:pt x="70460" y="20149"/>
                    <a:pt x="70807" y="20166"/>
                    <a:pt x="71146" y="20166"/>
                  </a:cubicBezTo>
                  <a:cubicBezTo>
                    <a:pt x="71725" y="20166"/>
                    <a:pt x="72280" y="20118"/>
                    <a:pt x="72670" y="19938"/>
                  </a:cubicBezTo>
                  <a:cubicBezTo>
                    <a:pt x="73666" y="19472"/>
                    <a:pt x="71590" y="11109"/>
                    <a:pt x="70970" y="8858"/>
                  </a:cubicBezTo>
                  <a:cubicBezTo>
                    <a:pt x="70329" y="6628"/>
                    <a:pt x="68502" y="6496"/>
                    <a:pt x="66844" y="6363"/>
                  </a:cubicBezTo>
                  <a:cubicBezTo>
                    <a:pt x="65213" y="6231"/>
                    <a:pt x="61172" y="4488"/>
                    <a:pt x="57046" y="2857"/>
                  </a:cubicBezTo>
                  <a:cubicBezTo>
                    <a:pt x="52921" y="1221"/>
                    <a:pt x="47052" y="140"/>
                    <a:pt x="40167" y="8"/>
                  </a:cubicBezTo>
                  <a:cubicBezTo>
                    <a:pt x="39938" y="3"/>
                    <a:pt x="39711" y="0"/>
                    <a:pt x="394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2558072" y="3186233"/>
              <a:ext cx="5593868" cy="643699"/>
            </a:xfrm>
            <a:custGeom>
              <a:rect b="b" l="l" r="r" t="t"/>
              <a:pathLst>
                <a:path extrusionOk="0" h="8360" w="72650">
                  <a:moveTo>
                    <a:pt x="12345" y="0"/>
                  </a:moveTo>
                  <a:cubicBezTo>
                    <a:pt x="8827" y="0"/>
                    <a:pt x="5890" y="2805"/>
                    <a:pt x="5477" y="6468"/>
                  </a:cubicBezTo>
                  <a:lnTo>
                    <a:pt x="0" y="6489"/>
                  </a:lnTo>
                  <a:cubicBezTo>
                    <a:pt x="48" y="7104"/>
                    <a:pt x="180" y="7792"/>
                    <a:pt x="662" y="8099"/>
                  </a:cubicBezTo>
                  <a:cubicBezTo>
                    <a:pt x="996" y="8295"/>
                    <a:pt x="1414" y="8295"/>
                    <a:pt x="1790" y="8295"/>
                  </a:cubicBezTo>
                  <a:cubicBezTo>
                    <a:pt x="4010" y="8341"/>
                    <a:pt x="6234" y="8360"/>
                    <a:pt x="8460" y="8360"/>
                  </a:cubicBezTo>
                  <a:cubicBezTo>
                    <a:pt x="17121" y="8360"/>
                    <a:pt x="25815" y="8077"/>
                    <a:pt x="34452" y="7988"/>
                  </a:cubicBezTo>
                  <a:cubicBezTo>
                    <a:pt x="43011" y="7898"/>
                    <a:pt x="51554" y="7792"/>
                    <a:pt x="60113" y="7633"/>
                  </a:cubicBezTo>
                  <a:cubicBezTo>
                    <a:pt x="63026" y="7591"/>
                    <a:pt x="65918" y="7527"/>
                    <a:pt x="68831" y="7437"/>
                  </a:cubicBezTo>
                  <a:cubicBezTo>
                    <a:pt x="68868" y="7437"/>
                    <a:pt x="68907" y="7436"/>
                    <a:pt x="68947" y="7436"/>
                  </a:cubicBezTo>
                  <a:cubicBezTo>
                    <a:pt x="69461" y="7436"/>
                    <a:pt x="70161" y="7501"/>
                    <a:pt x="70830" y="7501"/>
                  </a:cubicBezTo>
                  <a:cubicBezTo>
                    <a:pt x="71420" y="7501"/>
                    <a:pt x="71987" y="7451"/>
                    <a:pt x="72384" y="7263"/>
                  </a:cubicBezTo>
                  <a:cubicBezTo>
                    <a:pt x="72586" y="7173"/>
                    <a:pt x="72649" y="6775"/>
                    <a:pt x="72649" y="6225"/>
                  </a:cubicBezTo>
                  <a:lnTo>
                    <a:pt x="72649" y="6225"/>
                  </a:lnTo>
                  <a:lnTo>
                    <a:pt x="64795" y="6246"/>
                  </a:lnTo>
                  <a:cubicBezTo>
                    <a:pt x="63979" y="3222"/>
                    <a:pt x="61395" y="992"/>
                    <a:pt x="58286" y="928"/>
                  </a:cubicBezTo>
                  <a:cubicBezTo>
                    <a:pt x="58239" y="927"/>
                    <a:pt x="58192" y="927"/>
                    <a:pt x="58146" y="927"/>
                  </a:cubicBezTo>
                  <a:cubicBezTo>
                    <a:pt x="55001" y="927"/>
                    <a:pt x="52315" y="3204"/>
                    <a:pt x="51506" y="6288"/>
                  </a:cubicBezTo>
                  <a:lnTo>
                    <a:pt x="19178" y="6421"/>
                  </a:lnTo>
                  <a:cubicBezTo>
                    <a:pt x="18760" y="2846"/>
                    <a:pt x="15958" y="65"/>
                    <a:pt x="12473" y="1"/>
                  </a:cubicBezTo>
                  <a:cubicBezTo>
                    <a:pt x="12430" y="1"/>
                    <a:pt x="12388" y="0"/>
                    <a:pt x="123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5"/>
            <p:cNvSpPr/>
            <p:nvPr/>
          </p:nvSpPr>
          <p:spPr>
            <a:xfrm>
              <a:off x="3059640" y="3267775"/>
              <a:ext cx="897252" cy="888859"/>
            </a:xfrm>
            <a:custGeom>
              <a:rect b="b" l="l" r="r" t="t"/>
              <a:pathLst>
                <a:path extrusionOk="0" h="11544" w="11653">
                  <a:moveTo>
                    <a:pt x="5806" y="0"/>
                  </a:moveTo>
                  <a:cubicBezTo>
                    <a:pt x="2685" y="0"/>
                    <a:pt x="132" y="2512"/>
                    <a:pt x="64" y="5648"/>
                  </a:cubicBezTo>
                  <a:cubicBezTo>
                    <a:pt x="1" y="8825"/>
                    <a:pt x="2516" y="11473"/>
                    <a:pt x="5715" y="11542"/>
                  </a:cubicBezTo>
                  <a:cubicBezTo>
                    <a:pt x="5754" y="11543"/>
                    <a:pt x="5793" y="11543"/>
                    <a:pt x="5832" y="11543"/>
                  </a:cubicBezTo>
                  <a:cubicBezTo>
                    <a:pt x="8957" y="11543"/>
                    <a:pt x="11521" y="9030"/>
                    <a:pt x="11584" y="5891"/>
                  </a:cubicBezTo>
                  <a:cubicBezTo>
                    <a:pt x="11652" y="2713"/>
                    <a:pt x="9137" y="65"/>
                    <a:pt x="5932" y="2"/>
                  </a:cubicBezTo>
                  <a:cubicBezTo>
                    <a:pt x="5890" y="1"/>
                    <a:pt x="5848" y="0"/>
                    <a:pt x="5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3" name="Google Shape;303;p15"/>
            <p:cNvSpPr/>
            <p:nvPr/>
          </p:nvSpPr>
          <p:spPr>
            <a:xfrm>
              <a:off x="3258219" y="3464737"/>
              <a:ext cx="499637" cy="494940"/>
            </a:xfrm>
            <a:custGeom>
              <a:rect b="b" l="l" r="r" t="t"/>
              <a:pathLst>
                <a:path extrusionOk="0" h="6428" w="6489">
                  <a:moveTo>
                    <a:pt x="3234" y="1"/>
                  </a:moveTo>
                  <a:cubicBezTo>
                    <a:pt x="1504" y="1"/>
                    <a:pt x="69" y="1394"/>
                    <a:pt x="22" y="3137"/>
                  </a:cubicBezTo>
                  <a:cubicBezTo>
                    <a:pt x="1" y="4922"/>
                    <a:pt x="1415" y="6378"/>
                    <a:pt x="3179" y="6426"/>
                  </a:cubicBezTo>
                  <a:cubicBezTo>
                    <a:pt x="3204" y="6427"/>
                    <a:pt x="3230" y="6427"/>
                    <a:pt x="3256" y="6427"/>
                  </a:cubicBezTo>
                  <a:cubicBezTo>
                    <a:pt x="4985" y="6427"/>
                    <a:pt x="6426" y="5028"/>
                    <a:pt x="6468" y="3270"/>
                  </a:cubicBezTo>
                  <a:cubicBezTo>
                    <a:pt x="6489" y="1501"/>
                    <a:pt x="5075" y="23"/>
                    <a:pt x="3311" y="2"/>
                  </a:cubicBezTo>
                  <a:cubicBezTo>
                    <a:pt x="3285" y="1"/>
                    <a:pt x="3259" y="1"/>
                    <a:pt x="3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5"/>
            <p:cNvSpPr/>
            <p:nvPr/>
          </p:nvSpPr>
          <p:spPr>
            <a:xfrm>
              <a:off x="3428309" y="3633287"/>
              <a:ext cx="159539" cy="157845"/>
            </a:xfrm>
            <a:custGeom>
              <a:rect b="b" l="l" r="r" t="t"/>
              <a:pathLst>
                <a:path extrusionOk="0" h="2050" w="2072">
                  <a:moveTo>
                    <a:pt x="1060" y="0"/>
                  </a:moveTo>
                  <a:cubicBezTo>
                    <a:pt x="482" y="0"/>
                    <a:pt x="22" y="440"/>
                    <a:pt x="22" y="1012"/>
                  </a:cubicBezTo>
                  <a:cubicBezTo>
                    <a:pt x="0" y="1563"/>
                    <a:pt x="440" y="2029"/>
                    <a:pt x="1012" y="2050"/>
                  </a:cubicBezTo>
                  <a:cubicBezTo>
                    <a:pt x="1589" y="2050"/>
                    <a:pt x="2050" y="1610"/>
                    <a:pt x="2050" y="1033"/>
                  </a:cubicBezTo>
                  <a:cubicBezTo>
                    <a:pt x="2071" y="482"/>
                    <a:pt x="1632" y="21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5" name="Google Shape;305;p15"/>
            <p:cNvSpPr/>
            <p:nvPr/>
          </p:nvSpPr>
          <p:spPr>
            <a:xfrm>
              <a:off x="6587173" y="3340769"/>
              <a:ext cx="897252" cy="887242"/>
            </a:xfrm>
            <a:custGeom>
              <a:rect b="b" l="l" r="r" t="t"/>
              <a:pathLst>
                <a:path extrusionOk="0" h="11523" w="11653">
                  <a:moveTo>
                    <a:pt x="5805" y="0"/>
                  </a:moveTo>
                  <a:cubicBezTo>
                    <a:pt x="2685" y="0"/>
                    <a:pt x="132" y="2491"/>
                    <a:pt x="64" y="5626"/>
                  </a:cubicBezTo>
                  <a:cubicBezTo>
                    <a:pt x="0" y="8831"/>
                    <a:pt x="2537" y="11452"/>
                    <a:pt x="5715" y="11521"/>
                  </a:cubicBezTo>
                  <a:cubicBezTo>
                    <a:pt x="5754" y="11522"/>
                    <a:pt x="5793" y="11522"/>
                    <a:pt x="5832" y="11522"/>
                  </a:cubicBezTo>
                  <a:cubicBezTo>
                    <a:pt x="8957" y="11522"/>
                    <a:pt x="11521" y="9009"/>
                    <a:pt x="11583" y="5870"/>
                  </a:cubicBezTo>
                  <a:cubicBezTo>
                    <a:pt x="11652" y="2692"/>
                    <a:pt x="9136" y="44"/>
                    <a:pt x="5932" y="2"/>
                  </a:cubicBezTo>
                  <a:cubicBezTo>
                    <a:pt x="5890" y="1"/>
                    <a:pt x="5847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6" name="Google Shape;306;p15"/>
            <p:cNvSpPr/>
            <p:nvPr/>
          </p:nvSpPr>
          <p:spPr>
            <a:xfrm>
              <a:off x="6785752" y="3536115"/>
              <a:ext cx="499637" cy="494863"/>
            </a:xfrm>
            <a:custGeom>
              <a:rect b="b" l="l" r="r" t="t"/>
              <a:pathLst>
                <a:path extrusionOk="0" h="6427" w="6489">
                  <a:moveTo>
                    <a:pt x="3233" y="1"/>
                  </a:moveTo>
                  <a:cubicBezTo>
                    <a:pt x="1504" y="1"/>
                    <a:pt x="69" y="1394"/>
                    <a:pt x="43" y="3158"/>
                  </a:cubicBezTo>
                  <a:cubicBezTo>
                    <a:pt x="1" y="4922"/>
                    <a:pt x="1415" y="6400"/>
                    <a:pt x="3178" y="6426"/>
                  </a:cubicBezTo>
                  <a:cubicBezTo>
                    <a:pt x="3205" y="6427"/>
                    <a:pt x="3231" y="6427"/>
                    <a:pt x="3257" y="6427"/>
                  </a:cubicBezTo>
                  <a:cubicBezTo>
                    <a:pt x="5011" y="6427"/>
                    <a:pt x="6426" y="5028"/>
                    <a:pt x="6467" y="3291"/>
                  </a:cubicBezTo>
                  <a:cubicBezTo>
                    <a:pt x="6489" y="1500"/>
                    <a:pt x="5101" y="44"/>
                    <a:pt x="3311" y="2"/>
                  </a:cubicBezTo>
                  <a:cubicBezTo>
                    <a:pt x="3285" y="1"/>
                    <a:pt x="3259" y="1"/>
                    <a:pt x="32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5"/>
            <p:cNvSpPr/>
            <p:nvPr/>
          </p:nvSpPr>
          <p:spPr>
            <a:xfrm>
              <a:off x="6955842" y="3704588"/>
              <a:ext cx="159539" cy="157999"/>
            </a:xfrm>
            <a:custGeom>
              <a:rect b="b" l="l" r="r" t="t"/>
              <a:pathLst>
                <a:path extrusionOk="0" h="2052" w="2072">
                  <a:moveTo>
                    <a:pt x="1059" y="1"/>
                  </a:moveTo>
                  <a:cubicBezTo>
                    <a:pt x="482" y="1"/>
                    <a:pt x="21" y="441"/>
                    <a:pt x="21" y="1013"/>
                  </a:cubicBezTo>
                  <a:cubicBezTo>
                    <a:pt x="0" y="1563"/>
                    <a:pt x="461" y="2051"/>
                    <a:pt x="1012" y="2051"/>
                  </a:cubicBezTo>
                  <a:cubicBezTo>
                    <a:pt x="1025" y="2051"/>
                    <a:pt x="1037" y="2051"/>
                    <a:pt x="1050" y="2051"/>
                  </a:cubicBezTo>
                  <a:cubicBezTo>
                    <a:pt x="1609" y="2051"/>
                    <a:pt x="2050" y="1599"/>
                    <a:pt x="2071" y="1060"/>
                  </a:cubicBezTo>
                  <a:cubicBezTo>
                    <a:pt x="2071" y="483"/>
                    <a:pt x="1631" y="22"/>
                    <a:pt x="1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8" name="Google Shape;308;p15"/>
            <p:cNvSpPr/>
            <p:nvPr/>
          </p:nvSpPr>
          <p:spPr>
            <a:xfrm>
              <a:off x="2597726" y="2882396"/>
              <a:ext cx="794460" cy="377057"/>
            </a:xfrm>
            <a:custGeom>
              <a:rect b="b" l="l" r="r" t="t"/>
              <a:pathLst>
                <a:path extrusionOk="0" h="4897" w="10318">
                  <a:moveTo>
                    <a:pt x="10152" y="1"/>
                  </a:moveTo>
                  <a:cubicBezTo>
                    <a:pt x="10126" y="1"/>
                    <a:pt x="10099" y="12"/>
                    <a:pt x="10078" y="39"/>
                  </a:cubicBezTo>
                  <a:cubicBezTo>
                    <a:pt x="9638" y="505"/>
                    <a:pt x="9177" y="966"/>
                    <a:pt x="8690" y="1384"/>
                  </a:cubicBezTo>
                  <a:cubicBezTo>
                    <a:pt x="7986" y="2046"/>
                    <a:pt x="7234" y="2708"/>
                    <a:pt x="6370" y="3105"/>
                  </a:cubicBezTo>
                  <a:cubicBezTo>
                    <a:pt x="5645" y="3460"/>
                    <a:pt x="4808" y="3635"/>
                    <a:pt x="4035" y="3815"/>
                  </a:cubicBezTo>
                  <a:cubicBezTo>
                    <a:pt x="2753" y="4143"/>
                    <a:pt x="1450" y="4408"/>
                    <a:pt x="147" y="4652"/>
                  </a:cubicBezTo>
                  <a:cubicBezTo>
                    <a:pt x="1" y="4692"/>
                    <a:pt x="57" y="4897"/>
                    <a:pt x="196" y="4897"/>
                  </a:cubicBezTo>
                  <a:cubicBezTo>
                    <a:pt x="202" y="4897"/>
                    <a:pt x="209" y="4896"/>
                    <a:pt x="216" y="4895"/>
                  </a:cubicBezTo>
                  <a:cubicBezTo>
                    <a:pt x="767" y="4784"/>
                    <a:pt x="1296" y="4673"/>
                    <a:pt x="1847" y="4541"/>
                  </a:cubicBezTo>
                  <a:cubicBezTo>
                    <a:pt x="2774" y="4366"/>
                    <a:pt x="3680" y="4165"/>
                    <a:pt x="4585" y="3926"/>
                  </a:cubicBezTo>
                  <a:cubicBezTo>
                    <a:pt x="5338" y="3725"/>
                    <a:pt x="6132" y="3529"/>
                    <a:pt x="6815" y="3153"/>
                  </a:cubicBezTo>
                  <a:cubicBezTo>
                    <a:pt x="8092" y="2401"/>
                    <a:pt x="9241" y="1299"/>
                    <a:pt x="10237" y="192"/>
                  </a:cubicBezTo>
                  <a:cubicBezTo>
                    <a:pt x="10317" y="112"/>
                    <a:pt x="10236" y="1"/>
                    <a:pt x="10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9" name="Google Shape;309;p15"/>
            <p:cNvSpPr/>
            <p:nvPr/>
          </p:nvSpPr>
          <p:spPr>
            <a:xfrm>
              <a:off x="7184990" y="2809017"/>
              <a:ext cx="231300" cy="230992"/>
            </a:xfrm>
            <a:custGeom>
              <a:rect b="b" l="l" r="r" t="t"/>
              <a:pathLst>
                <a:path extrusionOk="0" h="3000" w="3004">
                  <a:moveTo>
                    <a:pt x="1481" y="244"/>
                  </a:moveTo>
                  <a:cubicBezTo>
                    <a:pt x="1496" y="244"/>
                    <a:pt x="1511" y="244"/>
                    <a:pt x="1526" y="245"/>
                  </a:cubicBezTo>
                  <a:cubicBezTo>
                    <a:pt x="2230" y="245"/>
                    <a:pt x="2760" y="838"/>
                    <a:pt x="2760" y="1521"/>
                  </a:cubicBezTo>
                  <a:cubicBezTo>
                    <a:pt x="2718" y="2192"/>
                    <a:pt x="2207" y="2761"/>
                    <a:pt x="1516" y="2761"/>
                  </a:cubicBezTo>
                  <a:cubicBezTo>
                    <a:pt x="1504" y="2761"/>
                    <a:pt x="1491" y="2761"/>
                    <a:pt x="1478" y="2761"/>
                  </a:cubicBezTo>
                  <a:cubicBezTo>
                    <a:pt x="795" y="2734"/>
                    <a:pt x="223" y="2162"/>
                    <a:pt x="244" y="1479"/>
                  </a:cubicBezTo>
                  <a:cubicBezTo>
                    <a:pt x="265" y="811"/>
                    <a:pt x="818" y="244"/>
                    <a:pt x="1481" y="244"/>
                  </a:cubicBezTo>
                  <a:close/>
                  <a:moveTo>
                    <a:pt x="1490" y="1"/>
                  </a:moveTo>
                  <a:cubicBezTo>
                    <a:pt x="710" y="1"/>
                    <a:pt x="22" y="676"/>
                    <a:pt x="1" y="1479"/>
                  </a:cubicBezTo>
                  <a:cubicBezTo>
                    <a:pt x="1" y="2273"/>
                    <a:pt x="663" y="2978"/>
                    <a:pt x="1478" y="2999"/>
                  </a:cubicBezTo>
                  <a:cubicBezTo>
                    <a:pt x="2315" y="2999"/>
                    <a:pt x="2953" y="2346"/>
                    <a:pt x="3003" y="1537"/>
                  </a:cubicBezTo>
                  <a:lnTo>
                    <a:pt x="3003" y="1537"/>
                  </a:lnTo>
                  <a:cubicBezTo>
                    <a:pt x="3003" y="1532"/>
                    <a:pt x="3004" y="1527"/>
                    <a:pt x="3004" y="1521"/>
                  </a:cubicBezTo>
                  <a:lnTo>
                    <a:pt x="3004" y="1521"/>
                  </a:lnTo>
                  <a:cubicBezTo>
                    <a:pt x="3004" y="1521"/>
                    <a:pt x="3004" y="1521"/>
                    <a:pt x="3004" y="1521"/>
                  </a:cubicBezTo>
                  <a:cubicBezTo>
                    <a:pt x="3004" y="1518"/>
                    <a:pt x="3004" y="1515"/>
                    <a:pt x="3003" y="1513"/>
                  </a:cubicBezTo>
                  <a:lnTo>
                    <a:pt x="3003" y="1513"/>
                  </a:lnTo>
                  <a:cubicBezTo>
                    <a:pt x="2978" y="701"/>
                    <a:pt x="2360" y="23"/>
                    <a:pt x="1526" y="1"/>
                  </a:cubicBezTo>
                  <a:cubicBezTo>
                    <a:pt x="1514" y="1"/>
                    <a:pt x="1502" y="1"/>
                    <a:pt x="1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0" name="Google Shape;310;p15"/>
            <p:cNvSpPr/>
            <p:nvPr/>
          </p:nvSpPr>
          <p:spPr>
            <a:xfrm>
              <a:off x="5159852" y="2907267"/>
              <a:ext cx="298981" cy="70068"/>
            </a:xfrm>
            <a:custGeom>
              <a:rect b="b" l="l" r="r" t="t"/>
              <a:pathLst>
                <a:path extrusionOk="0" h="910" w="3883">
                  <a:moveTo>
                    <a:pt x="1771" y="0"/>
                  </a:moveTo>
                  <a:cubicBezTo>
                    <a:pt x="788" y="0"/>
                    <a:pt x="0" y="175"/>
                    <a:pt x="0" y="425"/>
                  </a:cubicBezTo>
                  <a:cubicBezTo>
                    <a:pt x="0" y="664"/>
                    <a:pt x="858" y="886"/>
                    <a:pt x="1918" y="907"/>
                  </a:cubicBezTo>
                  <a:cubicBezTo>
                    <a:pt x="1977" y="909"/>
                    <a:pt x="2036" y="909"/>
                    <a:pt x="2093" y="909"/>
                  </a:cubicBezTo>
                  <a:cubicBezTo>
                    <a:pt x="3090" y="909"/>
                    <a:pt x="3863" y="739"/>
                    <a:pt x="3883" y="489"/>
                  </a:cubicBezTo>
                  <a:cubicBezTo>
                    <a:pt x="3883" y="245"/>
                    <a:pt x="3019" y="28"/>
                    <a:pt x="1939" y="2"/>
                  </a:cubicBezTo>
                  <a:cubicBezTo>
                    <a:pt x="1882" y="1"/>
                    <a:pt x="1826" y="0"/>
                    <a:pt x="1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1" name="Google Shape;311;p15"/>
            <p:cNvSpPr/>
            <p:nvPr/>
          </p:nvSpPr>
          <p:spPr>
            <a:xfrm>
              <a:off x="6485227" y="2914197"/>
              <a:ext cx="298981" cy="71685"/>
            </a:xfrm>
            <a:custGeom>
              <a:rect b="b" l="l" r="r" t="t"/>
              <a:pathLst>
                <a:path extrusionOk="0" h="931" w="3883">
                  <a:moveTo>
                    <a:pt x="1782" y="0"/>
                  </a:moveTo>
                  <a:cubicBezTo>
                    <a:pt x="794" y="0"/>
                    <a:pt x="0" y="189"/>
                    <a:pt x="0" y="420"/>
                  </a:cubicBezTo>
                  <a:cubicBezTo>
                    <a:pt x="0" y="685"/>
                    <a:pt x="858" y="907"/>
                    <a:pt x="1918" y="929"/>
                  </a:cubicBezTo>
                  <a:cubicBezTo>
                    <a:pt x="1971" y="930"/>
                    <a:pt x="2025" y="930"/>
                    <a:pt x="2077" y="930"/>
                  </a:cubicBezTo>
                  <a:cubicBezTo>
                    <a:pt x="3082" y="930"/>
                    <a:pt x="3861" y="742"/>
                    <a:pt x="3861" y="510"/>
                  </a:cubicBezTo>
                  <a:cubicBezTo>
                    <a:pt x="3882" y="245"/>
                    <a:pt x="2998" y="23"/>
                    <a:pt x="1939" y="2"/>
                  </a:cubicBezTo>
                  <a:cubicBezTo>
                    <a:pt x="1886" y="1"/>
                    <a:pt x="1834" y="0"/>
                    <a:pt x="1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2" name="Google Shape;312;p15"/>
            <p:cNvSpPr/>
            <p:nvPr/>
          </p:nvSpPr>
          <p:spPr>
            <a:xfrm>
              <a:off x="4087339" y="2845668"/>
              <a:ext cx="94014" cy="967628"/>
            </a:xfrm>
            <a:custGeom>
              <a:rect b="b" l="l" r="r" t="t"/>
              <a:pathLst>
                <a:path extrusionOk="0" h="12567" w="1221">
                  <a:moveTo>
                    <a:pt x="354" y="1"/>
                  </a:moveTo>
                  <a:cubicBezTo>
                    <a:pt x="295" y="1"/>
                    <a:pt x="233" y="34"/>
                    <a:pt x="223" y="97"/>
                  </a:cubicBezTo>
                  <a:cubicBezTo>
                    <a:pt x="180" y="696"/>
                    <a:pt x="133" y="1289"/>
                    <a:pt x="111" y="1861"/>
                  </a:cubicBezTo>
                  <a:cubicBezTo>
                    <a:pt x="0" y="4006"/>
                    <a:pt x="0" y="6098"/>
                    <a:pt x="265" y="8217"/>
                  </a:cubicBezTo>
                  <a:cubicBezTo>
                    <a:pt x="445" y="9652"/>
                    <a:pt x="689" y="11066"/>
                    <a:pt x="975" y="12480"/>
                  </a:cubicBezTo>
                  <a:cubicBezTo>
                    <a:pt x="983" y="12540"/>
                    <a:pt x="1026" y="12566"/>
                    <a:pt x="1072" y="12566"/>
                  </a:cubicBezTo>
                  <a:cubicBezTo>
                    <a:pt x="1142" y="12566"/>
                    <a:pt x="1221" y="12504"/>
                    <a:pt x="1192" y="12411"/>
                  </a:cubicBezTo>
                  <a:cubicBezTo>
                    <a:pt x="1086" y="11903"/>
                    <a:pt x="996" y="11373"/>
                    <a:pt x="906" y="10844"/>
                  </a:cubicBezTo>
                  <a:cubicBezTo>
                    <a:pt x="530" y="8746"/>
                    <a:pt x="265" y="6654"/>
                    <a:pt x="265" y="4536"/>
                  </a:cubicBezTo>
                  <a:cubicBezTo>
                    <a:pt x="265" y="3053"/>
                    <a:pt x="334" y="1575"/>
                    <a:pt x="466" y="119"/>
                  </a:cubicBezTo>
                  <a:cubicBezTo>
                    <a:pt x="477" y="39"/>
                    <a:pt x="417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3" name="Google Shape;313;p15"/>
            <p:cNvSpPr/>
            <p:nvPr/>
          </p:nvSpPr>
          <p:spPr>
            <a:xfrm>
              <a:off x="5589657" y="2792462"/>
              <a:ext cx="28104" cy="1005895"/>
            </a:xfrm>
            <a:custGeom>
              <a:rect b="b" l="l" r="r" t="t"/>
              <a:pathLst>
                <a:path extrusionOk="0" h="13064" w="365">
                  <a:moveTo>
                    <a:pt x="240" y="0"/>
                  </a:moveTo>
                  <a:cubicBezTo>
                    <a:pt x="186" y="0"/>
                    <a:pt x="133" y="34"/>
                    <a:pt x="133" y="105"/>
                  </a:cubicBezTo>
                  <a:cubicBezTo>
                    <a:pt x="133" y="635"/>
                    <a:pt x="112" y="1164"/>
                    <a:pt x="112" y="1694"/>
                  </a:cubicBezTo>
                  <a:cubicBezTo>
                    <a:pt x="64" y="5444"/>
                    <a:pt x="43" y="9199"/>
                    <a:pt x="1" y="12949"/>
                  </a:cubicBezTo>
                  <a:cubicBezTo>
                    <a:pt x="1" y="13025"/>
                    <a:pt x="62" y="13064"/>
                    <a:pt x="123" y="13064"/>
                  </a:cubicBezTo>
                  <a:cubicBezTo>
                    <a:pt x="183" y="13064"/>
                    <a:pt x="244" y="13025"/>
                    <a:pt x="244" y="12949"/>
                  </a:cubicBezTo>
                  <a:lnTo>
                    <a:pt x="244" y="11381"/>
                  </a:lnTo>
                  <a:cubicBezTo>
                    <a:pt x="287" y="7631"/>
                    <a:pt x="329" y="3876"/>
                    <a:pt x="350" y="126"/>
                  </a:cubicBezTo>
                  <a:cubicBezTo>
                    <a:pt x="364" y="44"/>
                    <a:pt x="301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4" name="Google Shape;314;p15"/>
            <p:cNvSpPr/>
            <p:nvPr/>
          </p:nvSpPr>
          <p:spPr>
            <a:xfrm>
              <a:off x="6435871" y="2630611"/>
              <a:ext cx="572630" cy="1150035"/>
            </a:xfrm>
            <a:custGeom>
              <a:rect b="b" l="l" r="r" t="t"/>
              <a:pathLst>
                <a:path extrusionOk="0" h="14936" w="7437">
                  <a:moveTo>
                    <a:pt x="7092" y="0"/>
                  </a:moveTo>
                  <a:cubicBezTo>
                    <a:pt x="7019" y="0"/>
                    <a:pt x="6936" y="60"/>
                    <a:pt x="6949" y="152"/>
                  </a:cubicBezTo>
                  <a:cubicBezTo>
                    <a:pt x="7082" y="994"/>
                    <a:pt x="7082" y="1874"/>
                    <a:pt x="7039" y="2737"/>
                  </a:cubicBezTo>
                  <a:cubicBezTo>
                    <a:pt x="6949" y="4018"/>
                    <a:pt x="6684" y="5385"/>
                    <a:pt x="5805" y="6354"/>
                  </a:cubicBezTo>
                  <a:cubicBezTo>
                    <a:pt x="4900" y="7329"/>
                    <a:pt x="3660" y="7879"/>
                    <a:pt x="2580" y="8626"/>
                  </a:cubicBezTo>
                  <a:cubicBezTo>
                    <a:pt x="2098" y="8981"/>
                    <a:pt x="1632" y="9357"/>
                    <a:pt x="1277" y="9844"/>
                  </a:cubicBezTo>
                  <a:cubicBezTo>
                    <a:pt x="858" y="10438"/>
                    <a:pt x="615" y="11190"/>
                    <a:pt x="440" y="11894"/>
                  </a:cubicBezTo>
                  <a:cubicBezTo>
                    <a:pt x="196" y="12821"/>
                    <a:pt x="0" y="13838"/>
                    <a:pt x="43" y="14828"/>
                  </a:cubicBezTo>
                  <a:cubicBezTo>
                    <a:pt x="54" y="14897"/>
                    <a:pt x="119" y="14936"/>
                    <a:pt x="179" y="14936"/>
                  </a:cubicBezTo>
                  <a:cubicBezTo>
                    <a:pt x="235" y="14936"/>
                    <a:pt x="286" y="14902"/>
                    <a:pt x="286" y="14828"/>
                  </a:cubicBezTo>
                  <a:cubicBezTo>
                    <a:pt x="218" y="13552"/>
                    <a:pt x="530" y="12201"/>
                    <a:pt x="970" y="10988"/>
                  </a:cubicBezTo>
                  <a:cubicBezTo>
                    <a:pt x="1478" y="9601"/>
                    <a:pt x="2601" y="8849"/>
                    <a:pt x="3840" y="8123"/>
                  </a:cubicBezTo>
                  <a:cubicBezTo>
                    <a:pt x="4878" y="7482"/>
                    <a:pt x="6001" y="6773"/>
                    <a:pt x="6573" y="5650"/>
                  </a:cubicBezTo>
                  <a:cubicBezTo>
                    <a:pt x="7436" y="4018"/>
                    <a:pt x="7436" y="1874"/>
                    <a:pt x="7193" y="89"/>
                  </a:cubicBezTo>
                  <a:cubicBezTo>
                    <a:pt x="7184" y="27"/>
                    <a:pt x="7140" y="0"/>
                    <a:pt x="7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5" name="Google Shape;315;p15"/>
            <p:cNvSpPr/>
            <p:nvPr/>
          </p:nvSpPr>
          <p:spPr>
            <a:xfrm>
              <a:off x="4094269" y="2288044"/>
              <a:ext cx="2893797" cy="573631"/>
            </a:xfrm>
            <a:custGeom>
              <a:rect b="b" l="l" r="r" t="t"/>
              <a:pathLst>
                <a:path extrusionOk="0" h="7450" w="37583">
                  <a:moveTo>
                    <a:pt x="21368" y="0"/>
                  </a:moveTo>
                  <a:cubicBezTo>
                    <a:pt x="20545" y="0"/>
                    <a:pt x="19726" y="21"/>
                    <a:pt x="18913" y="57"/>
                  </a:cubicBezTo>
                  <a:cubicBezTo>
                    <a:pt x="15116" y="232"/>
                    <a:pt x="11276" y="920"/>
                    <a:pt x="7791" y="2483"/>
                  </a:cubicBezTo>
                  <a:cubicBezTo>
                    <a:pt x="5561" y="3500"/>
                    <a:pt x="3379" y="4670"/>
                    <a:pt x="1303" y="5952"/>
                  </a:cubicBezTo>
                  <a:cubicBezTo>
                    <a:pt x="1303" y="5952"/>
                    <a:pt x="0" y="6852"/>
                    <a:pt x="265" y="7361"/>
                  </a:cubicBezTo>
                  <a:cubicBezTo>
                    <a:pt x="296" y="7422"/>
                    <a:pt x="753" y="7449"/>
                    <a:pt x="1537" y="7449"/>
                  </a:cubicBezTo>
                  <a:cubicBezTo>
                    <a:pt x="6973" y="7449"/>
                    <a:pt x="28110" y="6152"/>
                    <a:pt x="31757" y="6037"/>
                  </a:cubicBezTo>
                  <a:cubicBezTo>
                    <a:pt x="35925" y="5904"/>
                    <a:pt x="37583" y="5179"/>
                    <a:pt x="37493" y="4204"/>
                  </a:cubicBezTo>
                  <a:cubicBezTo>
                    <a:pt x="37408" y="3304"/>
                    <a:pt x="35554" y="2859"/>
                    <a:pt x="34913" y="2642"/>
                  </a:cubicBezTo>
                  <a:cubicBezTo>
                    <a:pt x="33478" y="2154"/>
                    <a:pt x="32133" y="1514"/>
                    <a:pt x="30676" y="1116"/>
                  </a:cubicBezTo>
                  <a:cubicBezTo>
                    <a:pt x="27669" y="294"/>
                    <a:pt x="24496" y="0"/>
                    <a:pt x="2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6" name="Google Shape;316;p15"/>
            <p:cNvSpPr/>
            <p:nvPr/>
          </p:nvSpPr>
          <p:spPr>
            <a:xfrm>
              <a:off x="2547831" y="3403677"/>
              <a:ext cx="221137" cy="239847"/>
            </a:xfrm>
            <a:custGeom>
              <a:rect b="b" l="l" r="r" t="t"/>
              <a:pathLst>
                <a:path extrusionOk="0" h="3115" w="2872">
                  <a:moveTo>
                    <a:pt x="181" y="0"/>
                  </a:moveTo>
                  <a:cubicBezTo>
                    <a:pt x="27" y="970"/>
                    <a:pt x="1" y="1986"/>
                    <a:pt x="70" y="2934"/>
                  </a:cubicBezTo>
                  <a:cubicBezTo>
                    <a:pt x="91" y="3003"/>
                    <a:pt x="91" y="3046"/>
                    <a:pt x="91" y="3115"/>
                  </a:cubicBezTo>
                  <a:cubicBezTo>
                    <a:pt x="642" y="3088"/>
                    <a:pt x="1282" y="3046"/>
                    <a:pt x="1770" y="2956"/>
                  </a:cubicBezTo>
                  <a:cubicBezTo>
                    <a:pt x="2871" y="2760"/>
                    <a:pt x="2808" y="1743"/>
                    <a:pt x="2739" y="906"/>
                  </a:cubicBezTo>
                  <a:cubicBezTo>
                    <a:pt x="2675" y="265"/>
                    <a:pt x="975" y="69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7" name="Google Shape;317;p15"/>
            <p:cNvSpPr/>
            <p:nvPr/>
          </p:nvSpPr>
          <p:spPr>
            <a:xfrm>
              <a:off x="7999018" y="2890635"/>
              <a:ext cx="1694" cy="1694"/>
            </a:xfrm>
            <a:custGeom>
              <a:rect b="b" l="l" r="r" t="t"/>
              <a:pathLst>
                <a:path extrusionOk="0" h="22" w="22">
                  <a:moveTo>
                    <a:pt x="21" y="22"/>
                  </a:moveTo>
                  <a:lnTo>
                    <a:pt x="21" y="22"/>
                  </a:lnTo>
                  <a:lnTo>
                    <a:pt x="21" y="22"/>
                  </a:lnTo>
                  <a:close/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close/>
                  <a:moveTo>
                    <a:pt x="0" y="1"/>
                  </a:moveTo>
                  <a:lnTo>
                    <a:pt x="21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5"/>
            <p:cNvSpPr/>
            <p:nvPr/>
          </p:nvSpPr>
          <p:spPr>
            <a:xfrm>
              <a:off x="7805290" y="2824185"/>
              <a:ext cx="288818" cy="458828"/>
            </a:xfrm>
            <a:custGeom>
              <a:rect b="b" l="l" r="r" t="t"/>
              <a:pathLst>
                <a:path extrusionOk="0" h="5959" w="3751">
                  <a:moveTo>
                    <a:pt x="2161" y="0"/>
                  </a:moveTo>
                  <a:cubicBezTo>
                    <a:pt x="1367" y="265"/>
                    <a:pt x="0" y="906"/>
                    <a:pt x="43" y="2140"/>
                  </a:cubicBezTo>
                  <a:cubicBezTo>
                    <a:pt x="133" y="3888"/>
                    <a:pt x="662" y="4968"/>
                    <a:pt x="1875" y="5540"/>
                  </a:cubicBezTo>
                  <a:cubicBezTo>
                    <a:pt x="2516" y="5826"/>
                    <a:pt x="3220" y="5916"/>
                    <a:pt x="3750" y="5959"/>
                  </a:cubicBezTo>
                  <a:cubicBezTo>
                    <a:pt x="3332" y="3861"/>
                    <a:pt x="2802" y="1833"/>
                    <a:pt x="2537" y="885"/>
                  </a:cubicBezTo>
                  <a:lnTo>
                    <a:pt x="2537" y="864"/>
                  </a:lnTo>
                  <a:lnTo>
                    <a:pt x="2516" y="864"/>
                  </a:lnTo>
                  <a:cubicBezTo>
                    <a:pt x="2426" y="530"/>
                    <a:pt x="2320" y="244"/>
                    <a:pt x="2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5"/>
            <p:cNvSpPr/>
            <p:nvPr/>
          </p:nvSpPr>
          <p:spPr>
            <a:xfrm>
              <a:off x="2733397" y="3074123"/>
              <a:ext cx="3311" cy="3388"/>
            </a:xfrm>
            <a:custGeom>
              <a:rect b="b" l="l" r="r" t="t"/>
              <a:pathLst>
                <a:path extrusionOk="0" h="44" w="43">
                  <a:moveTo>
                    <a:pt x="1" y="43"/>
                  </a:moveTo>
                  <a:lnTo>
                    <a:pt x="1" y="43"/>
                  </a:lnTo>
                  <a:lnTo>
                    <a:pt x="1" y="43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1" y="22"/>
                  </a:ln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43" y="1"/>
                  </a:moveTo>
                  <a:cubicBezTo>
                    <a:pt x="43" y="1"/>
                    <a:pt x="43" y="22"/>
                    <a:pt x="22" y="22"/>
                  </a:cubicBezTo>
                  <a:cubicBezTo>
                    <a:pt x="43" y="22"/>
                    <a:pt x="43" y="1"/>
                    <a:pt x="43" y="1"/>
                  </a:cubicBez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5"/>
            <p:cNvSpPr/>
            <p:nvPr/>
          </p:nvSpPr>
          <p:spPr>
            <a:xfrm>
              <a:off x="2692588" y="2931444"/>
              <a:ext cx="438501" cy="181945"/>
            </a:xfrm>
            <a:custGeom>
              <a:rect b="b" l="l" r="r" t="t"/>
              <a:pathLst>
                <a:path extrusionOk="0" h="2363" w="5695">
                  <a:moveTo>
                    <a:pt x="5694" y="0"/>
                  </a:moveTo>
                  <a:lnTo>
                    <a:pt x="5694" y="0"/>
                  </a:lnTo>
                  <a:cubicBezTo>
                    <a:pt x="3618" y="509"/>
                    <a:pt x="1632" y="1102"/>
                    <a:pt x="573" y="1854"/>
                  </a:cubicBezTo>
                  <a:cubicBezTo>
                    <a:pt x="573" y="1854"/>
                    <a:pt x="573" y="1875"/>
                    <a:pt x="552" y="1875"/>
                  </a:cubicBezTo>
                  <a:lnTo>
                    <a:pt x="531" y="1875"/>
                  </a:lnTo>
                  <a:lnTo>
                    <a:pt x="531" y="1896"/>
                  </a:lnTo>
                  <a:cubicBezTo>
                    <a:pt x="329" y="2029"/>
                    <a:pt x="155" y="2182"/>
                    <a:pt x="1" y="2362"/>
                  </a:cubicBezTo>
                  <a:lnTo>
                    <a:pt x="504" y="2362"/>
                  </a:lnTo>
                  <a:cubicBezTo>
                    <a:pt x="504" y="2362"/>
                    <a:pt x="2405" y="2272"/>
                    <a:pt x="3793" y="1700"/>
                  </a:cubicBezTo>
                  <a:cubicBezTo>
                    <a:pt x="4678" y="1346"/>
                    <a:pt x="5318" y="551"/>
                    <a:pt x="5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Google Shape;321;p15"/>
          <p:cNvSpPr/>
          <p:nvPr/>
        </p:nvSpPr>
        <p:spPr>
          <a:xfrm>
            <a:off x="8430775" y="1017715"/>
            <a:ext cx="177302" cy="175063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5"/>
          <p:cNvSpPr/>
          <p:nvPr/>
        </p:nvSpPr>
        <p:spPr>
          <a:xfrm>
            <a:off x="8734513" y="1246999"/>
            <a:ext cx="270756" cy="267312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5"/>
          <p:cNvSpPr/>
          <p:nvPr/>
        </p:nvSpPr>
        <p:spPr>
          <a:xfrm flipH="1" rot="10800000">
            <a:off x="8702325" y="1078625"/>
            <a:ext cx="475178" cy="4130850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5"/>
          <p:cNvSpPr/>
          <p:nvPr/>
        </p:nvSpPr>
        <p:spPr>
          <a:xfrm flipH="1">
            <a:off x="-33672" y="-30354"/>
            <a:ext cx="441750" cy="4098509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3_1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6"/>
          <p:cNvSpPr/>
          <p:nvPr/>
        </p:nvSpPr>
        <p:spPr>
          <a:xfrm>
            <a:off x="3425925" y="-30350"/>
            <a:ext cx="655160" cy="156247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6"/>
          <p:cNvSpPr/>
          <p:nvPr/>
        </p:nvSpPr>
        <p:spPr>
          <a:xfrm flipH="1">
            <a:off x="-1041000" y="3009775"/>
            <a:ext cx="11225986" cy="3987262"/>
          </a:xfrm>
          <a:custGeom>
            <a:rect b="b" l="l" r="r" t="t"/>
            <a:pathLst>
              <a:path extrusionOk="0" h="44599" w="105159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0" y="4705507"/>
            <a:ext cx="9144064" cy="438003"/>
          </a:xfrm>
          <a:custGeom>
            <a:rect b="b" l="l" r="r" t="t"/>
            <a:pathLst>
              <a:path extrusionOk="0" h="9670" w="87612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9" name="Google Shape;329;p16"/>
          <p:cNvGrpSpPr/>
          <p:nvPr/>
        </p:nvGrpSpPr>
        <p:grpSpPr>
          <a:xfrm>
            <a:off x="2216420" y="3818242"/>
            <a:ext cx="841821" cy="1082123"/>
            <a:chOff x="1307321" y="654999"/>
            <a:chExt cx="1131632" cy="1454661"/>
          </a:xfrm>
        </p:grpSpPr>
        <p:sp>
          <p:nvSpPr>
            <p:cNvPr id="330" name="Google Shape;330;p16"/>
            <p:cNvSpPr/>
            <p:nvPr/>
          </p:nvSpPr>
          <p:spPr>
            <a:xfrm>
              <a:off x="1307321" y="654999"/>
              <a:ext cx="1131632" cy="1021965"/>
            </a:xfrm>
            <a:custGeom>
              <a:rect b="b" l="l" r="r" t="t"/>
              <a:pathLst>
                <a:path extrusionOk="0" h="23241" w="25735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6"/>
            <p:cNvSpPr/>
            <p:nvPr/>
          </p:nvSpPr>
          <p:spPr>
            <a:xfrm>
              <a:off x="1876952" y="1126611"/>
              <a:ext cx="81569" cy="983049"/>
            </a:xfrm>
            <a:custGeom>
              <a:rect b="b" l="l" r="r" t="t"/>
              <a:pathLst>
                <a:path extrusionOk="0" h="22356" w="1855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2" name="Google Shape;332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33" name="Google Shape;333;p16"/>
          <p:cNvSpPr txBox="1"/>
          <p:nvPr>
            <p:ph idx="1" type="subTitle"/>
          </p:nvPr>
        </p:nvSpPr>
        <p:spPr>
          <a:xfrm>
            <a:off x="2437350" y="1245425"/>
            <a:ext cx="4269300" cy="22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334" name="Google Shape;334;p16"/>
          <p:cNvGrpSpPr/>
          <p:nvPr/>
        </p:nvGrpSpPr>
        <p:grpSpPr>
          <a:xfrm flipH="1">
            <a:off x="7355845" y="3869642"/>
            <a:ext cx="841821" cy="1082123"/>
            <a:chOff x="1307321" y="654999"/>
            <a:chExt cx="1131632" cy="1454661"/>
          </a:xfrm>
        </p:grpSpPr>
        <p:sp>
          <p:nvSpPr>
            <p:cNvPr id="335" name="Google Shape;335;p16"/>
            <p:cNvSpPr/>
            <p:nvPr/>
          </p:nvSpPr>
          <p:spPr>
            <a:xfrm>
              <a:off x="1307321" y="654999"/>
              <a:ext cx="1131632" cy="1021965"/>
            </a:xfrm>
            <a:custGeom>
              <a:rect b="b" l="l" r="r" t="t"/>
              <a:pathLst>
                <a:path extrusionOk="0" h="23241" w="25735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6"/>
            <p:cNvSpPr/>
            <p:nvPr/>
          </p:nvSpPr>
          <p:spPr>
            <a:xfrm>
              <a:off x="1876952" y="1126611"/>
              <a:ext cx="81569" cy="983049"/>
            </a:xfrm>
            <a:custGeom>
              <a:rect b="b" l="l" r="r" t="t"/>
              <a:pathLst>
                <a:path extrusionOk="0" h="22356" w="1855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7" name="Google Shape;337;p16"/>
          <p:cNvSpPr/>
          <p:nvPr/>
        </p:nvSpPr>
        <p:spPr>
          <a:xfrm>
            <a:off x="8246700" y="1618425"/>
            <a:ext cx="177302" cy="175063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16"/>
          <p:cNvSpPr/>
          <p:nvPr/>
        </p:nvSpPr>
        <p:spPr>
          <a:xfrm>
            <a:off x="8553938" y="1372753"/>
            <a:ext cx="248824" cy="245663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16"/>
          <p:cNvSpPr/>
          <p:nvPr/>
        </p:nvSpPr>
        <p:spPr>
          <a:xfrm flipH="1" rot="10800000">
            <a:off x="8702325" y="1078625"/>
            <a:ext cx="475178" cy="4130850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16"/>
          <p:cNvSpPr/>
          <p:nvPr/>
        </p:nvSpPr>
        <p:spPr>
          <a:xfrm flipH="1">
            <a:off x="-33672" y="-30354"/>
            <a:ext cx="441750" cy="4098509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16"/>
          <p:cNvSpPr/>
          <p:nvPr/>
        </p:nvSpPr>
        <p:spPr>
          <a:xfrm>
            <a:off x="-1096887" y="4836975"/>
            <a:ext cx="3181346" cy="175049"/>
          </a:xfrm>
          <a:custGeom>
            <a:rect b="b" l="l" r="r" t="t"/>
            <a:pathLst>
              <a:path extrusionOk="0" h="2273" w="36476">
                <a:moveTo>
                  <a:pt x="18246" y="1"/>
                </a:moveTo>
                <a:cubicBezTo>
                  <a:pt x="8162" y="1"/>
                  <a:pt x="0" y="504"/>
                  <a:pt x="0" y="1123"/>
                </a:cubicBezTo>
                <a:cubicBezTo>
                  <a:pt x="0" y="1764"/>
                  <a:pt x="8162" y="2273"/>
                  <a:pt x="18246" y="2273"/>
                </a:cubicBezTo>
                <a:cubicBezTo>
                  <a:pt x="28309" y="2273"/>
                  <a:pt x="36476" y="1764"/>
                  <a:pt x="36476" y="1123"/>
                </a:cubicBezTo>
                <a:cubicBezTo>
                  <a:pt x="36476" y="504"/>
                  <a:pt x="28309" y="1"/>
                  <a:pt x="182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2" name="Google Shape;342;p16"/>
          <p:cNvGrpSpPr/>
          <p:nvPr/>
        </p:nvGrpSpPr>
        <p:grpSpPr>
          <a:xfrm flipH="1">
            <a:off x="-1340160" y="3843765"/>
            <a:ext cx="3284189" cy="1168269"/>
            <a:chOff x="2536050" y="2210275"/>
            <a:chExt cx="5672175" cy="2017737"/>
          </a:xfrm>
        </p:grpSpPr>
        <p:sp>
          <p:nvSpPr>
            <p:cNvPr id="343" name="Google Shape;343;p16"/>
            <p:cNvSpPr/>
            <p:nvPr/>
          </p:nvSpPr>
          <p:spPr>
            <a:xfrm>
              <a:off x="2536050" y="2210275"/>
              <a:ext cx="5672175" cy="1619642"/>
            </a:xfrm>
            <a:custGeom>
              <a:rect b="b" l="l" r="r" t="t"/>
              <a:pathLst>
                <a:path extrusionOk="0" h="21035" w="73667">
                  <a:moveTo>
                    <a:pt x="39484" y="0"/>
                  </a:moveTo>
                  <a:cubicBezTo>
                    <a:pt x="32918" y="0"/>
                    <a:pt x="27391" y="2097"/>
                    <a:pt x="25491" y="3096"/>
                  </a:cubicBezTo>
                  <a:cubicBezTo>
                    <a:pt x="23526" y="4112"/>
                    <a:pt x="16795" y="7465"/>
                    <a:pt x="14454" y="7995"/>
                  </a:cubicBezTo>
                  <a:cubicBezTo>
                    <a:pt x="12118" y="8524"/>
                    <a:pt x="4947" y="9541"/>
                    <a:pt x="2585" y="11241"/>
                  </a:cubicBezTo>
                  <a:cubicBezTo>
                    <a:pt x="577" y="12676"/>
                    <a:pt x="0" y="15854"/>
                    <a:pt x="223" y="18433"/>
                  </a:cubicBezTo>
                  <a:cubicBezTo>
                    <a:pt x="286" y="19164"/>
                    <a:pt x="265" y="20335"/>
                    <a:pt x="948" y="20774"/>
                  </a:cubicBezTo>
                  <a:cubicBezTo>
                    <a:pt x="1282" y="20970"/>
                    <a:pt x="1700" y="20970"/>
                    <a:pt x="2076" y="20970"/>
                  </a:cubicBezTo>
                  <a:cubicBezTo>
                    <a:pt x="4296" y="21016"/>
                    <a:pt x="6520" y="21035"/>
                    <a:pt x="8746" y="21035"/>
                  </a:cubicBezTo>
                  <a:cubicBezTo>
                    <a:pt x="17407" y="21035"/>
                    <a:pt x="26101" y="20752"/>
                    <a:pt x="34738" y="20663"/>
                  </a:cubicBezTo>
                  <a:cubicBezTo>
                    <a:pt x="43297" y="20573"/>
                    <a:pt x="51840" y="20467"/>
                    <a:pt x="60399" y="20308"/>
                  </a:cubicBezTo>
                  <a:cubicBezTo>
                    <a:pt x="63312" y="20266"/>
                    <a:pt x="66204" y="20202"/>
                    <a:pt x="69117" y="20112"/>
                  </a:cubicBezTo>
                  <a:cubicBezTo>
                    <a:pt x="69403" y="20112"/>
                    <a:pt x="69757" y="20134"/>
                    <a:pt x="70133" y="20134"/>
                  </a:cubicBezTo>
                  <a:cubicBezTo>
                    <a:pt x="70460" y="20149"/>
                    <a:pt x="70807" y="20166"/>
                    <a:pt x="71146" y="20166"/>
                  </a:cubicBezTo>
                  <a:cubicBezTo>
                    <a:pt x="71725" y="20166"/>
                    <a:pt x="72280" y="20118"/>
                    <a:pt x="72670" y="19938"/>
                  </a:cubicBezTo>
                  <a:cubicBezTo>
                    <a:pt x="73666" y="19472"/>
                    <a:pt x="71590" y="11109"/>
                    <a:pt x="70970" y="8858"/>
                  </a:cubicBezTo>
                  <a:cubicBezTo>
                    <a:pt x="70329" y="6628"/>
                    <a:pt x="68502" y="6496"/>
                    <a:pt x="66844" y="6363"/>
                  </a:cubicBezTo>
                  <a:cubicBezTo>
                    <a:pt x="65213" y="6231"/>
                    <a:pt x="61172" y="4488"/>
                    <a:pt x="57046" y="2857"/>
                  </a:cubicBezTo>
                  <a:cubicBezTo>
                    <a:pt x="52921" y="1221"/>
                    <a:pt x="47052" y="140"/>
                    <a:pt x="40167" y="8"/>
                  </a:cubicBezTo>
                  <a:cubicBezTo>
                    <a:pt x="39938" y="3"/>
                    <a:pt x="39711" y="0"/>
                    <a:pt x="394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6"/>
            <p:cNvSpPr/>
            <p:nvPr/>
          </p:nvSpPr>
          <p:spPr>
            <a:xfrm>
              <a:off x="2558072" y="3186233"/>
              <a:ext cx="5593868" cy="643699"/>
            </a:xfrm>
            <a:custGeom>
              <a:rect b="b" l="l" r="r" t="t"/>
              <a:pathLst>
                <a:path extrusionOk="0" h="8360" w="72650">
                  <a:moveTo>
                    <a:pt x="12345" y="0"/>
                  </a:moveTo>
                  <a:cubicBezTo>
                    <a:pt x="8827" y="0"/>
                    <a:pt x="5890" y="2805"/>
                    <a:pt x="5477" y="6468"/>
                  </a:cubicBezTo>
                  <a:lnTo>
                    <a:pt x="0" y="6489"/>
                  </a:lnTo>
                  <a:cubicBezTo>
                    <a:pt x="48" y="7104"/>
                    <a:pt x="180" y="7792"/>
                    <a:pt x="662" y="8099"/>
                  </a:cubicBezTo>
                  <a:cubicBezTo>
                    <a:pt x="996" y="8295"/>
                    <a:pt x="1414" y="8295"/>
                    <a:pt x="1790" y="8295"/>
                  </a:cubicBezTo>
                  <a:cubicBezTo>
                    <a:pt x="4010" y="8341"/>
                    <a:pt x="6234" y="8360"/>
                    <a:pt x="8460" y="8360"/>
                  </a:cubicBezTo>
                  <a:cubicBezTo>
                    <a:pt x="17121" y="8360"/>
                    <a:pt x="25815" y="8077"/>
                    <a:pt x="34452" y="7988"/>
                  </a:cubicBezTo>
                  <a:cubicBezTo>
                    <a:pt x="43011" y="7898"/>
                    <a:pt x="51554" y="7792"/>
                    <a:pt x="60113" y="7633"/>
                  </a:cubicBezTo>
                  <a:cubicBezTo>
                    <a:pt x="63026" y="7591"/>
                    <a:pt x="65918" y="7527"/>
                    <a:pt x="68831" y="7437"/>
                  </a:cubicBezTo>
                  <a:cubicBezTo>
                    <a:pt x="68868" y="7437"/>
                    <a:pt x="68907" y="7436"/>
                    <a:pt x="68947" y="7436"/>
                  </a:cubicBezTo>
                  <a:cubicBezTo>
                    <a:pt x="69461" y="7436"/>
                    <a:pt x="70161" y="7501"/>
                    <a:pt x="70830" y="7501"/>
                  </a:cubicBezTo>
                  <a:cubicBezTo>
                    <a:pt x="71420" y="7501"/>
                    <a:pt x="71987" y="7451"/>
                    <a:pt x="72384" y="7263"/>
                  </a:cubicBezTo>
                  <a:cubicBezTo>
                    <a:pt x="72586" y="7173"/>
                    <a:pt x="72649" y="6775"/>
                    <a:pt x="72649" y="6225"/>
                  </a:cubicBezTo>
                  <a:lnTo>
                    <a:pt x="72649" y="6225"/>
                  </a:lnTo>
                  <a:lnTo>
                    <a:pt x="64795" y="6246"/>
                  </a:lnTo>
                  <a:cubicBezTo>
                    <a:pt x="63979" y="3222"/>
                    <a:pt x="61395" y="992"/>
                    <a:pt x="58286" y="928"/>
                  </a:cubicBezTo>
                  <a:cubicBezTo>
                    <a:pt x="58239" y="927"/>
                    <a:pt x="58192" y="927"/>
                    <a:pt x="58146" y="927"/>
                  </a:cubicBezTo>
                  <a:cubicBezTo>
                    <a:pt x="55001" y="927"/>
                    <a:pt x="52315" y="3204"/>
                    <a:pt x="51506" y="6288"/>
                  </a:cubicBezTo>
                  <a:lnTo>
                    <a:pt x="19178" y="6421"/>
                  </a:lnTo>
                  <a:cubicBezTo>
                    <a:pt x="18760" y="2846"/>
                    <a:pt x="15958" y="65"/>
                    <a:pt x="12473" y="1"/>
                  </a:cubicBezTo>
                  <a:cubicBezTo>
                    <a:pt x="12430" y="1"/>
                    <a:pt x="12388" y="0"/>
                    <a:pt x="123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6"/>
            <p:cNvSpPr/>
            <p:nvPr/>
          </p:nvSpPr>
          <p:spPr>
            <a:xfrm>
              <a:off x="3059640" y="3267775"/>
              <a:ext cx="897252" cy="888859"/>
            </a:xfrm>
            <a:custGeom>
              <a:rect b="b" l="l" r="r" t="t"/>
              <a:pathLst>
                <a:path extrusionOk="0" h="11544" w="11653">
                  <a:moveTo>
                    <a:pt x="5806" y="0"/>
                  </a:moveTo>
                  <a:cubicBezTo>
                    <a:pt x="2685" y="0"/>
                    <a:pt x="132" y="2512"/>
                    <a:pt x="64" y="5648"/>
                  </a:cubicBezTo>
                  <a:cubicBezTo>
                    <a:pt x="1" y="8825"/>
                    <a:pt x="2516" y="11473"/>
                    <a:pt x="5715" y="11542"/>
                  </a:cubicBezTo>
                  <a:cubicBezTo>
                    <a:pt x="5754" y="11543"/>
                    <a:pt x="5793" y="11543"/>
                    <a:pt x="5832" y="11543"/>
                  </a:cubicBezTo>
                  <a:cubicBezTo>
                    <a:pt x="8957" y="11543"/>
                    <a:pt x="11521" y="9030"/>
                    <a:pt x="11584" y="5891"/>
                  </a:cubicBezTo>
                  <a:cubicBezTo>
                    <a:pt x="11652" y="2713"/>
                    <a:pt x="9137" y="65"/>
                    <a:pt x="5932" y="2"/>
                  </a:cubicBezTo>
                  <a:cubicBezTo>
                    <a:pt x="5890" y="1"/>
                    <a:pt x="5848" y="0"/>
                    <a:pt x="5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6" name="Google Shape;346;p16"/>
            <p:cNvSpPr/>
            <p:nvPr/>
          </p:nvSpPr>
          <p:spPr>
            <a:xfrm>
              <a:off x="3258219" y="3464737"/>
              <a:ext cx="499637" cy="494940"/>
            </a:xfrm>
            <a:custGeom>
              <a:rect b="b" l="l" r="r" t="t"/>
              <a:pathLst>
                <a:path extrusionOk="0" h="6428" w="6489">
                  <a:moveTo>
                    <a:pt x="3234" y="1"/>
                  </a:moveTo>
                  <a:cubicBezTo>
                    <a:pt x="1504" y="1"/>
                    <a:pt x="69" y="1394"/>
                    <a:pt x="22" y="3137"/>
                  </a:cubicBezTo>
                  <a:cubicBezTo>
                    <a:pt x="1" y="4922"/>
                    <a:pt x="1415" y="6378"/>
                    <a:pt x="3179" y="6426"/>
                  </a:cubicBezTo>
                  <a:cubicBezTo>
                    <a:pt x="3204" y="6427"/>
                    <a:pt x="3230" y="6427"/>
                    <a:pt x="3256" y="6427"/>
                  </a:cubicBezTo>
                  <a:cubicBezTo>
                    <a:pt x="4985" y="6427"/>
                    <a:pt x="6426" y="5028"/>
                    <a:pt x="6468" y="3270"/>
                  </a:cubicBezTo>
                  <a:cubicBezTo>
                    <a:pt x="6489" y="1501"/>
                    <a:pt x="5075" y="23"/>
                    <a:pt x="3311" y="2"/>
                  </a:cubicBezTo>
                  <a:cubicBezTo>
                    <a:pt x="3285" y="1"/>
                    <a:pt x="3259" y="1"/>
                    <a:pt x="3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6"/>
            <p:cNvSpPr/>
            <p:nvPr/>
          </p:nvSpPr>
          <p:spPr>
            <a:xfrm>
              <a:off x="3428309" y="3633287"/>
              <a:ext cx="159539" cy="157845"/>
            </a:xfrm>
            <a:custGeom>
              <a:rect b="b" l="l" r="r" t="t"/>
              <a:pathLst>
                <a:path extrusionOk="0" h="2050" w="2072">
                  <a:moveTo>
                    <a:pt x="1060" y="0"/>
                  </a:moveTo>
                  <a:cubicBezTo>
                    <a:pt x="482" y="0"/>
                    <a:pt x="22" y="440"/>
                    <a:pt x="22" y="1012"/>
                  </a:cubicBezTo>
                  <a:cubicBezTo>
                    <a:pt x="0" y="1563"/>
                    <a:pt x="440" y="2029"/>
                    <a:pt x="1012" y="2050"/>
                  </a:cubicBezTo>
                  <a:cubicBezTo>
                    <a:pt x="1589" y="2050"/>
                    <a:pt x="2050" y="1610"/>
                    <a:pt x="2050" y="1033"/>
                  </a:cubicBezTo>
                  <a:cubicBezTo>
                    <a:pt x="2071" y="482"/>
                    <a:pt x="1632" y="21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8" name="Google Shape;348;p16"/>
            <p:cNvSpPr/>
            <p:nvPr/>
          </p:nvSpPr>
          <p:spPr>
            <a:xfrm>
              <a:off x="6587173" y="3340769"/>
              <a:ext cx="897252" cy="887242"/>
            </a:xfrm>
            <a:custGeom>
              <a:rect b="b" l="l" r="r" t="t"/>
              <a:pathLst>
                <a:path extrusionOk="0" h="11523" w="11653">
                  <a:moveTo>
                    <a:pt x="5805" y="0"/>
                  </a:moveTo>
                  <a:cubicBezTo>
                    <a:pt x="2685" y="0"/>
                    <a:pt x="132" y="2491"/>
                    <a:pt x="64" y="5626"/>
                  </a:cubicBezTo>
                  <a:cubicBezTo>
                    <a:pt x="0" y="8831"/>
                    <a:pt x="2537" y="11452"/>
                    <a:pt x="5715" y="11521"/>
                  </a:cubicBezTo>
                  <a:cubicBezTo>
                    <a:pt x="5754" y="11522"/>
                    <a:pt x="5793" y="11522"/>
                    <a:pt x="5832" y="11522"/>
                  </a:cubicBezTo>
                  <a:cubicBezTo>
                    <a:pt x="8957" y="11522"/>
                    <a:pt x="11521" y="9009"/>
                    <a:pt x="11583" y="5870"/>
                  </a:cubicBezTo>
                  <a:cubicBezTo>
                    <a:pt x="11652" y="2692"/>
                    <a:pt x="9136" y="44"/>
                    <a:pt x="5932" y="2"/>
                  </a:cubicBezTo>
                  <a:cubicBezTo>
                    <a:pt x="5890" y="1"/>
                    <a:pt x="5847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9" name="Google Shape;349;p16"/>
            <p:cNvSpPr/>
            <p:nvPr/>
          </p:nvSpPr>
          <p:spPr>
            <a:xfrm>
              <a:off x="6785752" y="3536115"/>
              <a:ext cx="499637" cy="494863"/>
            </a:xfrm>
            <a:custGeom>
              <a:rect b="b" l="l" r="r" t="t"/>
              <a:pathLst>
                <a:path extrusionOk="0" h="6427" w="6489">
                  <a:moveTo>
                    <a:pt x="3233" y="1"/>
                  </a:moveTo>
                  <a:cubicBezTo>
                    <a:pt x="1504" y="1"/>
                    <a:pt x="69" y="1394"/>
                    <a:pt x="43" y="3158"/>
                  </a:cubicBezTo>
                  <a:cubicBezTo>
                    <a:pt x="1" y="4922"/>
                    <a:pt x="1415" y="6400"/>
                    <a:pt x="3178" y="6426"/>
                  </a:cubicBezTo>
                  <a:cubicBezTo>
                    <a:pt x="3205" y="6427"/>
                    <a:pt x="3231" y="6427"/>
                    <a:pt x="3257" y="6427"/>
                  </a:cubicBezTo>
                  <a:cubicBezTo>
                    <a:pt x="5011" y="6427"/>
                    <a:pt x="6426" y="5028"/>
                    <a:pt x="6467" y="3291"/>
                  </a:cubicBezTo>
                  <a:cubicBezTo>
                    <a:pt x="6489" y="1500"/>
                    <a:pt x="5101" y="44"/>
                    <a:pt x="3311" y="2"/>
                  </a:cubicBezTo>
                  <a:cubicBezTo>
                    <a:pt x="3285" y="1"/>
                    <a:pt x="3259" y="1"/>
                    <a:pt x="32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6"/>
            <p:cNvSpPr/>
            <p:nvPr/>
          </p:nvSpPr>
          <p:spPr>
            <a:xfrm>
              <a:off x="6955842" y="3704588"/>
              <a:ext cx="159539" cy="157999"/>
            </a:xfrm>
            <a:custGeom>
              <a:rect b="b" l="l" r="r" t="t"/>
              <a:pathLst>
                <a:path extrusionOk="0" h="2052" w="2072">
                  <a:moveTo>
                    <a:pt x="1059" y="1"/>
                  </a:moveTo>
                  <a:cubicBezTo>
                    <a:pt x="482" y="1"/>
                    <a:pt x="21" y="441"/>
                    <a:pt x="21" y="1013"/>
                  </a:cubicBezTo>
                  <a:cubicBezTo>
                    <a:pt x="0" y="1563"/>
                    <a:pt x="461" y="2051"/>
                    <a:pt x="1012" y="2051"/>
                  </a:cubicBezTo>
                  <a:cubicBezTo>
                    <a:pt x="1025" y="2051"/>
                    <a:pt x="1037" y="2051"/>
                    <a:pt x="1050" y="2051"/>
                  </a:cubicBezTo>
                  <a:cubicBezTo>
                    <a:pt x="1609" y="2051"/>
                    <a:pt x="2050" y="1599"/>
                    <a:pt x="2071" y="1060"/>
                  </a:cubicBezTo>
                  <a:cubicBezTo>
                    <a:pt x="2071" y="483"/>
                    <a:pt x="1631" y="22"/>
                    <a:pt x="1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1" name="Google Shape;351;p16"/>
            <p:cNvSpPr/>
            <p:nvPr/>
          </p:nvSpPr>
          <p:spPr>
            <a:xfrm>
              <a:off x="2597726" y="2882396"/>
              <a:ext cx="794460" cy="377057"/>
            </a:xfrm>
            <a:custGeom>
              <a:rect b="b" l="l" r="r" t="t"/>
              <a:pathLst>
                <a:path extrusionOk="0" h="4897" w="10318">
                  <a:moveTo>
                    <a:pt x="10152" y="1"/>
                  </a:moveTo>
                  <a:cubicBezTo>
                    <a:pt x="10126" y="1"/>
                    <a:pt x="10099" y="12"/>
                    <a:pt x="10078" y="39"/>
                  </a:cubicBezTo>
                  <a:cubicBezTo>
                    <a:pt x="9638" y="505"/>
                    <a:pt x="9177" y="966"/>
                    <a:pt x="8690" y="1384"/>
                  </a:cubicBezTo>
                  <a:cubicBezTo>
                    <a:pt x="7986" y="2046"/>
                    <a:pt x="7234" y="2708"/>
                    <a:pt x="6370" y="3105"/>
                  </a:cubicBezTo>
                  <a:cubicBezTo>
                    <a:pt x="5645" y="3460"/>
                    <a:pt x="4808" y="3635"/>
                    <a:pt x="4035" y="3815"/>
                  </a:cubicBezTo>
                  <a:cubicBezTo>
                    <a:pt x="2753" y="4143"/>
                    <a:pt x="1450" y="4408"/>
                    <a:pt x="147" y="4652"/>
                  </a:cubicBezTo>
                  <a:cubicBezTo>
                    <a:pt x="1" y="4692"/>
                    <a:pt x="57" y="4897"/>
                    <a:pt x="196" y="4897"/>
                  </a:cubicBezTo>
                  <a:cubicBezTo>
                    <a:pt x="202" y="4897"/>
                    <a:pt x="209" y="4896"/>
                    <a:pt x="216" y="4895"/>
                  </a:cubicBezTo>
                  <a:cubicBezTo>
                    <a:pt x="767" y="4784"/>
                    <a:pt x="1296" y="4673"/>
                    <a:pt x="1847" y="4541"/>
                  </a:cubicBezTo>
                  <a:cubicBezTo>
                    <a:pt x="2774" y="4366"/>
                    <a:pt x="3680" y="4165"/>
                    <a:pt x="4585" y="3926"/>
                  </a:cubicBezTo>
                  <a:cubicBezTo>
                    <a:pt x="5338" y="3725"/>
                    <a:pt x="6132" y="3529"/>
                    <a:pt x="6815" y="3153"/>
                  </a:cubicBezTo>
                  <a:cubicBezTo>
                    <a:pt x="8092" y="2401"/>
                    <a:pt x="9241" y="1299"/>
                    <a:pt x="10237" y="192"/>
                  </a:cubicBezTo>
                  <a:cubicBezTo>
                    <a:pt x="10317" y="112"/>
                    <a:pt x="10236" y="1"/>
                    <a:pt x="10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2" name="Google Shape;352;p16"/>
            <p:cNvSpPr/>
            <p:nvPr/>
          </p:nvSpPr>
          <p:spPr>
            <a:xfrm>
              <a:off x="7184990" y="2809017"/>
              <a:ext cx="231300" cy="230992"/>
            </a:xfrm>
            <a:custGeom>
              <a:rect b="b" l="l" r="r" t="t"/>
              <a:pathLst>
                <a:path extrusionOk="0" h="3000" w="3004">
                  <a:moveTo>
                    <a:pt x="1481" y="244"/>
                  </a:moveTo>
                  <a:cubicBezTo>
                    <a:pt x="1496" y="244"/>
                    <a:pt x="1511" y="244"/>
                    <a:pt x="1526" y="245"/>
                  </a:cubicBezTo>
                  <a:cubicBezTo>
                    <a:pt x="2230" y="245"/>
                    <a:pt x="2760" y="838"/>
                    <a:pt x="2760" y="1521"/>
                  </a:cubicBezTo>
                  <a:cubicBezTo>
                    <a:pt x="2718" y="2192"/>
                    <a:pt x="2207" y="2761"/>
                    <a:pt x="1516" y="2761"/>
                  </a:cubicBezTo>
                  <a:cubicBezTo>
                    <a:pt x="1504" y="2761"/>
                    <a:pt x="1491" y="2761"/>
                    <a:pt x="1478" y="2761"/>
                  </a:cubicBezTo>
                  <a:cubicBezTo>
                    <a:pt x="795" y="2734"/>
                    <a:pt x="223" y="2162"/>
                    <a:pt x="244" y="1479"/>
                  </a:cubicBezTo>
                  <a:cubicBezTo>
                    <a:pt x="265" y="811"/>
                    <a:pt x="818" y="244"/>
                    <a:pt x="1481" y="244"/>
                  </a:cubicBezTo>
                  <a:close/>
                  <a:moveTo>
                    <a:pt x="1490" y="1"/>
                  </a:moveTo>
                  <a:cubicBezTo>
                    <a:pt x="710" y="1"/>
                    <a:pt x="22" y="676"/>
                    <a:pt x="1" y="1479"/>
                  </a:cubicBezTo>
                  <a:cubicBezTo>
                    <a:pt x="1" y="2273"/>
                    <a:pt x="663" y="2978"/>
                    <a:pt x="1478" y="2999"/>
                  </a:cubicBezTo>
                  <a:cubicBezTo>
                    <a:pt x="2315" y="2999"/>
                    <a:pt x="2953" y="2346"/>
                    <a:pt x="3003" y="1537"/>
                  </a:cubicBezTo>
                  <a:lnTo>
                    <a:pt x="3003" y="1537"/>
                  </a:lnTo>
                  <a:cubicBezTo>
                    <a:pt x="3003" y="1532"/>
                    <a:pt x="3004" y="1527"/>
                    <a:pt x="3004" y="1521"/>
                  </a:cubicBezTo>
                  <a:lnTo>
                    <a:pt x="3004" y="1521"/>
                  </a:lnTo>
                  <a:cubicBezTo>
                    <a:pt x="3004" y="1521"/>
                    <a:pt x="3004" y="1521"/>
                    <a:pt x="3004" y="1521"/>
                  </a:cubicBezTo>
                  <a:cubicBezTo>
                    <a:pt x="3004" y="1518"/>
                    <a:pt x="3004" y="1515"/>
                    <a:pt x="3003" y="1513"/>
                  </a:cubicBezTo>
                  <a:lnTo>
                    <a:pt x="3003" y="1513"/>
                  </a:lnTo>
                  <a:cubicBezTo>
                    <a:pt x="2978" y="701"/>
                    <a:pt x="2360" y="23"/>
                    <a:pt x="1526" y="1"/>
                  </a:cubicBezTo>
                  <a:cubicBezTo>
                    <a:pt x="1514" y="1"/>
                    <a:pt x="1502" y="1"/>
                    <a:pt x="1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3" name="Google Shape;353;p16"/>
            <p:cNvSpPr/>
            <p:nvPr/>
          </p:nvSpPr>
          <p:spPr>
            <a:xfrm>
              <a:off x="5159852" y="2907267"/>
              <a:ext cx="298981" cy="70068"/>
            </a:xfrm>
            <a:custGeom>
              <a:rect b="b" l="l" r="r" t="t"/>
              <a:pathLst>
                <a:path extrusionOk="0" h="910" w="3883">
                  <a:moveTo>
                    <a:pt x="1771" y="0"/>
                  </a:moveTo>
                  <a:cubicBezTo>
                    <a:pt x="788" y="0"/>
                    <a:pt x="0" y="175"/>
                    <a:pt x="0" y="425"/>
                  </a:cubicBezTo>
                  <a:cubicBezTo>
                    <a:pt x="0" y="664"/>
                    <a:pt x="858" y="886"/>
                    <a:pt x="1918" y="907"/>
                  </a:cubicBezTo>
                  <a:cubicBezTo>
                    <a:pt x="1977" y="909"/>
                    <a:pt x="2036" y="909"/>
                    <a:pt x="2093" y="909"/>
                  </a:cubicBezTo>
                  <a:cubicBezTo>
                    <a:pt x="3090" y="909"/>
                    <a:pt x="3863" y="739"/>
                    <a:pt x="3883" y="489"/>
                  </a:cubicBezTo>
                  <a:cubicBezTo>
                    <a:pt x="3883" y="245"/>
                    <a:pt x="3019" y="28"/>
                    <a:pt x="1939" y="2"/>
                  </a:cubicBezTo>
                  <a:cubicBezTo>
                    <a:pt x="1882" y="1"/>
                    <a:pt x="1826" y="0"/>
                    <a:pt x="1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4" name="Google Shape;354;p16"/>
            <p:cNvSpPr/>
            <p:nvPr/>
          </p:nvSpPr>
          <p:spPr>
            <a:xfrm>
              <a:off x="6485227" y="2914197"/>
              <a:ext cx="298981" cy="71685"/>
            </a:xfrm>
            <a:custGeom>
              <a:rect b="b" l="l" r="r" t="t"/>
              <a:pathLst>
                <a:path extrusionOk="0" h="931" w="3883">
                  <a:moveTo>
                    <a:pt x="1782" y="0"/>
                  </a:moveTo>
                  <a:cubicBezTo>
                    <a:pt x="794" y="0"/>
                    <a:pt x="0" y="189"/>
                    <a:pt x="0" y="420"/>
                  </a:cubicBezTo>
                  <a:cubicBezTo>
                    <a:pt x="0" y="685"/>
                    <a:pt x="858" y="907"/>
                    <a:pt x="1918" y="929"/>
                  </a:cubicBezTo>
                  <a:cubicBezTo>
                    <a:pt x="1971" y="930"/>
                    <a:pt x="2025" y="930"/>
                    <a:pt x="2077" y="930"/>
                  </a:cubicBezTo>
                  <a:cubicBezTo>
                    <a:pt x="3082" y="930"/>
                    <a:pt x="3861" y="742"/>
                    <a:pt x="3861" y="510"/>
                  </a:cubicBezTo>
                  <a:cubicBezTo>
                    <a:pt x="3882" y="245"/>
                    <a:pt x="2998" y="23"/>
                    <a:pt x="1939" y="2"/>
                  </a:cubicBezTo>
                  <a:cubicBezTo>
                    <a:pt x="1886" y="1"/>
                    <a:pt x="1834" y="0"/>
                    <a:pt x="1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5" name="Google Shape;355;p16"/>
            <p:cNvSpPr/>
            <p:nvPr/>
          </p:nvSpPr>
          <p:spPr>
            <a:xfrm>
              <a:off x="4087339" y="2845668"/>
              <a:ext cx="94014" cy="967628"/>
            </a:xfrm>
            <a:custGeom>
              <a:rect b="b" l="l" r="r" t="t"/>
              <a:pathLst>
                <a:path extrusionOk="0" h="12567" w="1221">
                  <a:moveTo>
                    <a:pt x="354" y="1"/>
                  </a:moveTo>
                  <a:cubicBezTo>
                    <a:pt x="295" y="1"/>
                    <a:pt x="233" y="34"/>
                    <a:pt x="223" y="97"/>
                  </a:cubicBezTo>
                  <a:cubicBezTo>
                    <a:pt x="180" y="696"/>
                    <a:pt x="133" y="1289"/>
                    <a:pt x="111" y="1861"/>
                  </a:cubicBezTo>
                  <a:cubicBezTo>
                    <a:pt x="0" y="4006"/>
                    <a:pt x="0" y="6098"/>
                    <a:pt x="265" y="8217"/>
                  </a:cubicBezTo>
                  <a:cubicBezTo>
                    <a:pt x="445" y="9652"/>
                    <a:pt x="689" y="11066"/>
                    <a:pt x="975" y="12480"/>
                  </a:cubicBezTo>
                  <a:cubicBezTo>
                    <a:pt x="983" y="12540"/>
                    <a:pt x="1026" y="12566"/>
                    <a:pt x="1072" y="12566"/>
                  </a:cubicBezTo>
                  <a:cubicBezTo>
                    <a:pt x="1142" y="12566"/>
                    <a:pt x="1221" y="12504"/>
                    <a:pt x="1192" y="12411"/>
                  </a:cubicBezTo>
                  <a:cubicBezTo>
                    <a:pt x="1086" y="11903"/>
                    <a:pt x="996" y="11373"/>
                    <a:pt x="906" y="10844"/>
                  </a:cubicBezTo>
                  <a:cubicBezTo>
                    <a:pt x="530" y="8746"/>
                    <a:pt x="265" y="6654"/>
                    <a:pt x="265" y="4536"/>
                  </a:cubicBezTo>
                  <a:cubicBezTo>
                    <a:pt x="265" y="3053"/>
                    <a:pt x="334" y="1575"/>
                    <a:pt x="466" y="119"/>
                  </a:cubicBezTo>
                  <a:cubicBezTo>
                    <a:pt x="477" y="39"/>
                    <a:pt x="417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6" name="Google Shape;356;p16"/>
            <p:cNvSpPr/>
            <p:nvPr/>
          </p:nvSpPr>
          <p:spPr>
            <a:xfrm>
              <a:off x="5589657" y="2792462"/>
              <a:ext cx="28104" cy="1005895"/>
            </a:xfrm>
            <a:custGeom>
              <a:rect b="b" l="l" r="r" t="t"/>
              <a:pathLst>
                <a:path extrusionOk="0" h="13064" w="365">
                  <a:moveTo>
                    <a:pt x="240" y="0"/>
                  </a:moveTo>
                  <a:cubicBezTo>
                    <a:pt x="186" y="0"/>
                    <a:pt x="133" y="34"/>
                    <a:pt x="133" y="105"/>
                  </a:cubicBezTo>
                  <a:cubicBezTo>
                    <a:pt x="133" y="635"/>
                    <a:pt x="112" y="1164"/>
                    <a:pt x="112" y="1694"/>
                  </a:cubicBezTo>
                  <a:cubicBezTo>
                    <a:pt x="64" y="5444"/>
                    <a:pt x="43" y="9199"/>
                    <a:pt x="1" y="12949"/>
                  </a:cubicBezTo>
                  <a:cubicBezTo>
                    <a:pt x="1" y="13025"/>
                    <a:pt x="62" y="13064"/>
                    <a:pt x="123" y="13064"/>
                  </a:cubicBezTo>
                  <a:cubicBezTo>
                    <a:pt x="183" y="13064"/>
                    <a:pt x="244" y="13025"/>
                    <a:pt x="244" y="12949"/>
                  </a:cubicBezTo>
                  <a:lnTo>
                    <a:pt x="244" y="11381"/>
                  </a:lnTo>
                  <a:cubicBezTo>
                    <a:pt x="287" y="7631"/>
                    <a:pt x="329" y="3876"/>
                    <a:pt x="350" y="126"/>
                  </a:cubicBezTo>
                  <a:cubicBezTo>
                    <a:pt x="364" y="44"/>
                    <a:pt x="301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7" name="Google Shape;357;p16"/>
            <p:cNvSpPr/>
            <p:nvPr/>
          </p:nvSpPr>
          <p:spPr>
            <a:xfrm>
              <a:off x="6435871" y="2630611"/>
              <a:ext cx="572630" cy="1150035"/>
            </a:xfrm>
            <a:custGeom>
              <a:rect b="b" l="l" r="r" t="t"/>
              <a:pathLst>
                <a:path extrusionOk="0" h="14936" w="7437">
                  <a:moveTo>
                    <a:pt x="7092" y="0"/>
                  </a:moveTo>
                  <a:cubicBezTo>
                    <a:pt x="7019" y="0"/>
                    <a:pt x="6936" y="60"/>
                    <a:pt x="6949" y="152"/>
                  </a:cubicBezTo>
                  <a:cubicBezTo>
                    <a:pt x="7082" y="994"/>
                    <a:pt x="7082" y="1874"/>
                    <a:pt x="7039" y="2737"/>
                  </a:cubicBezTo>
                  <a:cubicBezTo>
                    <a:pt x="6949" y="4018"/>
                    <a:pt x="6684" y="5385"/>
                    <a:pt x="5805" y="6354"/>
                  </a:cubicBezTo>
                  <a:cubicBezTo>
                    <a:pt x="4900" y="7329"/>
                    <a:pt x="3660" y="7879"/>
                    <a:pt x="2580" y="8626"/>
                  </a:cubicBezTo>
                  <a:cubicBezTo>
                    <a:pt x="2098" y="8981"/>
                    <a:pt x="1632" y="9357"/>
                    <a:pt x="1277" y="9844"/>
                  </a:cubicBezTo>
                  <a:cubicBezTo>
                    <a:pt x="858" y="10438"/>
                    <a:pt x="615" y="11190"/>
                    <a:pt x="440" y="11894"/>
                  </a:cubicBezTo>
                  <a:cubicBezTo>
                    <a:pt x="196" y="12821"/>
                    <a:pt x="0" y="13838"/>
                    <a:pt x="43" y="14828"/>
                  </a:cubicBezTo>
                  <a:cubicBezTo>
                    <a:pt x="54" y="14897"/>
                    <a:pt x="119" y="14936"/>
                    <a:pt x="179" y="14936"/>
                  </a:cubicBezTo>
                  <a:cubicBezTo>
                    <a:pt x="235" y="14936"/>
                    <a:pt x="286" y="14902"/>
                    <a:pt x="286" y="14828"/>
                  </a:cubicBezTo>
                  <a:cubicBezTo>
                    <a:pt x="218" y="13552"/>
                    <a:pt x="530" y="12201"/>
                    <a:pt x="970" y="10988"/>
                  </a:cubicBezTo>
                  <a:cubicBezTo>
                    <a:pt x="1478" y="9601"/>
                    <a:pt x="2601" y="8849"/>
                    <a:pt x="3840" y="8123"/>
                  </a:cubicBezTo>
                  <a:cubicBezTo>
                    <a:pt x="4878" y="7482"/>
                    <a:pt x="6001" y="6773"/>
                    <a:pt x="6573" y="5650"/>
                  </a:cubicBezTo>
                  <a:cubicBezTo>
                    <a:pt x="7436" y="4018"/>
                    <a:pt x="7436" y="1874"/>
                    <a:pt x="7193" y="89"/>
                  </a:cubicBezTo>
                  <a:cubicBezTo>
                    <a:pt x="7184" y="27"/>
                    <a:pt x="7140" y="0"/>
                    <a:pt x="7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8" name="Google Shape;358;p16"/>
            <p:cNvSpPr/>
            <p:nvPr/>
          </p:nvSpPr>
          <p:spPr>
            <a:xfrm>
              <a:off x="4094269" y="2288044"/>
              <a:ext cx="2893797" cy="573631"/>
            </a:xfrm>
            <a:custGeom>
              <a:rect b="b" l="l" r="r" t="t"/>
              <a:pathLst>
                <a:path extrusionOk="0" h="7450" w="37583">
                  <a:moveTo>
                    <a:pt x="21368" y="0"/>
                  </a:moveTo>
                  <a:cubicBezTo>
                    <a:pt x="20545" y="0"/>
                    <a:pt x="19726" y="21"/>
                    <a:pt x="18913" y="57"/>
                  </a:cubicBezTo>
                  <a:cubicBezTo>
                    <a:pt x="15116" y="232"/>
                    <a:pt x="11276" y="920"/>
                    <a:pt x="7791" y="2483"/>
                  </a:cubicBezTo>
                  <a:cubicBezTo>
                    <a:pt x="5561" y="3500"/>
                    <a:pt x="3379" y="4670"/>
                    <a:pt x="1303" y="5952"/>
                  </a:cubicBezTo>
                  <a:cubicBezTo>
                    <a:pt x="1303" y="5952"/>
                    <a:pt x="0" y="6852"/>
                    <a:pt x="265" y="7361"/>
                  </a:cubicBezTo>
                  <a:cubicBezTo>
                    <a:pt x="296" y="7422"/>
                    <a:pt x="753" y="7449"/>
                    <a:pt x="1537" y="7449"/>
                  </a:cubicBezTo>
                  <a:cubicBezTo>
                    <a:pt x="6973" y="7449"/>
                    <a:pt x="28110" y="6152"/>
                    <a:pt x="31757" y="6037"/>
                  </a:cubicBezTo>
                  <a:cubicBezTo>
                    <a:pt x="35925" y="5904"/>
                    <a:pt x="37583" y="5179"/>
                    <a:pt x="37493" y="4204"/>
                  </a:cubicBezTo>
                  <a:cubicBezTo>
                    <a:pt x="37408" y="3304"/>
                    <a:pt x="35554" y="2859"/>
                    <a:pt x="34913" y="2642"/>
                  </a:cubicBezTo>
                  <a:cubicBezTo>
                    <a:pt x="33478" y="2154"/>
                    <a:pt x="32133" y="1514"/>
                    <a:pt x="30676" y="1116"/>
                  </a:cubicBezTo>
                  <a:cubicBezTo>
                    <a:pt x="27669" y="294"/>
                    <a:pt x="24496" y="0"/>
                    <a:pt x="2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9" name="Google Shape;359;p16"/>
            <p:cNvSpPr/>
            <p:nvPr/>
          </p:nvSpPr>
          <p:spPr>
            <a:xfrm>
              <a:off x="2547831" y="3403677"/>
              <a:ext cx="221137" cy="239847"/>
            </a:xfrm>
            <a:custGeom>
              <a:rect b="b" l="l" r="r" t="t"/>
              <a:pathLst>
                <a:path extrusionOk="0" h="3115" w="2872">
                  <a:moveTo>
                    <a:pt x="181" y="0"/>
                  </a:moveTo>
                  <a:cubicBezTo>
                    <a:pt x="27" y="970"/>
                    <a:pt x="1" y="1986"/>
                    <a:pt x="70" y="2934"/>
                  </a:cubicBezTo>
                  <a:cubicBezTo>
                    <a:pt x="91" y="3003"/>
                    <a:pt x="91" y="3046"/>
                    <a:pt x="91" y="3115"/>
                  </a:cubicBezTo>
                  <a:cubicBezTo>
                    <a:pt x="642" y="3088"/>
                    <a:pt x="1282" y="3046"/>
                    <a:pt x="1770" y="2956"/>
                  </a:cubicBezTo>
                  <a:cubicBezTo>
                    <a:pt x="2871" y="2760"/>
                    <a:pt x="2808" y="1743"/>
                    <a:pt x="2739" y="906"/>
                  </a:cubicBezTo>
                  <a:cubicBezTo>
                    <a:pt x="2675" y="265"/>
                    <a:pt x="975" y="69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0" name="Google Shape;360;p16"/>
            <p:cNvSpPr/>
            <p:nvPr/>
          </p:nvSpPr>
          <p:spPr>
            <a:xfrm>
              <a:off x="7999018" y="2890635"/>
              <a:ext cx="1694" cy="1694"/>
            </a:xfrm>
            <a:custGeom>
              <a:rect b="b" l="l" r="r" t="t"/>
              <a:pathLst>
                <a:path extrusionOk="0" h="22" w="22">
                  <a:moveTo>
                    <a:pt x="21" y="22"/>
                  </a:moveTo>
                  <a:lnTo>
                    <a:pt x="21" y="22"/>
                  </a:lnTo>
                  <a:lnTo>
                    <a:pt x="21" y="22"/>
                  </a:lnTo>
                  <a:close/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close/>
                  <a:moveTo>
                    <a:pt x="0" y="1"/>
                  </a:moveTo>
                  <a:lnTo>
                    <a:pt x="21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6"/>
            <p:cNvSpPr/>
            <p:nvPr/>
          </p:nvSpPr>
          <p:spPr>
            <a:xfrm>
              <a:off x="7805290" y="2824185"/>
              <a:ext cx="288818" cy="458828"/>
            </a:xfrm>
            <a:custGeom>
              <a:rect b="b" l="l" r="r" t="t"/>
              <a:pathLst>
                <a:path extrusionOk="0" h="5959" w="3751">
                  <a:moveTo>
                    <a:pt x="2161" y="0"/>
                  </a:moveTo>
                  <a:cubicBezTo>
                    <a:pt x="1367" y="265"/>
                    <a:pt x="0" y="906"/>
                    <a:pt x="43" y="2140"/>
                  </a:cubicBezTo>
                  <a:cubicBezTo>
                    <a:pt x="133" y="3888"/>
                    <a:pt x="662" y="4968"/>
                    <a:pt x="1875" y="5540"/>
                  </a:cubicBezTo>
                  <a:cubicBezTo>
                    <a:pt x="2516" y="5826"/>
                    <a:pt x="3220" y="5916"/>
                    <a:pt x="3750" y="5959"/>
                  </a:cubicBezTo>
                  <a:cubicBezTo>
                    <a:pt x="3332" y="3861"/>
                    <a:pt x="2802" y="1833"/>
                    <a:pt x="2537" y="885"/>
                  </a:cubicBezTo>
                  <a:lnTo>
                    <a:pt x="2537" y="864"/>
                  </a:lnTo>
                  <a:lnTo>
                    <a:pt x="2516" y="864"/>
                  </a:lnTo>
                  <a:cubicBezTo>
                    <a:pt x="2426" y="530"/>
                    <a:pt x="2320" y="244"/>
                    <a:pt x="2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6"/>
            <p:cNvSpPr/>
            <p:nvPr/>
          </p:nvSpPr>
          <p:spPr>
            <a:xfrm>
              <a:off x="2733397" y="3074123"/>
              <a:ext cx="3311" cy="3388"/>
            </a:xfrm>
            <a:custGeom>
              <a:rect b="b" l="l" r="r" t="t"/>
              <a:pathLst>
                <a:path extrusionOk="0" h="44" w="43">
                  <a:moveTo>
                    <a:pt x="1" y="43"/>
                  </a:moveTo>
                  <a:lnTo>
                    <a:pt x="1" y="43"/>
                  </a:lnTo>
                  <a:lnTo>
                    <a:pt x="1" y="43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1" y="22"/>
                  </a:ln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43" y="1"/>
                  </a:moveTo>
                  <a:cubicBezTo>
                    <a:pt x="43" y="1"/>
                    <a:pt x="43" y="22"/>
                    <a:pt x="22" y="22"/>
                  </a:cubicBezTo>
                  <a:cubicBezTo>
                    <a:pt x="43" y="22"/>
                    <a:pt x="43" y="1"/>
                    <a:pt x="43" y="1"/>
                  </a:cubicBez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6"/>
            <p:cNvSpPr/>
            <p:nvPr/>
          </p:nvSpPr>
          <p:spPr>
            <a:xfrm>
              <a:off x="2692588" y="2931444"/>
              <a:ext cx="438501" cy="181945"/>
            </a:xfrm>
            <a:custGeom>
              <a:rect b="b" l="l" r="r" t="t"/>
              <a:pathLst>
                <a:path extrusionOk="0" h="2363" w="5695">
                  <a:moveTo>
                    <a:pt x="5694" y="0"/>
                  </a:moveTo>
                  <a:lnTo>
                    <a:pt x="5694" y="0"/>
                  </a:lnTo>
                  <a:cubicBezTo>
                    <a:pt x="3618" y="509"/>
                    <a:pt x="1632" y="1102"/>
                    <a:pt x="573" y="1854"/>
                  </a:cubicBezTo>
                  <a:cubicBezTo>
                    <a:pt x="573" y="1854"/>
                    <a:pt x="573" y="1875"/>
                    <a:pt x="552" y="1875"/>
                  </a:cubicBezTo>
                  <a:lnTo>
                    <a:pt x="531" y="1875"/>
                  </a:lnTo>
                  <a:lnTo>
                    <a:pt x="531" y="1896"/>
                  </a:lnTo>
                  <a:cubicBezTo>
                    <a:pt x="329" y="2029"/>
                    <a:pt x="155" y="2182"/>
                    <a:pt x="1" y="2362"/>
                  </a:cubicBezTo>
                  <a:lnTo>
                    <a:pt x="504" y="2362"/>
                  </a:lnTo>
                  <a:cubicBezTo>
                    <a:pt x="504" y="2362"/>
                    <a:pt x="2405" y="2272"/>
                    <a:pt x="3793" y="1700"/>
                  </a:cubicBezTo>
                  <a:cubicBezTo>
                    <a:pt x="4678" y="1346"/>
                    <a:pt x="5318" y="551"/>
                    <a:pt x="56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66" name="Google Shape;366;p17"/>
          <p:cNvSpPr txBox="1"/>
          <p:nvPr>
            <p:ph idx="1" type="subTitle"/>
          </p:nvPr>
        </p:nvSpPr>
        <p:spPr>
          <a:xfrm>
            <a:off x="937625" y="2730806"/>
            <a:ext cx="22860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367" name="Google Shape;367;p17"/>
          <p:cNvSpPr txBox="1"/>
          <p:nvPr>
            <p:ph idx="2" type="subTitle"/>
          </p:nvPr>
        </p:nvSpPr>
        <p:spPr>
          <a:xfrm>
            <a:off x="3484350" y="2730806"/>
            <a:ext cx="22860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368" name="Google Shape;368;p17"/>
          <p:cNvSpPr txBox="1"/>
          <p:nvPr>
            <p:ph idx="3" type="subTitle"/>
          </p:nvPr>
        </p:nvSpPr>
        <p:spPr>
          <a:xfrm>
            <a:off x="6031075" y="2730802"/>
            <a:ext cx="22887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369" name="Google Shape;369;p17"/>
          <p:cNvSpPr txBox="1"/>
          <p:nvPr>
            <p:ph idx="4" type="subTitle"/>
          </p:nvPr>
        </p:nvSpPr>
        <p:spPr>
          <a:xfrm>
            <a:off x="937625" y="2395728"/>
            <a:ext cx="22860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70" name="Google Shape;370;p17"/>
          <p:cNvSpPr txBox="1"/>
          <p:nvPr>
            <p:ph idx="5" type="subTitle"/>
          </p:nvPr>
        </p:nvSpPr>
        <p:spPr>
          <a:xfrm>
            <a:off x="3484350" y="2395728"/>
            <a:ext cx="22860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71" name="Google Shape;371;p17"/>
          <p:cNvSpPr txBox="1"/>
          <p:nvPr>
            <p:ph idx="6" type="subTitle"/>
          </p:nvPr>
        </p:nvSpPr>
        <p:spPr>
          <a:xfrm>
            <a:off x="6031075" y="2395725"/>
            <a:ext cx="22887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72" name="Google Shape;372;p17"/>
          <p:cNvSpPr/>
          <p:nvPr/>
        </p:nvSpPr>
        <p:spPr>
          <a:xfrm flipH="1">
            <a:off x="-1041000" y="3009775"/>
            <a:ext cx="11225986" cy="3987262"/>
          </a:xfrm>
          <a:custGeom>
            <a:rect b="b" l="l" r="r" t="t"/>
            <a:pathLst>
              <a:path extrusionOk="0" h="44599" w="105159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17"/>
          <p:cNvSpPr/>
          <p:nvPr/>
        </p:nvSpPr>
        <p:spPr>
          <a:xfrm>
            <a:off x="0" y="4705507"/>
            <a:ext cx="9144064" cy="438003"/>
          </a:xfrm>
          <a:custGeom>
            <a:rect b="b" l="l" r="r" t="t"/>
            <a:pathLst>
              <a:path extrusionOk="0" h="9670" w="87612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17"/>
          <p:cNvSpPr/>
          <p:nvPr/>
        </p:nvSpPr>
        <p:spPr>
          <a:xfrm>
            <a:off x="-539350" y="1653275"/>
            <a:ext cx="1259352" cy="300351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17"/>
          <p:cNvSpPr/>
          <p:nvPr/>
        </p:nvSpPr>
        <p:spPr>
          <a:xfrm>
            <a:off x="8653101" y="1428868"/>
            <a:ext cx="612062" cy="147480"/>
          </a:xfrm>
          <a:custGeom>
            <a:rect b="b" l="l" r="r" t="t"/>
            <a:pathLst>
              <a:path extrusionOk="0" h="1372" w="5694">
                <a:moveTo>
                  <a:pt x="2405" y="0"/>
                </a:moveTo>
                <a:cubicBezTo>
                  <a:pt x="2251" y="0"/>
                  <a:pt x="2119" y="90"/>
                  <a:pt x="2034" y="201"/>
                </a:cubicBezTo>
                <a:cubicBezTo>
                  <a:pt x="1875" y="334"/>
                  <a:pt x="1790" y="530"/>
                  <a:pt x="1722" y="752"/>
                </a:cubicBezTo>
                <a:cubicBezTo>
                  <a:pt x="1637" y="710"/>
                  <a:pt x="1547" y="662"/>
                  <a:pt x="1457" y="662"/>
                </a:cubicBezTo>
                <a:cubicBezTo>
                  <a:pt x="1372" y="689"/>
                  <a:pt x="1282" y="773"/>
                  <a:pt x="1282" y="863"/>
                </a:cubicBezTo>
                <a:cubicBezTo>
                  <a:pt x="1199" y="767"/>
                  <a:pt x="1081" y="712"/>
                  <a:pt x="961" y="712"/>
                </a:cubicBezTo>
                <a:cubicBezTo>
                  <a:pt x="889" y="712"/>
                  <a:pt x="818" y="732"/>
                  <a:pt x="752" y="773"/>
                </a:cubicBezTo>
                <a:cubicBezTo>
                  <a:pt x="599" y="863"/>
                  <a:pt x="509" y="1059"/>
                  <a:pt x="376" y="1192"/>
                </a:cubicBezTo>
                <a:cubicBezTo>
                  <a:pt x="286" y="1261"/>
                  <a:pt x="90" y="1324"/>
                  <a:pt x="0" y="1351"/>
                </a:cubicBezTo>
                <a:lnTo>
                  <a:pt x="5694" y="1372"/>
                </a:lnTo>
                <a:cubicBezTo>
                  <a:pt x="5477" y="1324"/>
                  <a:pt x="5233" y="1282"/>
                  <a:pt x="5101" y="1038"/>
                </a:cubicBezTo>
                <a:cubicBezTo>
                  <a:pt x="5032" y="953"/>
                  <a:pt x="5011" y="842"/>
                  <a:pt x="4921" y="795"/>
                </a:cubicBezTo>
                <a:cubicBezTo>
                  <a:pt x="4895" y="775"/>
                  <a:pt x="4869" y="768"/>
                  <a:pt x="4842" y="768"/>
                </a:cubicBezTo>
                <a:cubicBezTo>
                  <a:pt x="4780" y="768"/>
                  <a:pt x="4712" y="809"/>
                  <a:pt x="4635" y="842"/>
                </a:cubicBezTo>
                <a:cubicBezTo>
                  <a:pt x="4613" y="842"/>
                  <a:pt x="4592" y="863"/>
                  <a:pt x="4571" y="863"/>
                </a:cubicBezTo>
                <a:cubicBezTo>
                  <a:pt x="4550" y="842"/>
                  <a:pt x="4550" y="821"/>
                  <a:pt x="4523" y="795"/>
                </a:cubicBezTo>
                <a:cubicBezTo>
                  <a:pt x="4460" y="689"/>
                  <a:pt x="4439" y="509"/>
                  <a:pt x="4349" y="397"/>
                </a:cubicBezTo>
                <a:cubicBezTo>
                  <a:pt x="4278" y="313"/>
                  <a:pt x="4182" y="274"/>
                  <a:pt x="4088" y="274"/>
                </a:cubicBezTo>
                <a:cubicBezTo>
                  <a:pt x="4033" y="274"/>
                  <a:pt x="3979" y="287"/>
                  <a:pt x="3930" y="313"/>
                </a:cubicBezTo>
                <a:cubicBezTo>
                  <a:pt x="3798" y="397"/>
                  <a:pt x="3708" y="556"/>
                  <a:pt x="3665" y="710"/>
                </a:cubicBezTo>
                <a:cubicBezTo>
                  <a:pt x="3554" y="599"/>
                  <a:pt x="3443" y="487"/>
                  <a:pt x="3310" y="445"/>
                </a:cubicBezTo>
                <a:cubicBezTo>
                  <a:pt x="3268" y="430"/>
                  <a:pt x="3224" y="422"/>
                  <a:pt x="3180" y="422"/>
                </a:cubicBezTo>
                <a:cubicBezTo>
                  <a:pt x="3085" y="422"/>
                  <a:pt x="2989" y="457"/>
                  <a:pt x="2913" y="530"/>
                </a:cubicBezTo>
                <a:cubicBezTo>
                  <a:pt x="2802" y="291"/>
                  <a:pt x="2627" y="27"/>
                  <a:pt x="24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17"/>
          <p:cNvSpPr/>
          <p:nvPr/>
        </p:nvSpPr>
        <p:spPr>
          <a:xfrm>
            <a:off x="6822063" y="256850"/>
            <a:ext cx="841871" cy="201949"/>
          </a:xfrm>
          <a:custGeom>
            <a:rect b="b" l="l" r="r" t="t"/>
            <a:pathLst>
              <a:path extrusionOk="0" h="1440" w="6002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17"/>
          <p:cNvSpPr/>
          <p:nvPr/>
        </p:nvSpPr>
        <p:spPr>
          <a:xfrm flipH="1">
            <a:off x="1092688" y="54900"/>
            <a:ext cx="841871" cy="201949"/>
          </a:xfrm>
          <a:custGeom>
            <a:rect b="b" l="l" r="r" t="t"/>
            <a:pathLst>
              <a:path extrusionOk="0" h="1440" w="6002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8" name="Google Shape;378;p17"/>
          <p:cNvGrpSpPr/>
          <p:nvPr/>
        </p:nvGrpSpPr>
        <p:grpSpPr>
          <a:xfrm>
            <a:off x="7901245" y="3824967"/>
            <a:ext cx="841821" cy="1082123"/>
            <a:chOff x="1307321" y="654999"/>
            <a:chExt cx="1131632" cy="1454661"/>
          </a:xfrm>
        </p:grpSpPr>
        <p:sp>
          <p:nvSpPr>
            <p:cNvPr id="379" name="Google Shape;379;p17"/>
            <p:cNvSpPr/>
            <p:nvPr/>
          </p:nvSpPr>
          <p:spPr>
            <a:xfrm>
              <a:off x="1307321" y="654999"/>
              <a:ext cx="1131632" cy="1021965"/>
            </a:xfrm>
            <a:custGeom>
              <a:rect b="b" l="l" r="r" t="t"/>
              <a:pathLst>
                <a:path extrusionOk="0" h="23241" w="25735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7"/>
            <p:cNvSpPr/>
            <p:nvPr/>
          </p:nvSpPr>
          <p:spPr>
            <a:xfrm>
              <a:off x="1876952" y="1126611"/>
              <a:ext cx="81569" cy="983049"/>
            </a:xfrm>
            <a:custGeom>
              <a:rect b="b" l="l" r="r" t="t"/>
              <a:pathLst>
                <a:path extrusionOk="0" h="22356" w="1855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1" name="Google Shape;381;p17"/>
          <p:cNvSpPr/>
          <p:nvPr/>
        </p:nvSpPr>
        <p:spPr>
          <a:xfrm>
            <a:off x="-1709512" y="4836975"/>
            <a:ext cx="3181346" cy="175049"/>
          </a:xfrm>
          <a:custGeom>
            <a:rect b="b" l="l" r="r" t="t"/>
            <a:pathLst>
              <a:path extrusionOk="0" h="2273" w="36476">
                <a:moveTo>
                  <a:pt x="18246" y="1"/>
                </a:moveTo>
                <a:cubicBezTo>
                  <a:pt x="8162" y="1"/>
                  <a:pt x="0" y="504"/>
                  <a:pt x="0" y="1123"/>
                </a:cubicBezTo>
                <a:cubicBezTo>
                  <a:pt x="0" y="1764"/>
                  <a:pt x="8162" y="2273"/>
                  <a:pt x="18246" y="2273"/>
                </a:cubicBezTo>
                <a:cubicBezTo>
                  <a:pt x="28309" y="2273"/>
                  <a:pt x="36476" y="1764"/>
                  <a:pt x="36476" y="1123"/>
                </a:cubicBezTo>
                <a:cubicBezTo>
                  <a:pt x="36476" y="504"/>
                  <a:pt x="28309" y="1"/>
                  <a:pt x="182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2" name="Google Shape;382;p17"/>
          <p:cNvGrpSpPr/>
          <p:nvPr/>
        </p:nvGrpSpPr>
        <p:grpSpPr>
          <a:xfrm flipH="1">
            <a:off x="-1873560" y="3843765"/>
            <a:ext cx="3284189" cy="1168269"/>
            <a:chOff x="2536050" y="2210275"/>
            <a:chExt cx="5672175" cy="2017737"/>
          </a:xfrm>
        </p:grpSpPr>
        <p:sp>
          <p:nvSpPr>
            <p:cNvPr id="383" name="Google Shape;383;p17"/>
            <p:cNvSpPr/>
            <p:nvPr/>
          </p:nvSpPr>
          <p:spPr>
            <a:xfrm>
              <a:off x="2536050" y="2210275"/>
              <a:ext cx="5672175" cy="1619642"/>
            </a:xfrm>
            <a:custGeom>
              <a:rect b="b" l="l" r="r" t="t"/>
              <a:pathLst>
                <a:path extrusionOk="0" h="21035" w="73667">
                  <a:moveTo>
                    <a:pt x="39484" y="0"/>
                  </a:moveTo>
                  <a:cubicBezTo>
                    <a:pt x="32918" y="0"/>
                    <a:pt x="27391" y="2097"/>
                    <a:pt x="25491" y="3096"/>
                  </a:cubicBezTo>
                  <a:cubicBezTo>
                    <a:pt x="23526" y="4112"/>
                    <a:pt x="16795" y="7465"/>
                    <a:pt x="14454" y="7995"/>
                  </a:cubicBezTo>
                  <a:cubicBezTo>
                    <a:pt x="12118" y="8524"/>
                    <a:pt x="4947" y="9541"/>
                    <a:pt x="2585" y="11241"/>
                  </a:cubicBezTo>
                  <a:cubicBezTo>
                    <a:pt x="577" y="12676"/>
                    <a:pt x="0" y="15854"/>
                    <a:pt x="223" y="18433"/>
                  </a:cubicBezTo>
                  <a:cubicBezTo>
                    <a:pt x="286" y="19164"/>
                    <a:pt x="265" y="20335"/>
                    <a:pt x="948" y="20774"/>
                  </a:cubicBezTo>
                  <a:cubicBezTo>
                    <a:pt x="1282" y="20970"/>
                    <a:pt x="1700" y="20970"/>
                    <a:pt x="2076" y="20970"/>
                  </a:cubicBezTo>
                  <a:cubicBezTo>
                    <a:pt x="4296" y="21016"/>
                    <a:pt x="6520" y="21035"/>
                    <a:pt x="8746" y="21035"/>
                  </a:cubicBezTo>
                  <a:cubicBezTo>
                    <a:pt x="17407" y="21035"/>
                    <a:pt x="26101" y="20752"/>
                    <a:pt x="34738" y="20663"/>
                  </a:cubicBezTo>
                  <a:cubicBezTo>
                    <a:pt x="43297" y="20573"/>
                    <a:pt x="51840" y="20467"/>
                    <a:pt x="60399" y="20308"/>
                  </a:cubicBezTo>
                  <a:cubicBezTo>
                    <a:pt x="63312" y="20266"/>
                    <a:pt x="66204" y="20202"/>
                    <a:pt x="69117" y="20112"/>
                  </a:cubicBezTo>
                  <a:cubicBezTo>
                    <a:pt x="69403" y="20112"/>
                    <a:pt x="69757" y="20134"/>
                    <a:pt x="70133" y="20134"/>
                  </a:cubicBezTo>
                  <a:cubicBezTo>
                    <a:pt x="70460" y="20149"/>
                    <a:pt x="70807" y="20166"/>
                    <a:pt x="71146" y="20166"/>
                  </a:cubicBezTo>
                  <a:cubicBezTo>
                    <a:pt x="71725" y="20166"/>
                    <a:pt x="72280" y="20118"/>
                    <a:pt x="72670" y="19938"/>
                  </a:cubicBezTo>
                  <a:cubicBezTo>
                    <a:pt x="73666" y="19472"/>
                    <a:pt x="71590" y="11109"/>
                    <a:pt x="70970" y="8858"/>
                  </a:cubicBezTo>
                  <a:cubicBezTo>
                    <a:pt x="70329" y="6628"/>
                    <a:pt x="68502" y="6496"/>
                    <a:pt x="66844" y="6363"/>
                  </a:cubicBezTo>
                  <a:cubicBezTo>
                    <a:pt x="65213" y="6231"/>
                    <a:pt x="61172" y="4488"/>
                    <a:pt x="57046" y="2857"/>
                  </a:cubicBezTo>
                  <a:cubicBezTo>
                    <a:pt x="52921" y="1221"/>
                    <a:pt x="47052" y="140"/>
                    <a:pt x="40167" y="8"/>
                  </a:cubicBezTo>
                  <a:cubicBezTo>
                    <a:pt x="39938" y="3"/>
                    <a:pt x="39711" y="0"/>
                    <a:pt x="394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2558072" y="3186233"/>
              <a:ext cx="5593868" cy="643699"/>
            </a:xfrm>
            <a:custGeom>
              <a:rect b="b" l="l" r="r" t="t"/>
              <a:pathLst>
                <a:path extrusionOk="0" h="8360" w="72650">
                  <a:moveTo>
                    <a:pt x="12345" y="0"/>
                  </a:moveTo>
                  <a:cubicBezTo>
                    <a:pt x="8827" y="0"/>
                    <a:pt x="5890" y="2805"/>
                    <a:pt x="5477" y="6468"/>
                  </a:cubicBezTo>
                  <a:lnTo>
                    <a:pt x="0" y="6489"/>
                  </a:lnTo>
                  <a:cubicBezTo>
                    <a:pt x="48" y="7104"/>
                    <a:pt x="180" y="7792"/>
                    <a:pt x="662" y="8099"/>
                  </a:cubicBezTo>
                  <a:cubicBezTo>
                    <a:pt x="996" y="8295"/>
                    <a:pt x="1414" y="8295"/>
                    <a:pt x="1790" y="8295"/>
                  </a:cubicBezTo>
                  <a:cubicBezTo>
                    <a:pt x="4010" y="8341"/>
                    <a:pt x="6234" y="8360"/>
                    <a:pt x="8460" y="8360"/>
                  </a:cubicBezTo>
                  <a:cubicBezTo>
                    <a:pt x="17121" y="8360"/>
                    <a:pt x="25815" y="8077"/>
                    <a:pt x="34452" y="7988"/>
                  </a:cubicBezTo>
                  <a:cubicBezTo>
                    <a:pt x="43011" y="7898"/>
                    <a:pt x="51554" y="7792"/>
                    <a:pt x="60113" y="7633"/>
                  </a:cubicBezTo>
                  <a:cubicBezTo>
                    <a:pt x="63026" y="7591"/>
                    <a:pt x="65918" y="7527"/>
                    <a:pt x="68831" y="7437"/>
                  </a:cubicBezTo>
                  <a:cubicBezTo>
                    <a:pt x="68868" y="7437"/>
                    <a:pt x="68907" y="7436"/>
                    <a:pt x="68947" y="7436"/>
                  </a:cubicBezTo>
                  <a:cubicBezTo>
                    <a:pt x="69461" y="7436"/>
                    <a:pt x="70161" y="7501"/>
                    <a:pt x="70830" y="7501"/>
                  </a:cubicBezTo>
                  <a:cubicBezTo>
                    <a:pt x="71420" y="7501"/>
                    <a:pt x="71987" y="7451"/>
                    <a:pt x="72384" y="7263"/>
                  </a:cubicBezTo>
                  <a:cubicBezTo>
                    <a:pt x="72586" y="7173"/>
                    <a:pt x="72649" y="6775"/>
                    <a:pt x="72649" y="6225"/>
                  </a:cubicBezTo>
                  <a:lnTo>
                    <a:pt x="72649" y="6225"/>
                  </a:lnTo>
                  <a:lnTo>
                    <a:pt x="64795" y="6246"/>
                  </a:lnTo>
                  <a:cubicBezTo>
                    <a:pt x="63979" y="3222"/>
                    <a:pt x="61395" y="992"/>
                    <a:pt x="58286" y="928"/>
                  </a:cubicBezTo>
                  <a:cubicBezTo>
                    <a:pt x="58239" y="927"/>
                    <a:pt x="58192" y="927"/>
                    <a:pt x="58146" y="927"/>
                  </a:cubicBezTo>
                  <a:cubicBezTo>
                    <a:pt x="55001" y="927"/>
                    <a:pt x="52315" y="3204"/>
                    <a:pt x="51506" y="6288"/>
                  </a:cubicBezTo>
                  <a:lnTo>
                    <a:pt x="19178" y="6421"/>
                  </a:lnTo>
                  <a:cubicBezTo>
                    <a:pt x="18760" y="2846"/>
                    <a:pt x="15958" y="65"/>
                    <a:pt x="12473" y="1"/>
                  </a:cubicBezTo>
                  <a:cubicBezTo>
                    <a:pt x="12430" y="1"/>
                    <a:pt x="12388" y="0"/>
                    <a:pt x="123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7"/>
            <p:cNvSpPr/>
            <p:nvPr/>
          </p:nvSpPr>
          <p:spPr>
            <a:xfrm>
              <a:off x="3059640" y="3267775"/>
              <a:ext cx="897252" cy="888859"/>
            </a:xfrm>
            <a:custGeom>
              <a:rect b="b" l="l" r="r" t="t"/>
              <a:pathLst>
                <a:path extrusionOk="0" h="11544" w="11653">
                  <a:moveTo>
                    <a:pt x="5806" y="0"/>
                  </a:moveTo>
                  <a:cubicBezTo>
                    <a:pt x="2685" y="0"/>
                    <a:pt x="132" y="2512"/>
                    <a:pt x="64" y="5648"/>
                  </a:cubicBezTo>
                  <a:cubicBezTo>
                    <a:pt x="1" y="8825"/>
                    <a:pt x="2516" y="11473"/>
                    <a:pt x="5715" y="11542"/>
                  </a:cubicBezTo>
                  <a:cubicBezTo>
                    <a:pt x="5754" y="11543"/>
                    <a:pt x="5793" y="11543"/>
                    <a:pt x="5832" y="11543"/>
                  </a:cubicBezTo>
                  <a:cubicBezTo>
                    <a:pt x="8957" y="11543"/>
                    <a:pt x="11521" y="9030"/>
                    <a:pt x="11584" y="5891"/>
                  </a:cubicBezTo>
                  <a:cubicBezTo>
                    <a:pt x="11652" y="2713"/>
                    <a:pt x="9137" y="65"/>
                    <a:pt x="5932" y="2"/>
                  </a:cubicBezTo>
                  <a:cubicBezTo>
                    <a:pt x="5890" y="1"/>
                    <a:pt x="5848" y="0"/>
                    <a:pt x="5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6" name="Google Shape;386;p17"/>
            <p:cNvSpPr/>
            <p:nvPr/>
          </p:nvSpPr>
          <p:spPr>
            <a:xfrm>
              <a:off x="3258219" y="3464737"/>
              <a:ext cx="499637" cy="494940"/>
            </a:xfrm>
            <a:custGeom>
              <a:rect b="b" l="l" r="r" t="t"/>
              <a:pathLst>
                <a:path extrusionOk="0" h="6428" w="6489">
                  <a:moveTo>
                    <a:pt x="3234" y="1"/>
                  </a:moveTo>
                  <a:cubicBezTo>
                    <a:pt x="1504" y="1"/>
                    <a:pt x="69" y="1394"/>
                    <a:pt x="22" y="3137"/>
                  </a:cubicBezTo>
                  <a:cubicBezTo>
                    <a:pt x="1" y="4922"/>
                    <a:pt x="1415" y="6378"/>
                    <a:pt x="3179" y="6426"/>
                  </a:cubicBezTo>
                  <a:cubicBezTo>
                    <a:pt x="3204" y="6427"/>
                    <a:pt x="3230" y="6427"/>
                    <a:pt x="3256" y="6427"/>
                  </a:cubicBezTo>
                  <a:cubicBezTo>
                    <a:pt x="4985" y="6427"/>
                    <a:pt x="6426" y="5028"/>
                    <a:pt x="6468" y="3270"/>
                  </a:cubicBezTo>
                  <a:cubicBezTo>
                    <a:pt x="6489" y="1501"/>
                    <a:pt x="5075" y="23"/>
                    <a:pt x="3311" y="2"/>
                  </a:cubicBezTo>
                  <a:cubicBezTo>
                    <a:pt x="3285" y="1"/>
                    <a:pt x="3259" y="1"/>
                    <a:pt x="3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3428309" y="3633287"/>
              <a:ext cx="159539" cy="157845"/>
            </a:xfrm>
            <a:custGeom>
              <a:rect b="b" l="l" r="r" t="t"/>
              <a:pathLst>
                <a:path extrusionOk="0" h="2050" w="2072">
                  <a:moveTo>
                    <a:pt x="1060" y="0"/>
                  </a:moveTo>
                  <a:cubicBezTo>
                    <a:pt x="482" y="0"/>
                    <a:pt x="22" y="440"/>
                    <a:pt x="22" y="1012"/>
                  </a:cubicBezTo>
                  <a:cubicBezTo>
                    <a:pt x="0" y="1563"/>
                    <a:pt x="440" y="2029"/>
                    <a:pt x="1012" y="2050"/>
                  </a:cubicBezTo>
                  <a:cubicBezTo>
                    <a:pt x="1589" y="2050"/>
                    <a:pt x="2050" y="1610"/>
                    <a:pt x="2050" y="1033"/>
                  </a:cubicBezTo>
                  <a:cubicBezTo>
                    <a:pt x="2071" y="482"/>
                    <a:pt x="1632" y="21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6587173" y="3340769"/>
              <a:ext cx="897252" cy="887242"/>
            </a:xfrm>
            <a:custGeom>
              <a:rect b="b" l="l" r="r" t="t"/>
              <a:pathLst>
                <a:path extrusionOk="0" h="11523" w="11653">
                  <a:moveTo>
                    <a:pt x="5805" y="0"/>
                  </a:moveTo>
                  <a:cubicBezTo>
                    <a:pt x="2685" y="0"/>
                    <a:pt x="132" y="2491"/>
                    <a:pt x="64" y="5626"/>
                  </a:cubicBezTo>
                  <a:cubicBezTo>
                    <a:pt x="0" y="8831"/>
                    <a:pt x="2537" y="11452"/>
                    <a:pt x="5715" y="11521"/>
                  </a:cubicBezTo>
                  <a:cubicBezTo>
                    <a:pt x="5754" y="11522"/>
                    <a:pt x="5793" y="11522"/>
                    <a:pt x="5832" y="11522"/>
                  </a:cubicBezTo>
                  <a:cubicBezTo>
                    <a:pt x="8957" y="11522"/>
                    <a:pt x="11521" y="9009"/>
                    <a:pt x="11583" y="5870"/>
                  </a:cubicBezTo>
                  <a:cubicBezTo>
                    <a:pt x="11652" y="2692"/>
                    <a:pt x="9136" y="44"/>
                    <a:pt x="5932" y="2"/>
                  </a:cubicBezTo>
                  <a:cubicBezTo>
                    <a:pt x="5890" y="1"/>
                    <a:pt x="5847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6785752" y="3536115"/>
              <a:ext cx="499637" cy="494863"/>
            </a:xfrm>
            <a:custGeom>
              <a:rect b="b" l="l" r="r" t="t"/>
              <a:pathLst>
                <a:path extrusionOk="0" h="6427" w="6489">
                  <a:moveTo>
                    <a:pt x="3233" y="1"/>
                  </a:moveTo>
                  <a:cubicBezTo>
                    <a:pt x="1504" y="1"/>
                    <a:pt x="69" y="1394"/>
                    <a:pt x="43" y="3158"/>
                  </a:cubicBezTo>
                  <a:cubicBezTo>
                    <a:pt x="1" y="4922"/>
                    <a:pt x="1415" y="6400"/>
                    <a:pt x="3178" y="6426"/>
                  </a:cubicBezTo>
                  <a:cubicBezTo>
                    <a:pt x="3205" y="6427"/>
                    <a:pt x="3231" y="6427"/>
                    <a:pt x="3257" y="6427"/>
                  </a:cubicBezTo>
                  <a:cubicBezTo>
                    <a:pt x="5011" y="6427"/>
                    <a:pt x="6426" y="5028"/>
                    <a:pt x="6467" y="3291"/>
                  </a:cubicBezTo>
                  <a:cubicBezTo>
                    <a:pt x="6489" y="1500"/>
                    <a:pt x="5101" y="44"/>
                    <a:pt x="3311" y="2"/>
                  </a:cubicBezTo>
                  <a:cubicBezTo>
                    <a:pt x="3285" y="1"/>
                    <a:pt x="3259" y="1"/>
                    <a:pt x="32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7"/>
            <p:cNvSpPr/>
            <p:nvPr/>
          </p:nvSpPr>
          <p:spPr>
            <a:xfrm>
              <a:off x="6955842" y="3704588"/>
              <a:ext cx="159539" cy="157999"/>
            </a:xfrm>
            <a:custGeom>
              <a:rect b="b" l="l" r="r" t="t"/>
              <a:pathLst>
                <a:path extrusionOk="0" h="2052" w="2072">
                  <a:moveTo>
                    <a:pt x="1059" y="1"/>
                  </a:moveTo>
                  <a:cubicBezTo>
                    <a:pt x="482" y="1"/>
                    <a:pt x="21" y="441"/>
                    <a:pt x="21" y="1013"/>
                  </a:cubicBezTo>
                  <a:cubicBezTo>
                    <a:pt x="0" y="1563"/>
                    <a:pt x="461" y="2051"/>
                    <a:pt x="1012" y="2051"/>
                  </a:cubicBezTo>
                  <a:cubicBezTo>
                    <a:pt x="1025" y="2051"/>
                    <a:pt x="1037" y="2051"/>
                    <a:pt x="1050" y="2051"/>
                  </a:cubicBezTo>
                  <a:cubicBezTo>
                    <a:pt x="1609" y="2051"/>
                    <a:pt x="2050" y="1599"/>
                    <a:pt x="2071" y="1060"/>
                  </a:cubicBezTo>
                  <a:cubicBezTo>
                    <a:pt x="2071" y="483"/>
                    <a:pt x="1631" y="22"/>
                    <a:pt x="1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1" name="Google Shape;391;p17"/>
            <p:cNvSpPr/>
            <p:nvPr/>
          </p:nvSpPr>
          <p:spPr>
            <a:xfrm>
              <a:off x="2597726" y="2882396"/>
              <a:ext cx="794460" cy="377057"/>
            </a:xfrm>
            <a:custGeom>
              <a:rect b="b" l="l" r="r" t="t"/>
              <a:pathLst>
                <a:path extrusionOk="0" h="4897" w="10318">
                  <a:moveTo>
                    <a:pt x="10152" y="1"/>
                  </a:moveTo>
                  <a:cubicBezTo>
                    <a:pt x="10126" y="1"/>
                    <a:pt x="10099" y="12"/>
                    <a:pt x="10078" y="39"/>
                  </a:cubicBezTo>
                  <a:cubicBezTo>
                    <a:pt x="9638" y="505"/>
                    <a:pt x="9177" y="966"/>
                    <a:pt x="8690" y="1384"/>
                  </a:cubicBezTo>
                  <a:cubicBezTo>
                    <a:pt x="7986" y="2046"/>
                    <a:pt x="7234" y="2708"/>
                    <a:pt x="6370" y="3105"/>
                  </a:cubicBezTo>
                  <a:cubicBezTo>
                    <a:pt x="5645" y="3460"/>
                    <a:pt x="4808" y="3635"/>
                    <a:pt x="4035" y="3815"/>
                  </a:cubicBezTo>
                  <a:cubicBezTo>
                    <a:pt x="2753" y="4143"/>
                    <a:pt x="1450" y="4408"/>
                    <a:pt x="147" y="4652"/>
                  </a:cubicBezTo>
                  <a:cubicBezTo>
                    <a:pt x="1" y="4692"/>
                    <a:pt x="57" y="4897"/>
                    <a:pt x="196" y="4897"/>
                  </a:cubicBezTo>
                  <a:cubicBezTo>
                    <a:pt x="202" y="4897"/>
                    <a:pt x="209" y="4896"/>
                    <a:pt x="216" y="4895"/>
                  </a:cubicBezTo>
                  <a:cubicBezTo>
                    <a:pt x="767" y="4784"/>
                    <a:pt x="1296" y="4673"/>
                    <a:pt x="1847" y="4541"/>
                  </a:cubicBezTo>
                  <a:cubicBezTo>
                    <a:pt x="2774" y="4366"/>
                    <a:pt x="3680" y="4165"/>
                    <a:pt x="4585" y="3926"/>
                  </a:cubicBezTo>
                  <a:cubicBezTo>
                    <a:pt x="5338" y="3725"/>
                    <a:pt x="6132" y="3529"/>
                    <a:pt x="6815" y="3153"/>
                  </a:cubicBezTo>
                  <a:cubicBezTo>
                    <a:pt x="8092" y="2401"/>
                    <a:pt x="9241" y="1299"/>
                    <a:pt x="10237" y="192"/>
                  </a:cubicBezTo>
                  <a:cubicBezTo>
                    <a:pt x="10317" y="112"/>
                    <a:pt x="10236" y="1"/>
                    <a:pt x="10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2" name="Google Shape;392;p17"/>
            <p:cNvSpPr/>
            <p:nvPr/>
          </p:nvSpPr>
          <p:spPr>
            <a:xfrm>
              <a:off x="7184990" y="2809017"/>
              <a:ext cx="231300" cy="230992"/>
            </a:xfrm>
            <a:custGeom>
              <a:rect b="b" l="l" r="r" t="t"/>
              <a:pathLst>
                <a:path extrusionOk="0" h="3000" w="3004">
                  <a:moveTo>
                    <a:pt x="1481" y="244"/>
                  </a:moveTo>
                  <a:cubicBezTo>
                    <a:pt x="1496" y="244"/>
                    <a:pt x="1511" y="244"/>
                    <a:pt x="1526" y="245"/>
                  </a:cubicBezTo>
                  <a:cubicBezTo>
                    <a:pt x="2230" y="245"/>
                    <a:pt x="2760" y="838"/>
                    <a:pt x="2760" y="1521"/>
                  </a:cubicBezTo>
                  <a:cubicBezTo>
                    <a:pt x="2718" y="2192"/>
                    <a:pt x="2207" y="2761"/>
                    <a:pt x="1516" y="2761"/>
                  </a:cubicBezTo>
                  <a:cubicBezTo>
                    <a:pt x="1504" y="2761"/>
                    <a:pt x="1491" y="2761"/>
                    <a:pt x="1478" y="2761"/>
                  </a:cubicBezTo>
                  <a:cubicBezTo>
                    <a:pt x="795" y="2734"/>
                    <a:pt x="223" y="2162"/>
                    <a:pt x="244" y="1479"/>
                  </a:cubicBezTo>
                  <a:cubicBezTo>
                    <a:pt x="265" y="811"/>
                    <a:pt x="818" y="244"/>
                    <a:pt x="1481" y="244"/>
                  </a:cubicBezTo>
                  <a:close/>
                  <a:moveTo>
                    <a:pt x="1490" y="1"/>
                  </a:moveTo>
                  <a:cubicBezTo>
                    <a:pt x="710" y="1"/>
                    <a:pt x="22" y="676"/>
                    <a:pt x="1" y="1479"/>
                  </a:cubicBezTo>
                  <a:cubicBezTo>
                    <a:pt x="1" y="2273"/>
                    <a:pt x="663" y="2978"/>
                    <a:pt x="1478" y="2999"/>
                  </a:cubicBezTo>
                  <a:cubicBezTo>
                    <a:pt x="2315" y="2999"/>
                    <a:pt x="2953" y="2346"/>
                    <a:pt x="3003" y="1537"/>
                  </a:cubicBezTo>
                  <a:lnTo>
                    <a:pt x="3003" y="1537"/>
                  </a:lnTo>
                  <a:cubicBezTo>
                    <a:pt x="3003" y="1532"/>
                    <a:pt x="3004" y="1527"/>
                    <a:pt x="3004" y="1521"/>
                  </a:cubicBezTo>
                  <a:lnTo>
                    <a:pt x="3004" y="1521"/>
                  </a:lnTo>
                  <a:cubicBezTo>
                    <a:pt x="3004" y="1521"/>
                    <a:pt x="3004" y="1521"/>
                    <a:pt x="3004" y="1521"/>
                  </a:cubicBezTo>
                  <a:cubicBezTo>
                    <a:pt x="3004" y="1518"/>
                    <a:pt x="3004" y="1515"/>
                    <a:pt x="3003" y="1513"/>
                  </a:cubicBezTo>
                  <a:lnTo>
                    <a:pt x="3003" y="1513"/>
                  </a:lnTo>
                  <a:cubicBezTo>
                    <a:pt x="2978" y="701"/>
                    <a:pt x="2360" y="23"/>
                    <a:pt x="1526" y="1"/>
                  </a:cubicBezTo>
                  <a:cubicBezTo>
                    <a:pt x="1514" y="1"/>
                    <a:pt x="1502" y="1"/>
                    <a:pt x="1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3" name="Google Shape;393;p17"/>
            <p:cNvSpPr/>
            <p:nvPr/>
          </p:nvSpPr>
          <p:spPr>
            <a:xfrm>
              <a:off x="5159852" y="2907267"/>
              <a:ext cx="298981" cy="70068"/>
            </a:xfrm>
            <a:custGeom>
              <a:rect b="b" l="l" r="r" t="t"/>
              <a:pathLst>
                <a:path extrusionOk="0" h="910" w="3883">
                  <a:moveTo>
                    <a:pt x="1771" y="0"/>
                  </a:moveTo>
                  <a:cubicBezTo>
                    <a:pt x="788" y="0"/>
                    <a:pt x="0" y="175"/>
                    <a:pt x="0" y="425"/>
                  </a:cubicBezTo>
                  <a:cubicBezTo>
                    <a:pt x="0" y="664"/>
                    <a:pt x="858" y="886"/>
                    <a:pt x="1918" y="907"/>
                  </a:cubicBezTo>
                  <a:cubicBezTo>
                    <a:pt x="1977" y="909"/>
                    <a:pt x="2036" y="909"/>
                    <a:pt x="2093" y="909"/>
                  </a:cubicBezTo>
                  <a:cubicBezTo>
                    <a:pt x="3090" y="909"/>
                    <a:pt x="3863" y="739"/>
                    <a:pt x="3883" y="489"/>
                  </a:cubicBezTo>
                  <a:cubicBezTo>
                    <a:pt x="3883" y="245"/>
                    <a:pt x="3019" y="28"/>
                    <a:pt x="1939" y="2"/>
                  </a:cubicBezTo>
                  <a:cubicBezTo>
                    <a:pt x="1882" y="1"/>
                    <a:pt x="1826" y="0"/>
                    <a:pt x="1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4" name="Google Shape;394;p17"/>
            <p:cNvSpPr/>
            <p:nvPr/>
          </p:nvSpPr>
          <p:spPr>
            <a:xfrm>
              <a:off x="6485227" y="2914197"/>
              <a:ext cx="298981" cy="71685"/>
            </a:xfrm>
            <a:custGeom>
              <a:rect b="b" l="l" r="r" t="t"/>
              <a:pathLst>
                <a:path extrusionOk="0" h="931" w="3883">
                  <a:moveTo>
                    <a:pt x="1782" y="0"/>
                  </a:moveTo>
                  <a:cubicBezTo>
                    <a:pt x="794" y="0"/>
                    <a:pt x="0" y="189"/>
                    <a:pt x="0" y="420"/>
                  </a:cubicBezTo>
                  <a:cubicBezTo>
                    <a:pt x="0" y="685"/>
                    <a:pt x="858" y="907"/>
                    <a:pt x="1918" y="929"/>
                  </a:cubicBezTo>
                  <a:cubicBezTo>
                    <a:pt x="1971" y="930"/>
                    <a:pt x="2025" y="930"/>
                    <a:pt x="2077" y="930"/>
                  </a:cubicBezTo>
                  <a:cubicBezTo>
                    <a:pt x="3082" y="930"/>
                    <a:pt x="3861" y="742"/>
                    <a:pt x="3861" y="510"/>
                  </a:cubicBezTo>
                  <a:cubicBezTo>
                    <a:pt x="3882" y="245"/>
                    <a:pt x="2998" y="23"/>
                    <a:pt x="1939" y="2"/>
                  </a:cubicBezTo>
                  <a:cubicBezTo>
                    <a:pt x="1886" y="1"/>
                    <a:pt x="1834" y="0"/>
                    <a:pt x="1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5" name="Google Shape;395;p17"/>
            <p:cNvSpPr/>
            <p:nvPr/>
          </p:nvSpPr>
          <p:spPr>
            <a:xfrm>
              <a:off x="4087339" y="2845668"/>
              <a:ext cx="94014" cy="967628"/>
            </a:xfrm>
            <a:custGeom>
              <a:rect b="b" l="l" r="r" t="t"/>
              <a:pathLst>
                <a:path extrusionOk="0" h="12567" w="1221">
                  <a:moveTo>
                    <a:pt x="354" y="1"/>
                  </a:moveTo>
                  <a:cubicBezTo>
                    <a:pt x="295" y="1"/>
                    <a:pt x="233" y="34"/>
                    <a:pt x="223" y="97"/>
                  </a:cubicBezTo>
                  <a:cubicBezTo>
                    <a:pt x="180" y="696"/>
                    <a:pt x="133" y="1289"/>
                    <a:pt x="111" y="1861"/>
                  </a:cubicBezTo>
                  <a:cubicBezTo>
                    <a:pt x="0" y="4006"/>
                    <a:pt x="0" y="6098"/>
                    <a:pt x="265" y="8217"/>
                  </a:cubicBezTo>
                  <a:cubicBezTo>
                    <a:pt x="445" y="9652"/>
                    <a:pt x="689" y="11066"/>
                    <a:pt x="975" y="12480"/>
                  </a:cubicBezTo>
                  <a:cubicBezTo>
                    <a:pt x="983" y="12540"/>
                    <a:pt x="1026" y="12566"/>
                    <a:pt x="1072" y="12566"/>
                  </a:cubicBezTo>
                  <a:cubicBezTo>
                    <a:pt x="1142" y="12566"/>
                    <a:pt x="1221" y="12504"/>
                    <a:pt x="1192" y="12411"/>
                  </a:cubicBezTo>
                  <a:cubicBezTo>
                    <a:pt x="1086" y="11903"/>
                    <a:pt x="996" y="11373"/>
                    <a:pt x="906" y="10844"/>
                  </a:cubicBezTo>
                  <a:cubicBezTo>
                    <a:pt x="530" y="8746"/>
                    <a:pt x="265" y="6654"/>
                    <a:pt x="265" y="4536"/>
                  </a:cubicBezTo>
                  <a:cubicBezTo>
                    <a:pt x="265" y="3053"/>
                    <a:pt x="334" y="1575"/>
                    <a:pt x="466" y="119"/>
                  </a:cubicBezTo>
                  <a:cubicBezTo>
                    <a:pt x="477" y="39"/>
                    <a:pt x="417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6" name="Google Shape;396;p17"/>
            <p:cNvSpPr/>
            <p:nvPr/>
          </p:nvSpPr>
          <p:spPr>
            <a:xfrm>
              <a:off x="5589657" y="2792462"/>
              <a:ext cx="28104" cy="1005895"/>
            </a:xfrm>
            <a:custGeom>
              <a:rect b="b" l="l" r="r" t="t"/>
              <a:pathLst>
                <a:path extrusionOk="0" h="13064" w="365">
                  <a:moveTo>
                    <a:pt x="240" y="0"/>
                  </a:moveTo>
                  <a:cubicBezTo>
                    <a:pt x="186" y="0"/>
                    <a:pt x="133" y="34"/>
                    <a:pt x="133" y="105"/>
                  </a:cubicBezTo>
                  <a:cubicBezTo>
                    <a:pt x="133" y="635"/>
                    <a:pt x="112" y="1164"/>
                    <a:pt x="112" y="1694"/>
                  </a:cubicBezTo>
                  <a:cubicBezTo>
                    <a:pt x="64" y="5444"/>
                    <a:pt x="43" y="9199"/>
                    <a:pt x="1" y="12949"/>
                  </a:cubicBezTo>
                  <a:cubicBezTo>
                    <a:pt x="1" y="13025"/>
                    <a:pt x="62" y="13064"/>
                    <a:pt x="123" y="13064"/>
                  </a:cubicBezTo>
                  <a:cubicBezTo>
                    <a:pt x="183" y="13064"/>
                    <a:pt x="244" y="13025"/>
                    <a:pt x="244" y="12949"/>
                  </a:cubicBezTo>
                  <a:lnTo>
                    <a:pt x="244" y="11381"/>
                  </a:lnTo>
                  <a:cubicBezTo>
                    <a:pt x="287" y="7631"/>
                    <a:pt x="329" y="3876"/>
                    <a:pt x="350" y="126"/>
                  </a:cubicBezTo>
                  <a:cubicBezTo>
                    <a:pt x="364" y="44"/>
                    <a:pt x="301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7" name="Google Shape;397;p17"/>
            <p:cNvSpPr/>
            <p:nvPr/>
          </p:nvSpPr>
          <p:spPr>
            <a:xfrm>
              <a:off x="6435871" y="2630611"/>
              <a:ext cx="572630" cy="1150035"/>
            </a:xfrm>
            <a:custGeom>
              <a:rect b="b" l="l" r="r" t="t"/>
              <a:pathLst>
                <a:path extrusionOk="0" h="14936" w="7437">
                  <a:moveTo>
                    <a:pt x="7092" y="0"/>
                  </a:moveTo>
                  <a:cubicBezTo>
                    <a:pt x="7019" y="0"/>
                    <a:pt x="6936" y="60"/>
                    <a:pt x="6949" y="152"/>
                  </a:cubicBezTo>
                  <a:cubicBezTo>
                    <a:pt x="7082" y="994"/>
                    <a:pt x="7082" y="1874"/>
                    <a:pt x="7039" y="2737"/>
                  </a:cubicBezTo>
                  <a:cubicBezTo>
                    <a:pt x="6949" y="4018"/>
                    <a:pt x="6684" y="5385"/>
                    <a:pt x="5805" y="6354"/>
                  </a:cubicBezTo>
                  <a:cubicBezTo>
                    <a:pt x="4900" y="7329"/>
                    <a:pt x="3660" y="7879"/>
                    <a:pt x="2580" y="8626"/>
                  </a:cubicBezTo>
                  <a:cubicBezTo>
                    <a:pt x="2098" y="8981"/>
                    <a:pt x="1632" y="9357"/>
                    <a:pt x="1277" y="9844"/>
                  </a:cubicBezTo>
                  <a:cubicBezTo>
                    <a:pt x="858" y="10438"/>
                    <a:pt x="615" y="11190"/>
                    <a:pt x="440" y="11894"/>
                  </a:cubicBezTo>
                  <a:cubicBezTo>
                    <a:pt x="196" y="12821"/>
                    <a:pt x="0" y="13838"/>
                    <a:pt x="43" y="14828"/>
                  </a:cubicBezTo>
                  <a:cubicBezTo>
                    <a:pt x="54" y="14897"/>
                    <a:pt x="119" y="14936"/>
                    <a:pt x="179" y="14936"/>
                  </a:cubicBezTo>
                  <a:cubicBezTo>
                    <a:pt x="235" y="14936"/>
                    <a:pt x="286" y="14902"/>
                    <a:pt x="286" y="14828"/>
                  </a:cubicBezTo>
                  <a:cubicBezTo>
                    <a:pt x="218" y="13552"/>
                    <a:pt x="530" y="12201"/>
                    <a:pt x="970" y="10988"/>
                  </a:cubicBezTo>
                  <a:cubicBezTo>
                    <a:pt x="1478" y="9601"/>
                    <a:pt x="2601" y="8849"/>
                    <a:pt x="3840" y="8123"/>
                  </a:cubicBezTo>
                  <a:cubicBezTo>
                    <a:pt x="4878" y="7482"/>
                    <a:pt x="6001" y="6773"/>
                    <a:pt x="6573" y="5650"/>
                  </a:cubicBezTo>
                  <a:cubicBezTo>
                    <a:pt x="7436" y="4018"/>
                    <a:pt x="7436" y="1874"/>
                    <a:pt x="7193" y="89"/>
                  </a:cubicBezTo>
                  <a:cubicBezTo>
                    <a:pt x="7184" y="27"/>
                    <a:pt x="7140" y="0"/>
                    <a:pt x="7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8" name="Google Shape;398;p17"/>
            <p:cNvSpPr/>
            <p:nvPr/>
          </p:nvSpPr>
          <p:spPr>
            <a:xfrm>
              <a:off x="4094269" y="2288044"/>
              <a:ext cx="2893797" cy="573631"/>
            </a:xfrm>
            <a:custGeom>
              <a:rect b="b" l="l" r="r" t="t"/>
              <a:pathLst>
                <a:path extrusionOk="0" h="7450" w="37583">
                  <a:moveTo>
                    <a:pt x="21368" y="0"/>
                  </a:moveTo>
                  <a:cubicBezTo>
                    <a:pt x="20545" y="0"/>
                    <a:pt x="19726" y="21"/>
                    <a:pt x="18913" y="57"/>
                  </a:cubicBezTo>
                  <a:cubicBezTo>
                    <a:pt x="15116" y="232"/>
                    <a:pt x="11276" y="920"/>
                    <a:pt x="7791" y="2483"/>
                  </a:cubicBezTo>
                  <a:cubicBezTo>
                    <a:pt x="5561" y="3500"/>
                    <a:pt x="3379" y="4670"/>
                    <a:pt x="1303" y="5952"/>
                  </a:cubicBezTo>
                  <a:cubicBezTo>
                    <a:pt x="1303" y="5952"/>
                    <a:pt x="0" y="6852"/>
                    <a:pt x="265" y="7361"/>
                  </a:cubicBezTo>
                  <a:cubicBezTo>
                    <a:pt x="296" y="7422"/>
                    <a:pt x="753" y="7449"/>
                    <a:pt x="1537" y="7449"/>
                  </a:cubicBezTo>
                  <a:cubicBezTo>
                    <a:pt x="6973" y="7449"/>
                    <a:pt x="28110" y="6152"/>
                    <a:pt x="31757" y="6037"/>
                  </a:cubicBezTo>
                  <a:cubicBezTo>
                    <a:pt x="35925" y="5904"/>
                    <a:pt x="37583" y="5179"/>
                    <a:pt x="37493" y="4204"/>
                  </a:cubicBezTo>
                  <a:cubicBezTo>
                    <a:pt x="37408" y="3304"/>
                    <a:pt x="35554" y="2859"/>
                    <a:pt x="34913" y="2642"/>
                  </a:cubicBezTo>
                  <a:cubicBezTo>
                    <a:pt x="33478" y="2154"/>
                    <a:pt x="32133" y="1514"/>
                    <a:pt x="30676" y="1116"/>
                  </a:cubicBezTo>
                  <a:cubicBezTo>
                    <a:pt x="27669" y="294"/>
                    <a:pt x="24496" y="0"/>
                    <a:pt x="2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9" name="Google Shape;399;p17"/>
            <p:cNvSpPr/>
            <p:nvPr/>
          </p:nvSpPr>
          <p:spPr>
            <a:xfrm>
              <a:off x="2547831" y="3403677"/>
              <a:ext cx="221137" cy="239847"/>
            </a:xfrm>
            <a:custGeom>
              <a:rect b="b" l="l" r="r" t="t"/>
              <a:pathLst>
                <a:path extrusionOk="0" h="3115" w="2872">
                  <a:moveTo>
                    <a:pt x="181" y="0"/>
                  </a:moveTo>
                  <a:cubicBezTo>
                    <a:pt x="27" y="970"/>
                    <a:pt x="1" y="1986"/>
                    <a:pt x="70" y="2934"/>
                  </a:cubicBezTo>
                  <a:cubicBezTo>
                    <a:pt x="91" y="3003"/>
                    <a:pt x="91" y="3046"/>
                    <a:pt x="91" y="3115"/>
                  </a:cubicBezTo>
                  <a:cubicBezTo>
                    <a:pt x="642" y="3088"/>
                    <a:pt x="1282" y="3046"/>
                    <a:pt x="1770" y="2956"/>
                  </a:cubicBezTo>
                  <a:cubicBezTo>
                    <a:pt x="2871" y="2760"/>
                    <a:pt x="2808" y="1743"/>
                    <a:pt x="2739" y="906"/>
                  </a:cubicBezTo>
                  <a:cubicBezTo>
                    <a:pt x="2675" y="265"/>
                    <a:pt x="975" y="69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00" name="Google Shape;400;p17"/>
            <p:cNvSpPr/>
            <p:nvPr/>
          </p:nvSpPr>
          <p:spPr>
            <a:xfrm>
              <a:off x="7999018" y="2890635"/>
              <a:ext cx="1694" cy="1694"/>
            </a:xfrm>
            <a:custGeom>
              <a:rect b="b" l="l" r="r" t="t"/>
              <a:pathLst>
                <a:path extrusionOk="0" h="22" w="22">
                  <a:moveTo>
                    <a:pt x="21" y="22"/>
                  </a:moveTo>
                  <a:lnTo>
                    <a:pt x="21" y="22"/>
                  </a:lnTo>
                  <a:lnTo>
                    <a:pt x="21" y="22"/>
                  </a:lnTo>
                  <a:close/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close/>
                  <a:moveTo>
                    <a:pt x="0" y="1"/>
                  </a:moveTo>
                  <a:lnTo>
                    <a:pt x="21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7"/>
            <p:cNvSpPr/>
            <p:nvPr/>
          </p:nvSpPr>
          <p:spPr>
            <a:xfrm>
              <a:off x="7805290" y="2824185"/>
              <a:ext cx="288818" cy="458828"/>
            </a:xfrm>
            <a:custGeom>
              <a:rect b="b" l="l" r="r" t="t"/>
              <a:pathLst>
                <a:path extrusionOk="0" h="5959" w="3751">
                  <a:moveTo>
                    <a:pt x="2161" y="0"/>
                  </a:moveTo>
                  <a:cubicBezTo>
                    <a:pt x="1367" y="265"/>
                    <a:pt x="0" y="906"/>
                    <a:pt x="43" y="2140"/>
                  </a:cubicBezTo>
                  <a:cubicBezTo>
                    <a:pt x="133" y="3888"/>
                    <a:pt x="662" y="4968"/>
                    <a:pt x="1875" y="5540"/>
                  </a:cubicBezTo>
                  <a:cubicBezTo>
                    <a:pt x="2516" y="5826"/>
                    <a:pt x="3220" y="5916"/>
                    <a:pt x="3750" y="5959"/>
                  </a:cubicBezTo>
                  <a:cubicBezTo>
                    <a:pt x="3332" y="3861"/>
                    <a:pt x="2802" y="1833"/>
                    <a:pt x="2537" y="885"/>
                  </a:cubicBezTo>
                  <a:lnTo>
                    <a:pt x="2537" y="864"/>
                  </a:lnTo>
                  <a:lnTo>
                    <a:pt x="2516" y="864"/>
                  </a:lnTo>
                  <a:cubicBezTo>
                    <a:pt x="2426" y="530"/>
                    <a:pt x="2320" y="244"/>
                    <a:pt x="2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7"/>
            <p:cNvSpPr/>
            <p:nvPr/>
          </p:nvSpPr>
          <p:spPr>
            <a:xfrm>
              <a:off x="2733397" y="3074123"/>
              <a:ext cx="3311" cy="3388"/>
            </a:xfrm>
            <a:custGeom>
              <a:rect b="b" l="l" r="r" t="t"/>
              <a:pathLst>
                <a:path extrusionOk="0" h="44" w="43">
                  <a:moveTo>
                    <a:pt x="1" y="43"/>
                  </a:moveTo>
                  <a:lnTo>
                    <a:pt x="1" y="43"/>
                  </a:lnTo>
                  <a:lnTo>
                    <a:pt x="1" y="43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1" y="22"/>
                  </a:ln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43" y="1"/>
                  </a:moveTo>
                  <a:cubicBezTo>
                    <a:pt x="43" y="1"/>
                    <a:pt x="43" y="22"/>
                    <a:pt x="22" y="22"/>
                  </a:cubicBezTo>
                  <a:cubicBezTo>
                    <a:pt x="43" y="22"/>
                    <a:pt x="43" y="1"/>
                    <a:pt x="43" y="1"/>
                  </a:cubicBez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7"/>
            <p:cNvSpPr/>
            <p:nvPr/>
          </p:nvSpPr>
          <p:spPr>
            <a:xfrm>
              <a:off x="2692588" y="2931444"/>
              <a:ext cx="438501" cy="181945"/>
            </a:xfrm>
            <a:custGeom>
              <a:rect b="b" l="l" r="r" t="t"/>
              <a:pathLst>
                <a:path extrusionOk="0" h="2363" w="5695">
                  <a:moveTo>
                    <a:pt x="5694" y="0"/>
                  </a:moveTo>
                  <a:lnTo>
                    <a:pt x="5694" y="0"/>
                  </a:lnTo>
                  <a:cubicBezTo>
                    <a:pt x="3618" y="509"/>
                    <a:pt x="1632" y="1102"/>
                    <a:pt x="573" y="1854"/>
                  </a:cubicBezTo>
                  <a:cubicBezTo>
                    <a:pt x="573" y="1854"/>
                    <a:pt x="573" y="1875"/>
                    <a:pt x="552" y="1875"/>
                  </a:cubicBezTo>
                  <a:lnTo>
                    <a:pt x="531" y="1875"/>
                  </a:lnTo>
                  <a:lnTo>
                    <a:pt x="531" y="1896"/>
                  </a:lnTo>
                  <a:cubicBezTo>
                    <a:pt x="329" y="2029"/>
                    <a:pt x="155" y="2182"/>
                    <a:pt x="1" y="2362"/>
                  </a:cubicBezTo>
                  <a:lnTo>
                    <a:pt x="504" y="2362"/>
                  </a:lnTo>
                  <a:cubicBezTo>
                    <a:pt x="504" y="2362"/>
                    <a:pt x="2405" y="2272"/>
                    <a:pt x="3793" y="1700"/>
                  </a:cubicBezTo>
                  <a:cubicBezTo>
                    <a:pt x="4678" y="1346"/>
                    <a:pt x="5318" y="551"/>
                    <a:pt x="56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4" name="Google Shape;404;p17"/>
          <p:cNvSpPr/>
          <p:nvPr/>
        </p:nvSpPr>
        <p:spPr>
          <a:xfrm>
            <a:off x="8759238" y="600065"/>
            <a:ext cx="177302" cy="175063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17"/>
          <p:cNvSpPr/>
          <p:nvPr/>
        </p:nvSpPr>
        <p:spPr>
          <a:xfrm>
            <a:off x="8506446" y="207573"/>
            <a:ext cx="252794" cy="249582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17"/>
          <p:cNvSpPr/>
          <p:nvPr/>
        </p:nvSpPr>
        <p:spPr>
          <a:xfrm flipH="1" rot="10800000">
            <a:off x="8702325" y="1078625"/>
            <a:ext cx="475178" cy="4130850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17"/>
          <p:cNvSpPr/>
          <p:nvPr/>
        </p:nvSpPr>
        <p:spPr>
          <a:xfrm flipH="1">
            <a:off x="-33672" y="-30354"/>
            <a:ext cx="441750" cy="4098509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8"/>
          <p:cNvSpPr/>
          <p:nvPr/>
        </p:nvSpPr>
        <p:spPr>
          <a:xfrm>
            <a:off x="8327200" y="286827"/>
            <a:ext cx="1035824" cy="249574"/>
          </a:xfrm>
          <a:custGeom>
            <a:rect b="b" l="l" r="r" t="t"/>
            <a:pathLst>
              <a:path extrusionOk="0" h="1372" w="5694">
                <a:moveTo>
                  <a:pt x="2405" y="0"/>
                </a:moveTo>
                <a:cubicBezTo>
                  <a:pt x="2251" y="0"/>
                  <a:pt x="2119" y="90"/>
                  <a:pt x="2034" y="201"/>
                </a:cubicBezTo>
                <a:cubicBezTo>
                  <a:pt x="1875" y="334"/>
                  <a:pt x="1790" y="530"/>
                  <a:pt x="1722" y="752"/>
                </a:cubicBezTo>
                <a:cubicBezTo>
                  <a:pt x="1637" y="710"/>
                  <a:pt x="1547" y="662"/>
                  <a:pt x="1457" y="662"/>
                </a:cubicBezTo>
                <a:cubicBezTo>
                  <a:pt x="1372" y="689"/>
                  <a:pt x="1282" y="773"/>
                  <a:pt x="1282" y="863"/>
                </a:cubicBezTo>
                <a:cubicBezTo>
                  <a:pt x="1199" y="767"/>
                  <a:pt x="1081" y="712"/>
                  <a:pt x="961" y="712"/>
                </a:cubicBezTo>
                <a:cubicBezTo>
                  <a:pt x="889" y="712"/>
                  <a:pt x="818" y="732"/>
                  <a:pt x="752" y="773"/>
                </a:cubicBezTo>
                <a:cubicBezTo>
                  <a:pt x="599" y="863"/>
                  <a:pt x="509" y="1059"/>
                  <a:pt x="376" y="1192"/>
                </a:cubicBezTo>
                <a:cubicBezTo>
                  <a:pt x="286" y="1261"/>
                  <a:pt x="90" y="1324"/>
                  <a:pt x="0" y="1351"/>
                </a:cubicBezTo>
                <a:lnTo>
                  <a:pt x="5694" y="1372"/>
                </a:lnTo>
                <a:cubicBezTo>
                  <a:pt x="5477" y="1324"/>
                  <a:pt x="5233" y="1282"/>
                  <a:pt x="5101" y="1038"/>
                </a:cubicBezTo>
                <a:cubicBezTo>
                  <a:pt x="5032" y="953"/>
                  <a:pt x="5011" y="842"/>
                  <a:pt x="4921" y="795"/>
                </a:cubicBezTo>
                <a:cubicBezTo>
                  <a:pt x="4895" y="775"/>
                  <a:pt x="4869" y="768"/>
                  <a:pt x="4842" y="768"/>
                </a:cubicBezTo>
                <a:cubicBezTo>
                  <a:pt x="4780" y="768"/>
                  <a:pt x="4712" y="809"/>
                  <a:pt x="4635" y="842"/>
                </a:cubicBezTo>
                <a:cubicBezTo>
                  <a:pt x="4613" y="842"/>
                  <a:pt x="4592" y="863"/>
                  <a:pt x="4571" y="863"/>
                </a:cubicBezTo>
                <a:cubicBezTo>
                  <a:pt x="4550" y="842"/>
                  <a:pt x="4550" y="821"/>
                  <a:pt x="4523" y="795"/>
                </a:cubicBezTo>
                <a:cubicBezTo>
                  <a:pt x="4460" y="689"/>
                  <a:pt x="4439" y="509"/>
                  <a:pt x="4349" y="397"/>
                </a:cubicBezTo>
                <a:cubicBezTo>
                  <a:pt x="4278" y="313"/>
                  <a:pt x="4182" y="274"/>
                  <a:pt x="4088" y="274"/>
                </a:cubicBezTo>
                <a:cubicBezTo>
                  <a:pt x="4033" y="274"/>
                  <a:pt x="3979" y="287"/>
                  <a:pt x="3930" y="313"/>
                </a:cubicBezTo>
                <a:cubicBezTo>
                  <a:pt x="3798" y="397"/>
                  <a:pt x="3708" y="556"/>
                  <a:pt x="3665" y="710"/>
                </a:cubicBezTo>
                <a:cubicBezTo>
                  <a:pt x="3554" y="599"/>
                  <a:pt x="3443" y="487"/>
                  <a:pt x="3310" y="445"/>
                </a:cubicBezTo>
                <a:cubicBezTo>
                  <a:pt x="3268" y="430"/>
                  <a:pt x="3224" y="422"/>
                  <a:pt x="3180" y="422"/>
                </a:cubicBezTo>
                <a:cubicBezTo>
                  <a:pt x="3085" y="422"/>
                  <a:pt x="2989" y="457"/>
                  <a:pt x="2913" y="530"/>
                </a:cubicBezTo>
                <a:cubicBezTo>
                  <a:pt x="2802" y="291"/>
                  <a:pt x="2627" y="27"/>
                  <a:pt x="24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18"/>
          <p:cNvSpPr/>
          <p:nvPr/>
        </p:nvSpPr>
        <p:spPr>
          <a:xfrm>
            <a:off x="-1061200" y="3009775"/>
            <a:ext cx="11225986" cy="3987262"/>
          </a:xfrm>
          <a:custGeom>
            <a:rect b="b" l="l" r="r" t="t"/>
            <a:pathLst>
              <a:path extrusionOk="0" h="44599" w="105159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1" name="Google Shape;411;p18"/>
          <p:cNvGrpSpPr/>
          <p:nvPr/>
        </p:nvGrpSpPr>
        <p:grpSpPr>
          <a:xfrm>
            <a:off x="107020" y="3609489"/>
            <a:ext cx="991649" cy="1274574"/>
            <a:chOff x="1307321" y="654999"/>
            <a:chExt cx="1131632" cy="1454661"/>
          </a:xfrm>
        </p:grpSpPr>
        <p:sp>
          <p:nvSpPr>
            <p:cNvPr id="412" name="Google Shape;412;p18"/>
            <p:cNvSpPr/>
            <p:nvPr/>
          </p:nvSpPr>
          <p:spPr>
            <a:xfrm>
              <a:off x="1307321" y="654999"/>
              <a:ext cx="1131632" cy="1021965"/>
            </a:xfrm>
            <a:custGeom>
              <a:rect b="b" l="l" r="r" t="t"/>
              <a:pathLst>
                <a:path extrusionOk="0" h="23241" w="25735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8"/>
            <p:cNvSpPr/>
            <p:nvPr/>
          </p:nvSpPr>
          <p:spPr>
            <a:xfrm>
              <a:off x="1876952" y="1126611"/>
              <a:ext cx="81569" cy="983049"/>
            </a:xfrm>
            <a:custGeom>
              <a:rect b="b" l="l" r="r" t="t"/>
              <a:pathLst>
                <a:path extrusionOk="0" h="22356" w="1855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4" name="Google Shape;414;p18"/>
          <p:cNvSpPr/>
          <p:nvPr/>
        </p:nvSpPr>
        <p:spPr>
          <a:xfrm>
            <a:off x="7373438" y="1135662"/>
            <a:ext cx="841871" cy="201949"/>
          </a:xfrm>
          <a:custGeom>
            <a:rect b="b" l="l" r="r" t="t"/>
            <a:pathLst>
              <a:path extrusionOk="0" h="1440" w="6002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18"/>
          <p:cNvSpPr/>
          <p:nvPr/>
        </p:nvSpPr>
        <p:spPr>
          <a:xfrm>
            <a:off x="-282500" y="1287024"/>
            <a:ext cx="1046547" cy="249598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18"/>
          <p:cNvSpPr/>
          <p:nvPr/>
        </p:nvSpPr>
        <p:spPr>
          <a:xfrm flipH="1">
            <a:off x="-20200" y="4705507"/>
            <a:ext cx="9144064" cy="438003"/>
          </a:xfrm>
          <a:custGeom>
            <a:rect b="b" l="l" r="r" t="t"/>
            <a:pathLst>
              <a:path extrusionOk="0" h="9670" w="87612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18" name="Google Shape;418;p18"/>
          <p:cNvSpPr txBox="1"/>
          <p:nvPr>
            <p:ph idx="1" type="subTitle"/>
          </p:nvPr>
        </p:nvSpPr>
        <p:spPr>
          <a:xfrm>
            <a:off x="1513799" y="1613375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419" name="Google Shape;419;p18"/>
          <p:cNvSpPr txBox="1"/>
          <p:nvPr>
            <p:ph idx="2" type="subTitle"/>
          </p:nvPr>
        </p:nvSpPr>
        <p:spPr>
          <a:xfrm>
            <a:off x="5492751" y="1613375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420" name="Google Shape;420;p18"/>
          <p:cNvSpPr txBox="1"/>
          <p:nvPr>
            <p:ph idx="3" type="subTitle"/>
          </p:nvPr>
        </p:nvSpPr>
        <p:spPr>
          <a:xfrm>
            <a:off x="1513799" y="3274025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421" name="Google Shape;421;p18"/>
          <p:cNvSpPr txBox="1"/>
          <p:nvPr>
            <p:ph idx="4" type="subTitle"/>
          </p:nvPr>
        </p:nvSpPr>
        <p:spPr>
          <a:xfrm>
            <a:off x="5492751" y="3274025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422" name="Google Shape;422;p18"/>
          <p:cNvSpPr txBox="1"/>
          <p:nvPr>
            <p:ph idx="5" type="subTitle"/>
          </p:nvPr>
        </p:nvSpPr>
        <p:spPr>
          <a:xfrm>
            <a:off x="1513799" y="1277975"/>
            <a:ext cx="28110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23" name="Google Shape;423;p18"/>
          <p:cNvSpPr txBox="1"/>
          <p:nvPr>
            <p:ph idx="6" type="subTitle"/>
          </p:nvPr>
        </p:nvSpPr>
        <p:spPr>
          <a:xfrm>
            <a:off x="1513799" y="2938625"/>
            <a:ext cx="28110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24" name="Google Shape;424;p18"/>
          <p:cNvSpPr txBox="1"/>
          <p:nvPr>
            <p:ph idx="7" type="subTitle"/>
          </p:nvPr>
        </p:nvSpPr>
        <p:spPr>
          <a:xfrm>
            <a:off x="5492724" y="1277975"/>
            <a:ext cx="28110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25" name="Google Shape;425;p18"/>
          <p:cNvSpPr txBox="1"/>
          <p:nvPr>
            <p:ph idx="8" type="subTitle"/>
          </p:nvPr>
        </p:nvSpPr>
        <p:spPr>
          <a:xfrm>
            <a:off x="5492724" y="2938625"/>
            <a:ext cx="28110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26" name="Google Shape;426;p18"/>
          <p:cNvSpPr/>
          <p:nvPr/>
        </p:nvSpPr>
        <p:spPr>
          <a:xfrm>
            <a:off x="2062422" y="153422"/>
            <a:ext cx="645170" cy="154789"/>
          </a:xfrm>
          <a:custGeom>
            <a:rect b="b" l="l" r="r" t="t"/>
            <a:pathLst>
              <a:path extrusionOk="0" h="1440" w="6002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18"/>
          <p:cNvSpPr/>
          <p:nvPr/>
        </p:nvSpPr>
        <p:spPr>
          <a:xfrm>
            <a:off x="7312325" y="4836975"/>
            <a:ext cx="3181346" cy="175049"/>
          </a:xfrm>
          <a:custGeom>
            <a:rect b="b" l="l" r="r" t="t"/>
            <a:pathLst>
              <a:path extrusionOk="0" h="2273" w="36476">
                <a:moveTo>
                  <a:pt x="18246" y="1"/>
                </a:moveTo>
                <a:cubicBezTo>
                  <a:pt x="8162" y="1"/>
                  <a:pt x="0" y="504"/>
                  <a:pt x="0" y="1123"/>
                </a:cubicBezTo>
                <a:cubicBezTo>
                  <a:pt x="0" y="1764"/>
                  <a:pt x="8162" y="2273"/>
                  <a:pt x="18246" y="2273"/>
                </a:cubicBezTo>
                <a:cubicBezTo>
                  <a:pt x="28309" y="2273"/>
                  <a:pt x="36476" y="1764"/>
                  <a:pt x="36476" y="1123"/>
                </a:cubicBezTo>
                <a:cubicBezTo>
                  <a:pt x="36476" y="504"/>
                  <a:pt x="28309" y="1"/>
                  <a:pt x="182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8" name="Google Shape;428;p18"/>
          <p:cNvGrpSpPr/>
          <p:nvPr/>
        </p:nvGrpSpPr>
        <p:grpSpPr>
          <a:xfrm>
            <a:off x="7309340" y="3843765"/>
            <a:ext cx="3284189" cy="1168269"/>
            <a:chOff x="2536050" y="2210275"/>
            <a:chExt cx="5672175" cy="2017737"/>
          </a:xfrm>
        </p:grpSpPr>
        <p:sp>
          <p:nvSpPr>
            <p:cNvPr id="429" name="Google Shape;429;p18"/>
            <p:cNvSpPr/>
            <p:nvPr/>
          </p:nvSpPr>
          <p:spPr>
            <a:xfrm>
              <a:off x="2536050" y="2210275"/>
              <a:ext cx="5672175" cy="1619642"/>
            </a:xfrm>
            <a:custGeom>
              <a:rect b="b" l="l" r="r" t="t"/>
              <a:pathLst>
                <a:path extrusionOk="0" h="21035" w="73667">
                  <a:moveTo>
                    <a:pt x="39484" y="0"/>
                  </a:moveTo>
                  <a:cubicBezTo>
                    <a:pt x="32918" y="0"/>
                    <a:pt x="27391" y="2097"/>
                    <a:pt x="25491" y="3096"/>
                  </a:cubicBezTo>
                  <a:cubicBezTo>
                    <a:pt x="23526" y="4112"/>
                    <a:pt x="16795" y="7465"/>
                    <a:pt x="14454" y="7995"/>
                  </a:cubicBezTo>
                  <a:cubicBezTo>
                    <a:pt x="12118" y="8524"/>
                    <a:pt x="4947" y="9541"/>
                    <a:pt x="2585" y="11241"/>
                  </a:cubicBezTo>
                  <a:cubicBezTo>
                    <a:pt x="577" y="12676"/>
                    <a:pt x="0" y="15854"/>
                    <a:pt x="223" y="18433"/>
                  </a:cubicBezTo>
                  <a:cubicBezTo>
                    <a:pt x="286" y="19164"/>
                    <a:pt x="265" y="20335"/>
                    <a:pt x="948" y="20774"/>
                  </a:cubicBezTo>
                  <a:cubicBezTo>
                    <a:pt x="1282" y="20970"/>
                    <a:pt x="1700" y="20970"/>
                    <a:pt x="2076" y="20970"/>
                  </a:cubicBezTo>
                  <a:cubicBezTo>
                    <a:pt x="4296" y="21016"/>
                    <a:pt x="6520" y="21035"/>
                    <a:pt x="8746" y="21035"/>
                  </a:cubicBezTo>
                  <a:cubicBezTo>
                    <a:pt x="17407" y="21035"/>
                    <a:pt x="26101" y="20752"/>
                    <a:pt x="34738" y="20663"/>
                  </a:cubicBezTo>
                  <a:cubicBezTo>
                    <a:pt x="43297" y="20573"/>
                    <a:pt x="51840" y="20467"/>
                    <a:pt x="60399" y="20308"/>
                  </a:cubicBezTo>
                  <a:cubicBezTo>
                    <a:pt x="63312" y="20266"/>
                    <a:pt x="66204" y="20202"/>
                    <a:pt x="69117" y="20112"/>
                  </a:cubicBezTo>
                  <a:cubicBezTo>
                    <a:pt x="69403" y="20112"/>
                    <a:pt x="69757" y="20134"/>
                    <a:pt x="70133" y="20134"/>
                  </a:cubicBezTo>
                  <a:cubicBezTo>
                    <a:pt x="70460" y="20149"/>
                    <a:pt x="70807" y="20166"/>
                    <a:pt x="71146" y="20166"/>
                  </a:cubicBezTo>
                  <a:cubicBezTo>
                    <a:pt x="71725" y="20166"/>
                    <a:pt x="72280" y="20118"/>
                    <a:pt x="72670" y="19938"/>
                  </a:cubicBezTo>
                  <a:cubicBezTo>
                    <a:pt x="73666" y="19472"/>
                    <a:pt x="71590" y="11109"/>
                    <a:pt x="70970" y="8858"/>
                  </a:cubicBezTo>
                  <a:cubicBezTo>
                    <a:pt x="70329" y="6628"/>
                    <a:pt x="68502" y="6496"/>
                    <a:pt x="66844" y="6363"/>
                  </a:cubicBezTo>
                  <a:cubicBezTo>
                    <a:pt x="65213" y="6231"/>
                    <a:pt x="61172" y="4488"/>
                    <a:pt x="57046" y="2857"/>
                  </a:cubicBezTo>
                  <a:cubicBezTo>
                    <a:pt x="52921" y="1221"/>
                    <a:pt x="47052" y="140"/>
                    <a:pt x="40167" y="8"/>
                  </a:cubicBezTo>
                  <a:cubicBezTo>
                    <a:pt x="39938" y="3"/>
                    <a:pt x="39711" y="0"/>
                    <a:pt x="394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8"/>
            <p:cNvSpPr/>
            <p:nvPr/>
          </p:nvSpPr>
          <p:spPr>
            <a:xfrm>
              <a:off x="2558072" y="3186233"/>
              <a:ext cx="5593868" cy="643699"/>
            </a:xfrm>
            <a:custGeom>
              <a:rect b="b" l="l" r="r" t="t"/>
              <a:pathLst>
                <a:path extrusionOk="0" h="8360" w="72650">
                  <a:moveTo>
                    <a:pt x="12345" y="0"/>
                  </a:moveTo>
                  <a:cubicBezTo>
                    <a:pt x="8827" y="0"/>
                    <a:pt x="5890" y="2805"/>
                    <a:pt x="5477" y="6468"/>
                  </a:cubicBezTo>
                  <a:lnTo>
                    <a:pt x="0" y="6489"/>
                  </a:lnTo>
                  <a:cubicBezTo>
                    <a:pt x="48" y="7104"/>
                    <a:pt x="180" y="7792"/>
                    <a:pt x="662" y="8099"/>
                  </a:cubicBezTo>
                  <a:cubicBezTo>
                    <a:pt x="996" y="8295"/>
                    <a:pt x="1414" y="8295"/>
                    <a:pt x="1790" y="8295"/>
                  </a:cubicBezTo>
                  <a:cubicBezTo>
                    <a:pt x="4010" y="8341"/>
                    <a:pt x="6234" y="8360"/>
                    <a:pt x="8460" y="8360"/>
                  </a:cubicBezTo>
                  <a:cubicBezTo>
                    <a:pt x="17121" y="8360"/>
                    <a:pt x="25815" y="8077"/>
                    <a:pt x="34452" y="7988"/>
                  </a:cubicBezTo>
                  <a:cubicBezTo>
                    <a:pt x="43011" y="7898"/>
                    <a:pt x="51554" y="7792"/>
                    <a:pt x="60113" y="7633"/>
                  </a:cubicBezTo>
                  <a:cubicBezTo>
                    <a:pt x="63026" y="7591"/>
                    <a:pt x="65918" y="7527"/>
                    <a:pt x="68831" y="7437"/>
                  </a:cubicBezTo>
                  <a:cubicBezTo>
                    <a:pt x="68868" y="7437"/>
                    <a:pt x="68907" y="7436"/>
                    <a:pt x="68947" y="7436"/>
                  </a:cubicBezTo>
                  <a:cubicBezTo>
                    <a:pt x="69461" y="7436"/>
                    <a:pt x="70161" y="7501"/>
                    <a:pt x="70830" y="7501"/>
                  </a:cubicBezTo>
                  <a:cubicBezTo>
                    <a:pt x="71420" y="7501"/>
                    <a:pt x="71987" y="7451"/>
                    <a:pt x="72384" y="7263"/>
                  </a:cubicBezTo>
                  <a:cubicBezTo>
                    <a:pt x="72586" y="7173"/>
                    <a:pt x="72649" y="6775"/>
                    <a:pt x="72649" y="6225"/>
                  </a:cubicBezTo>
                  <a:lnTo>
                    <a:pt x="72649" y="6225"/>
                  </a:lnTo>
                  <a:lnTo>
                    <a:pt x="64795" y="6246"/>
                  </a:lnTo>
                  <a:cubicBezTo>
                    <a:pt x="63979" y="3222"/>
                    <a:pt x="61395" y="992"/>
                    <a:pt x="58286" y="928"/>
                  </a:cubicBezTo>
                  <a:cubicBezTo>
                    <a:pt x="58239" y="927"/>
                    <a:pt x="58192" y="927"/>
                    <a:pt x="58146" y="927"/>
                  </a:cubicBezTo>
                  <a:cubicBezTo>
                    <a:pt x="55001" y="927"/>
                    <a:pt x="52315" y="3204"/>
                    <a:pt x="51506" y="6288"/>
                  </a:cubicBezTo>
                  <a:lnTo>
                    <a:pt x="19178" y="6421"/>
                  </a:lnTo>
                  <a:cubicBezTo>
                    <a:pt x="18760" y="2846"/>
                    <a:pt x="15958" y="65"/>
                    <a:pt x="12473" y="1"/>
                  </a:cubicBezTo>
                  <a:cubicBezTo>
                    <a:pt x="12430" y="1"/>
                    <a:pt x="12388" y="0"/>
                    <a:pt x="12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8"/>
            <p:cNvSpPr/>
            <p:nvPr/>
          </p:nvSpPr>
          <p:spPr>
            <a:xfrm>
              <a:off x="3059640" y="3267775"/>
              <a:ext cx="897252" cy="888859"/>
            </a:xfrm>
            <a:custGeom>
              <a:rect b="b" l="l" r="r" t="t"/>
              <a:pathLst>
                <a:path extrusionOk="0" h="11544" w="11653">
                  <a:moveTo>
                    <a:pt x="5806" y="0"/>
                  </a:moveTo>
                  <a:cubicBezTo>
                    <a:pt x="2685" y="0"/>
                    <a:pt x="132" y="2512"/>
                    <a:pt x="64" y="5648"/>
                  </a:cubicBezTo>
                  <a:cubicBezTo>
                    <a:pt x="1" y="8825"/>
                    <a:pt x="2516" y="11473"/>
                    <a:pt x="5715" y="11542"/>
                  </a:cubicBezTo>
                  <a:cubicBezTo>
                    <a:pt x="5754" y="11543"/>
                    <a:pt x="5793" y="11543"/>
                    <a:pt x="5832" y="11543"/>
                  </a:cubicBezTo>
                  <a:cubicBezTo>
                    <a:pt x="8957" y="11543"/>
                    <a:pt x="11521" y="9030"/>
                    <a:pt x="11584" y="5891"/>
                  </a:cubicBezTo>
                  <a:cubicBezTo>
                    <a:pt x="11652" y="2713"/>
                    <a:pt x="9137" y="65"/>
                    <a:pt x="5932" y="2"/>
                  </a:cubicBezTo>
                  <a:cubicBezTo>
                    <a:pt x="5890" y="1"/>
                    <a:pt x="5848" y="0"/>
                    <a:pt x="5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2" name="Google Shape;432;p18"/>
            <p:cNvSpPr/>
            <p:nvPr/>
          </p:nvSpPr>
          <p:spPr>
            <a:xfrm>
              <a:off x="3258219" y="3464737"/>
              <a:ext cx="499637" cy="494940"/>
            </a:xfrm>
            <a:custGeom>
              <a:rect b="b" l="l" r="r" t="t"/>
              <a:pathLst>
                <a:path extrusionOk="0" h="6428" w="6489">
                  <a:moveTo>
                    <a:pt x="3234" y="1"/>
                  </a:moveTo>
                  <a:cubicBezTo>
                    <a:pt x="1504" y="1"/>
                    <a:pt x="69" y="1394"/>
                    <a:pt x="22" y="3137"/>
                  </a:cubicBezTo>
                  <a:cubicBezTo>
                    <a:pt x="1" y="4922"/>
                    <a:pt x="1415" y="6378"/>
                    <a:pt x="3179" y="6426"/>
                  </a:cubicBezTo>
                  <a:cubicBezTo>
                    <a:pt x="3204" y="6427"/>
                    <a:pt x="3230" y="6427"/>
                    <a:pt x="3256" y="6427"/>
                  </a:cubicBezTo>
                  <a:cubicBezTo>
                    <a:pt x="4985" y="6427"/>
                    <a:pt x="6426" y="5028"/>
                    <a:pt x="6468" y="3270"/>
                  </a:cubicBezTo>
                  <a:cubicBezTo>
                    <a:pt x="6489" y="1501"/>
                    <a:pt x="5075" y="23"/>
                    <a:pt x="3311" y="2"/>
                  </a:cubicBezTo>
                  <a:cubicBezTo>
                    <a:pt x="3285" y="1"/>
                    <a:pt x="3259" y="1"/>
                    <a:pt x="3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8"/>
            <p:cNvSpPr/>
            <p:nvPr/>
          </p:nvSpPr>
          <p:spPr>
            <a:xfrm>
              <a:off x="3428309" y="3633287"/>
              <a:ext cx="159539" cy="157845"/>
            </a:xfrm>
            <a:custGeom>
              <a:rect b="b" l="l" r="r" t="t"/>
              <a:pathLst>
                <a:path extrusionOk="0" h="2050" w="2072">
                  <a:moveTo>
                    <a:pt x="1060" y="0"/>
                  </a:moveTo>
                  <a:cubicBezTo>
                    <a:pt x="482" y="0"/>
                    <a:pt x="22" y="440"/>
                    <a:pt x="22" y="1012"/>
                  </a:cubicBezTo>
                  <a:cubicBezTo>
                    <a:pt x="0" y="1563"/>
                    <a:pt x="440" y="2029"/>
                    <a:pt x="1012" y="2050"/>
                  </a:cubicBezTo>
                  <a:cubicBezTo>
                    <a:pt x="1589" y="2050"/>
                    <a:pt x="2050" y="1610"/>
                    <a:pt x="2050" y="1033"/>
                  </a:cubicBezTo>
                  <a:cubicBezTo>
                    <a:pt x="2071" y="482"/>
                    <a:pt x="1632" y="21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4" name="Google Shape;434;p18"/>
            <p:cNvSpPr/>
            <p:nvPr/>
          </p:nvSpPr>
          <p:spPr>
            <a:xfrm>
              <a:off x="6587173" y="3340769"/>
              <a:ext cx="897252" cy="887242"/>
            </a:xfrm>
            <a:custGeom>
              <a:rect b="b" l="l" r="r" t="t"/>
              <a:pathLst>
                <a:path extrusionOk="0" h="11523" w="11653">
                  <a:moveTo>
                    <a:pt x="5805" y="0"/>
                  </a:moveTo>
                  <a:cubicBezTo>
                    <a:pt x="2685" y="0"/>
                    <a:pt x="132" y="2491"/>
                    <a:pt x="64" y="5626"/>
                  </a:cubicBezTo>
                  <a:cubicBezTo>
                    <a:pt x="0" y="8831"/>
                    <a:pt x="2537" y="11452"/>
                    <a:pt x="5715" y="11521"/>
                  </a:cubicBezTo>
                  <a:cubicBezTo>
                    <a:pt x="5754" y="11522"/>
                    <a:pt x="5793" y="11522"/>
                    <a:pt x="5832" y="11522"/>
                  </a:cubicBezTo>
                  <a:cubicBezTo>
                    <a:pt x="8957" y="11522"/>
                    <a:pt x="11521" y="9009"/>
                    <a:pt x="11583" y="5870"/>
                  </a:cubicBezTo>
                  <a:cubicBezTo>
                    <a:pt x="11652" y="2692"/>
                    <a:pt x="9136" y="44"/>
                    <a:pt x="5932" y="2"/>
                  </a:cubicBezTo>
                  <a:cubicBezTo>
                    <a:pt x="5890" y="1"/>
                    <a:pt x="5847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5" name="Google Shape;435;p18"/>
            <p:cNvSpPr/>
            <p:nvPr/>
          </p:nvSpPr>
          <p:spPr>
            <a:xfrm>
              <a:off x="6785752" y="3536115"/>
              <a:ext cx="499637" cy="494863"/>
            </a:xfrm>
            <a:custGeom>
              <a:rect b="b" l="l" r="r" t="t"/>
              <a:pathLst>
                <a:path extrusionOk="0" h="6427" w="6489">
                  <a:moveTo>
                    <a:pt x="3233" y="1"/>
                  </a:moveTo>
                  <a:cubicBezTo>
                    <a:pt x="1504" y="1"/>
                    <a:pt x="69" y="1394"/>
                    <a:pt x="43" y="3158"/>
                  </a:cubicBezTo>
                  <a:cubicBezTo>
                    <a:pt x="1" y="4922"/>
                    <a:pt x="1415" y="6400"/>
                    <a:pt x="3178" y="6426"/>
                  </a:cubicBezTo>
                  <a:cubicBezTo>
                    <a:pt x="3205" y="6427"/>
                    <a:pt x="3231" y="6427"/>
                    <a:pt x="3257" y="6427"/>
                  </a:cubicBezTo>
                  <a:cubicBezTo>
                    <a:pt x="5011" y="6427"/>
                    <a:pt x="6426" y="5028"/>
                    <a:pt x="6467" y="3291"/>
                  </a:cubicBezTo>
                  <a:cubicBezTo>
                    <a:pt x="6489" y="1500"/>
                    <a:pt x="5101" y="44"/>
                    <a:pt x="3311" y="2"/>
                  </a:cubicBezTo>
                  <a:cubicBezTo>
                    <a:pt x="3285" y="1"/>
                    <a:pt x="3259" y="1"/>
                    <a:pt x="32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8"/>
            <p:cNvSpPr/>
            <p:nvPr/>
          </p:nvSpPr>
          <p:spPr>
            <a:xfrm>
              <a:off x="6955842" y="3704588"/>
              <a:ext cx="159539" cy="157999"/>
            </a:xfrm>
            <a:custGeom>
              <a:rect b="b" l="l" r="r" t="t"/>
              <a:pathLst>
                <a:path extrusionOk="0" h="2052" w="2072">
                  <a:moveTo>
                    <a:pt x="1059" y="1"/>
                  </a:moveTo>
                  <a:cubicBezTo>
                    <a:pt x="482" y="1"/>
                    <a:pt x="21" y="441"/>
                    <a:pt x="21" y="1013"/>
                  </a:cubicBezTo>
                  <a:cubicBezTo>
                    <a:pt x="0" y="1563"/>
                    <a:pt x="461" y="2051"/>
                    <a:pt x="1012" y="2051"/>
                  </a:cubicBezTo>
                  <a:cubicBezTo>
                    <a:pt x="1025" y="2051"/>
                    <a:pt x="1037" y="2051"/>
                    <a:pt x="1050" y="2051"/>
                  </a:cubicBezTo>
                  <a:cubicBezTo>
                    <a:pt x="1609" y="2051"/>
                    <a:pt x="2050" y="1599"/>
                    <a:pt x="2071" y="1060"/>
                  </a:cubicBezTo>
                  <a:cubicBezTo>
                    <a:pt x="2071" y="483"/>
                    <a:pt x="1631" y="22"/>
                    <a:pt x="1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7" name="Google Shape;437;p18"/>
            <p:cNvSpPr/>
            <p:nvPr/>
          </p:nvSpPr>
          <p:spPr>
            <a:xfrm>
              <a:off x="2597726" y="2882396"/>
              <a:ext cx="794460" cy="377057"/>
            </a:xfrm>
            <a:custGeom>
              <a:rect b="b" l="l" r="r" t="t"/>
              <a:pathLst>
                <a:path extrusionOk="0" h="4897" w="10318">
                  <a:moveTo>
                    <a:pt x="10152" y="1"/>
                  </a:moveTo>
                  <a:cubicBezTo>
                    <a:pt x="10126" y="1"/>
                    <a:pt x="10099" y="12"/>
                    <a:pt x="10078" y="39"/>
                  </a:cubicBezTo>
                  <a:cubicBezTo>
                    <a:pt x="9638" y="505"/>
                    <a:pt x="9177" y="966"/>
                    <a:pt x="8690" y="1384"/>
                  </a:cubicBezTo>
                  <a:cubicBezTo>
                    <a:pt x="7986" y="2046"/>
                    <a:pt x="7234" y="2708"/>
                    <a:pt x="6370" y="3105"/>
                  </a:cubicBezTo>
                  <a:cubicBezTo>
                    <a:pt x="5645" y="3460"/>
                    <a:pt x="4808" y="3635"/>
                    <a:pt x="4035" y="3815"/>
                  </a:cubicBezTo>
                  <a:cubicBezTo>
                    <a:pt x="2753" y="4143"/>
                    <a:pt x="1450" y="4408"/>
                    <a:pt x="147" y="4652"/>
                  </a:cubicBezTo>
                  <a:cubicBezTo>
                    <a:pt x="1" y="4692"/>
                    <a:pt x="57" y="4897"/>
                    <a:pt x="196" y="4897"/>
                  </a:cubicBezTo>
                  <a:cubicBezTo>
                    <a:pt x="202" y="4897"/>
                    <a:pt x="209" y="4896"/>
                    <a:pt x="216" y="4895"/>
                  </a:cubicBezTo>
                  <a:cubicBezTo>
                    <a:pt x="767" y="4784"/>
                    <a:pt x="1296" y="4673"/>
                    <a:pt x="1847" y="4541"/>
                  </a:cubicBezTo>
                  <a:cubicBezTo>
                    <a:pt x="2774" y="4366"/>
                    <a:pt x="3680" y="4165"/>
                    <a:pt x="4585" y="3926"/>
                  </a:cubicBezTo>
                  <a:cubicBezTo>
                    <a:pt x="5338" y="3725"/>
                    <a:pt x="6132" y="3529"/>
                    <a:pt x="6815" y="3153"/>
                  </a:cubicBezTo>
                  <a:cubicBezTo>
                    <a:pt x="8092" y="2401"/>
                    <a:pt x="9241" y="1299"/>
                    <a:pt x="10237" y="192"/>
                  </a:cubicBezTo>
                  <a:cubicBezTo>
                    <a:pt x="10317" y="112"/>
                    <a:pt x="10236" y="1"/>
                    <a:pt x="10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8" name="Google Shape;438;p18"/>
            <p:cNvSpPr/>
            <p:nvPr/>
          </p:nvSpPr>
          <p:spPr>
            <a:xfrm>
              <a:off x="7184990" y="2809017"/>
              <a:ext cx="231300" cy="230992"/>
            </a:xfrm>
            <a:custGeom>
              <a:rect b="b" l="l" r="r" t="t"/>
              <a:pathLst>
                <a:path extrusionOk="0" h="3000" w="3004">
                  <a:moveTo>
                    <a:pt x="1481" y="244"/>
                  </a:moveTo>
                  <a:cubicBezTo>
                    <a:pt x="1496" y="244"/>
                    <a:pt x="1511" y="244"/>
                    <a:pt x="1526" y="245"/>
                  </a:cubicBezTo>
                  <a:cubicBezTo>
                    <a:pt x="2230" y="245"/>
                    <a:pt x="2760" y="838"/>
                    <a:pt x="2760" y="1521"/>
                  </a:cubicBezTo>
                  <a:cubicBezTo>
                    <a:pt x="2718" y="2192"/>
                    <a:pt x="2207" y="2761"/>
                    <a:pt x="1516" y="2761"/>
                  </a:cubicBezTo>
                  <a:cubicBezTo>
                    <a:pt x="1504" y="2761"/>
                    <a:pt x="1491" y="2761"/>
                    <a:pt x="1478" y="2761"/>
                  </a:cubicBezTo>
                  <a:cubicBezTo>
                    <a:pt x="795" y="2734"/>
                    <a:pt x="223" y="2162"/>
                    <a:pt x="244" y="1479"/>
                  </a:cubicBezTo>
                  <a:cubicBezTo>
                    <a:pt x="265" y="811"/>
                    <a:pt x="818" y="244"/>
                    <a:pt x="1481" y="244"/>
                  </a:cubicBezTo>
                  <a:close/>
                  <a:moveTo>
                    <a:pt x="1490" y="1"/>
                  </a:moveTo>
                  <a:cubicBezTo>
                    <a:pt x="710" y="1"/>
                    <a:pt x="22" y="676"/>
                    <a:pt x="1" y="1479"/>
                  </a:cubicBezTo>
                  <a:cubicBezTo>
                    <a:pt x="1" y="2273"/>
                    <a:pt x="663" y="2978"/>
                    <a:pt x="1478" y="2999"/>
                  </a:cubicBezTo>
                  <a:cubicBezTo>
                    <a:pt x="2315" y="2999"/>
                    <a:pt x="2953" y="2346"/>
                    <a:pt x="3003" y="1537"/>
                  </a:cubicBezTo>
                  <a:lnTo>
                    <a:pt x="3003" y="1537"/>
                  </a:lnTo>
                  <a:cubicBezTo>
                    <a:pt x="3003" y="1532"/>
                    <a:pt x="3004" y="1527"/>
                    <a:pt x="3004" y="1521"/>
                  </a:cubicBezTo>
                  <a:lnTo>
                    <a:pt x="3004" y="1521"/>
                  </a:lnTo>
                  <a:cubicBezTo>
                    <a:pt x="3004" y="1521"/>
                    <a:pt x="3004" y="1521"/>
                    <a:pt x="3004" y="1521"/>
                  </a:cubicBezTo>
                  <a:cubicBezTo>
                    <a:pt x="3004" y="1518"/>
                    <a:pt x="3004" y="1515"/>
                    <a:pt x="3003" y="1513"/>
                  </a:cubicBezTo>
                  <a:lnTo>
                    <a:pt x="3003" y="1513"/>
                  </a:lnTo>
                  <a:cubicBezTo>
                    <a:pt x="2978" y="701"/>
                    <a:pt x="2360" y="23"/>
                    <a:pt x="1526" y="1"/>
                  </a:cubicBezTo>
                  <a:cubicBezTo>
                    <a:pt x="1514" y="1"/>
                    <a:pt x="1502" y="1"/>
                    <a:pt x="1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9" name="Google Shape;439;p18"/>
            <p:cNvSpPr/>
            <p:nvPr/>
          </p:nvSpPr>
          <p:spPr>
            <a:xfrm>
              <a:off x="5159852" y="2907267"/>
              <a:ext cx="298981" cy="70068"/>
            </a:xfrm>
            <a:custGeom>
              <a:rect b="b" l="l" r="r" t="t"/>
              <a:pathLst>
                <a:path extrusionOk="0" h="910" w="3883">
                  <a:moveTo>
                    <a:pt x="1771" y="0"/>
                  </a:moveTo>
                  <a:cubicBezTo>
                    <a:pt x="788" y="0"/>
                    <a:pt x="0" y="175"/>
                    <a:pt x="0" y="425"/>
                  </a:cubicBezTo>
                  <a:cubicBezTo>
                    <a:pt x="0" y="664"/>
                    <a:pt x="858" y="886"/>
                    <a:pt x="1918" y="907"/>
                  </a:cubicBezTo>
                  <a:cubicBezTo>
                    <a:pt x="1977" y="909"/>
                    <a:pt x="2036" y="909"/>
                    <a:pt x="2093" y="909"/>
                  </a:cubicBezTo>
                  <a:cubicBezTo>
                    <a:pt x="3090" y="909"/>
                    <a:pt x="3863" y="739"/>
                    <a:pt x="3883" y="489"/>
                  </a:cubicBezTo>
                  <a:cubicBezTo>
                    <a:pt x="3883" y="245"/>
                    <a:pt x="3019" y="28"/>
                    <a:pt x="1939" y="2"/>
                  </a:cubicBezTo>
                  <a:cubicBezTo>
                    <a:pt x="1882" y="1"/>
                    <a:pt x="1826" y="0"/>
                    <a:pt x="1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0" name="Google Shape;440;p18"/>
            <p:cNvSpPr/>
            <p:nvPr/>
          </p:nvSpPr>
          <p:spPr>
            <a:xfrm>
              <a:off x="6485227" y="2914197"/>
              <a:ext cx="298981" cy="71685"/>
            </a:xfrm>
            <a:custGeom>
              <a:rect b="b" l="l" r="r" t="t"/>
              <a:pathLst>
                <a:path extrusionOk="0" h="931" w="3883">
                  <a:moveTo>
                    <a:pt x="1782" y="0"/>
                  </a:moveTo>
                  <a:cubicBezTo>
                    <a:pt x="794" y="0"/>
                    <a:pt x="0" y="189"/>
                    <a:pt x="0" y="420"/>
                  </a:cubicBezTo>
                  <a:cubicBezTo>
                    <a:pt x="0" y="685"/>
                    <a:pt x="858" y="907"/>
                    <a:pt x="1918" y="929"/>
                  </a:cubicBezTo>
                  <a:cubicBezTo>
                    <a:pt x="1971" y="930"/>
                    <a:pt x="2025" y="930"/>
                    <a:pt x="2077" y="930"/>
                  </a:cubicBezTo>
                  <a:cubicBezTo>
                    <a:pt x="3082" y="930"/>
                    <a:pt x="3861" y="742"/>
                    <a:pt x="3861" y="510"/>
                  </a:cubicBezTo>
                  <a:cubicBezTo>
                    <a:pt x="3882" y="245"/>
                    <a:pt x="2998" y="23"/>
                    <a:pt x="1939" y="2"/>
                  </a:cubicBezTo>
                  <a:cubicBezTo>
                    <a:pt x="1886" y="1"/>
                    <a:pt x="1834" y="0"/>
                    <a:pt x="1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1" name="Google Shape;441;p18"/>
            <p:cNvSpPr/>
            <p:nvPr/>
          </p:nvSpPr>
          <p:spPr>
            <a:xfrm>
              <a:off x="4087339" y="2845668"/>
              <a:ext cx="94014" cy="967628"/>
            </a:xfrm>
            <a:custGeom>
              <a:rect b="b" l="l" r="r" t="t"/>
              <a:pathLst>
                <a:path extrusionOk="0" h="12567" w="1221">
                  <a:moveTo>
                    <a:pt x="354" y="1"/>
                  </a:moveTo>
                  <a:cubicBezTo>
                    <a:pt x="295" y="1"/>
                    <a:pt x="233" y="34"/>
                    <a:pt x="223" y="97"/>
                  </a:cubicBezTo>
                  <a:cubicBezTo>
                    <a:pt x="180" y="696"/>
                    <a:pt x="133" y="1289"/>
                    <a:pt x="111" y="1861"/>
                  </a:cubicBezTo>
                  <a:cubicBezTo>
                    <a:pt x="0" y="4006"/>
                    <a:pt x="0" y="6098"/>
                    <a:pt x="265" y="8217"/>
                  </a:cubicBezTo>
                  <a:cubicBezTo>
                    <a:pt x="445" y="9652"/>
                    <a:pt x="689" y="11066"/>
                    <a:pt x="975" y="12480"/>
                  </a:cubicBezTo>
                  <a:cubicBezTo>
                    <a:pt x="983" y="12540"/>
                    <a:pt x="1026" y="12566"/>
                    <a:pt x="1072" y="12566"/>
                  </a:cubicBezTo>
                  <a:cubicBezTo>
                    <a:pt x="1142" y="12566"/>
                    <a:pt x="1221" y="12504"/>
                    <a:pt x="1192" y="12411"/>
                  </a:cubicBezTo>
                  <a:cubicBezTo>
                    <a:pt x="1086" y="11903"/>
                    <a:pt x="996" y="11373"/>
                    <a:pt x="906" y="10844"/>
                  </a:cubicBezTo>
                  <a:cubicBezTo>
                    <a:pt x="530" y="8746"/>
                    <a:pt x="265" y="6654"/>
                    <a:pt x="265" y="4536"/>
                  </a:cubicBezTo>
                  <a:cubicBezTo>
                    <a:pt x="265" y="3053"/>
                    <a:pt x="334" y="1575"/>
                    <a:pt x="466" y="119"/>
                  </a:cubicBezTo>
                  <a:cubicBezTo>
                    <a:pt x="477" y="39"/>
                    <a:pt x="417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2" name="Google Shape;442;p18"/>
            <p:cNvSpPr/>
            <p:nvPr/>
          </p:nvSpPr>
          <p:spPr>
            <a:xfrm>
              <a:off x="5589657" y="2792462"/>
              <a:ext cx="28104" cy="1005895"/>
            </a:xfrm>
            <a:custGeom>
              <a:rect b="b" l="l" r="r" t="t"/>
              <a:pathLst>
                <a:path extrusionOk="0" h="13064" w="365">
                  <a:moveTo>
                    <a:pt x="240" y="0"/>
                  </a:moveTo>
                  <a:cubicBezTo>
                    <a:pt x="186" y="0"/>
                    <a:pt x="133" y="34"/>
                    <a:pt x="133" y="105"/>
                  </a:cubicBezTo>
                  <a:cubicBezTo>
                    <a:pt x="133" y="635"/>
                    <a:pt x="112" y="1164"/>
                    <a:pt x="112" y="1694"/>
                  </a:cubicBezTo>
                  <a:cubicBezTo>
                    <a:pt x="64" y="5444"/>
                    <a:pt x="43" y="9199"/>
                    <a:pt x="1" y="12949"/>
                  </a:cubicBezTo>
                  <a:cubicBezTo>
                    <a:pt x="1" y="13025"/>
                    <a:pt x="62" y="13064"/>
                    <a:pt x="123" y="13064"/>
                  </a:cubicBezTo>
                  <a:cubicBezTo>
                    <a:pt x="183" y="13064"/>
                    <a:pt x="244" y="13025"/>
                    <a:pt x="244" y="12949"/>
                  </a:cubicBezTo>
                  <a:lnTo>
                    <a:pt x="244" y="11381"/>
                  </a:lnTo>
                  <a:cubicBezTo>
                    <a:pt x="287" y="7631"/>
                    <a:pt x="329" y="3876"/>
                    <a:pt x="350" y="126"/>
                  </a:cubicBezTo>
                  <a:cubicBezTo>
                    <a:pt x="364" y="44"/>
                    <a:pt x="301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3" name="Google Shape;443;p18"/>
            <p:cNvSpPr/>
            <p:nvPr/>
          </p:nvSpPr>
          <p:spPr>
            <a:xfrm>
              <a:off x="6435871" y="2630611"/>
              <a:ext cx="572630" cy="1150035"/>
            </a:xfrm>
            <a:custGeom>
              <a:rect b="b" l="l" r="r" t="t"/>
              <a:pathLst>
                <a:path extrusionOk="0" h="14936" w="7437">
                  <a:moveTo>
                    <a:pt x="7092" y="0"/>
                  </a:moveTo>
                  <a:cubicBezTo>
                    <a:pt x="7019" y="0"/>
                    <a:pt x="6936" y="60"/>
                    <a:pt x="6949" y="152"/>
                  </a:cubicBezTo>
                  <a:cubicBezTo>
                    <a:pt x="7082" y="994"/>
                    <a:pt x="7082" y="1874"/>
                    <a:pt x="7039" y="2737"/>
                  </a:cubicBezTo>
                  <a:cubicBezTo>
                    <a:pt x="6949" y="4018"/>
                    <a:pt x="6684" y="5385"/>
                    <a:pt x="5805" y="6354"/>
                  </a:cubicBezTo>
                  <a:cubicBezTo>
                    <a:pt x="4900" y="7329"/>
                    <a:pt x="3660" y="7879"/>
                    <a:pt x="2580" y="8626"/>
                  </a:cubicBezTo>
                  <a:cubicBezTo>
                    <a:pt x="2098" y="8981"/>
                    <a:pt x="1632" y="9357"/>
                    <a:pt x="1277" y="9844"/>
                  </a:cubicBezTo>
                  <a:cubicBezTo>
                    <a:pt x="858" y="10438"/>
                    <a:pt x="615" y="11190"/>
                    <a:pt x="440" y="11894"/>
                  </a:cubicBezTo>
                  <a:cubicBezTo>
                    <a:pt x="196" y="12821"/>
                    <a:pt x="0" y="13838"/>
                    <a:pt x="43" y="14828"/>
                  </a:cubicBezTo>
                  <a:cubicBezTo>
                    <a:pt x="54" y="14897"/>
                    <a:pt x="119" y="14936"/>
                    <a:pt x="179" y="14936"/>
                  </a:cubicBezTo>
                  <a:cubicBezTo>
                    <a:pt x="235" y="14936"/>
                    <a:pt x="286" y="14902"/>
                    <a:pt x="286" y="14828"/>
                  </a:cubicBezTo>
                  <a:cubicBezTo>
                    <a:pt x="218" y="13552"/>
                    <a:pt x="530" y="12201"/>
                    <a:pt x="970" y="10988"/>
                  </a:cubicBezTo>
                  <a:cubicBezTo>
                    <a:pt x="1478" y="9601"/>
                    <a:pt x="2601" y="8849"/>
                    <a:pt x="3840" y="8123"/>
                  </a:cubicBezTo>
                  <a:cubicBezTo>
                    <a:pt x="4878" y="7482"/>
                    <a:pt x="6001" y="6773"/>
                    <a:pt x="6573" y="5650"/>
                  </a:cubicBezTo>
                  <a:cubicBezTo>
                    <a:pt x="7436" y="4018"/>
                    <a:pt x="7436" y="1874"/>
                    <a:pt x="7193" y="89"/>
                  </a:cubicBezTo>
                  <a:cubicBezTo>
                    <a:pt x="7184" y="27"/>
                    <a:pt x="7140" y="0"/>
                    <a:pt x="7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4" name="Google Shape;444;p18"/>
            <p:cNvSpPr/>
            <p:nvPr/>
          </p:nvSpPr>
          <p:spPr>
            <a:xfrm>
              <a:off x="4094269" y="2288044"/>
              <a:ext cx="2893797" cy="573631"/>
            </a:xfrm>
            <a:custGeom>
              <a:rect b="b" l="l" r="r" t="t"/>
              <a:pathLst>
                <a:path extrusionOk="0" h="7450" w="37583">
                  <a:moveTo>
                    <a:pt x="21368" y="0"/>
                  </a:moveTo>
                  <a:cubicBezTo>
                    <a:pt x="20545" y="0"/>
                    <a:pt x="19726" y="21"/>
                    <a:pt x="18913" y="57"/>
                  </a:cubicBezTo>
                  <a:cubicBezTo>
                    <a:pt x="15116" y="232"/>
                    <a:pt x="11276" y="920"/>
                    <a:pt x="7791" y="2483"/>
                  </a:cubicBezTo>
                  <a:cubicBezTo>
                    <a:pt x="5561" y="3500"/>
                    <a:pt x="3379" y="4670"/>
                    <a:pt x="1303" y="5952"/>
                  </a:cubicBezTo>
                  <a:cubicBezTo>
                    <a:pt x="1303" y="5952"/>
                    <a:pt x="0" y="6852"/>
                    <a:pt x="265" y="7361"/>
                  </a:cubicBezTo>
                  <a:cubicBezTo>
                    <a:pt x="296" y="7422"/>
                    <a:pt x="753" y="7449"/>
                    <a:pt x="1537" y="7449"/>
                  </a:cubicBezTo>
                  <a:cubicBezTo>
                    <a:pt x="6973" y="7449"/>
                    <a:pt x="28110" y="6152"/>
                    <a:pt x="31757" y="6037"/>
                  </a:cubicBezTo>
                  <a:cubicBezTo>
                    <a:pt x="35925" y="5904"/>
                    <a:pt x="37583" y="5179"/>
                    <a:pt x="37493" y="4204"/>
                  </a:cubicBezTo>
                  <a:cubicBezTo>
                    <a:pt x="37408" y="3304"/>
                    <a:pt x="35554" y="2859"/>
                    <a:pt x="34913" y="2642"/>
                  </a:cubicBezTo>
                  <a:cubicBezTo>
                    <a:pt x="33478" y="2154"/>
                    <a:pt x="32133" y="1514"/>
                    <a:pt x="30676" y="1116"/>
                  </a:cubicBezTo>
                  <a:cubicBezTo>
                    <a:pt x="27669" y="294"/>
                    <a:pt x="24496" y="0"/>
                    <a:pt x="2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5" name="Google Shape;445;p18"/>
            <p:cNvSpPr/>
            <p:nvPr/>
          </p:nvSpPr>
          <p:spPr>
            <a:xfrm>
              <a:off x="2547831" y="3403677"/>
              <a:ext cx="221137" cy="239847"/>
            </a:xfrm>
            <a:custGeom>
              <a:rect b="b" l="l" r="r" t="t"/>
              <a:pathLst>
                <a:path extrusionOk="0" h="3115" w="2872">
                  <a:moveTo>
                    <a:pt x="181" y="0"/>
                  </a:moveTo>
                  <a:cubicBezTo>
                    <a:pt x="27" y="970"/>
                    <a:pt x="1" y="1986"/>
                    <a:pt x="70" y="2934"/>
                  </a:cubicBezTo>
                  <a:cubicBezTo>
                    <a:pt x="91" y="3003"/>
                    <a:pt x="91" y="3046"/>
                    <a:pt x="91" y="3115"/>
                  </a:cubicBezTo>
                  <a:cubicBezTo>
                    <a:pt x="642" y="3088"/>
                    <a:pt x="1282" y="3046"/>
                    <a:pt x="1770" y="2956"/>
                  </a:cubicBezTo>
                  <a:cubicBezTo>
                    <a:pt x="2871" y="2760"/>
                    <a:pt x="2808" y="1743"/>
                    <a:pt x="2739" y="906"/>
                  </a:cubicBezTo>
                  <a:cubicBezTo>
                    <a:pt x="2675" y="265"/>
                    <a:pt x="975" y="69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6" name="Google Shape;446;p18"/>
            <p:cNvSpPr/>
            <p:nvPr/>
          </p:nvSpPr>
          <p:spPr>
            <a:xfrm>
              <a:off x="7999018" y="2890635"/>
              <a:ext cx="1694" cy="1694"/>
            </a:xfrm>
            <a:custGeom>
              <a:rect b="b" l="l" r="r" t="t"/>
              <a:pathLst>
                <a:path extrusionOk="0" h="22" w="22">
                  <a:moveTo>
                    <a:pt x="21" y="22"/>
                  </a:moveTo>
                  <a:lnTo>
                    <a:pt x="21" y="22"/>
                  </a:lnTo>
                  <a:lnTo>
                    <a:pt x="21" y="22"/>
                  </a:lnTo>
                  <a:close/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close/>
                  <a:moveTo>
                    <a:pt x="0" y="1"/>
                  </a:moveTo>
                  <a:lnTo>
                    <a:pt x="21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8"/>
            <p:cNvSpPr/>
            <p:nvPr/>
          </p:nvSpPr>
          <p:spPr>
            <a:xfrm>
              <a:off x="7805290" y="2824185"/>
              <a:ext cx="288818" cy="458828"/>
            </a:xfrm>
            <a:custGeom>
              <a:rect b="b" l="l" r="r" t="t"/>
              <a:pathLst>
                <a:path extrusionOk="0" h="5959" w="3751">
                  <a:moveTo>
                    <a:pt x="2161" y="0"/>
                  </a:moveTo>
                  <a:cubicBezTo>
                    <a:pt x="1367" y="265"/>
                    <a:pt x="0" y="906"/>
                    <a:pt x="43" y="2140"/>
                  </a:cubicBezTo>
                  <a:cubicBezTo>
                    <a:pt x="133" y="3888"/>
                    <a:pt x="662" y="4968"/>
                    <a:pt x="1875" y="5540"/>
                  </a:cubicBezTo>
                  <a:cubicBezTo>
                    <a:pt x="2516" y="5826"/>
                    <a:pt x="3220" y="5916"/>
                    <a:pt x="3750" y="5959"/>
                  </a:cubicBezTo>
                  <a:cubicBezTo>
                    <a:pt x="3332" y="3861"/>
                    <a:pt x="2802" y="1833"/>
                    <a:pt x="2537" y="885"/>
                  </a:cubicBezTo>
                  <a:lnTo>
                    <a:pt x="2537" y="864"/>
                  </a:lnTo>
                  <a:lnTo>
                    <a:pt x="2516" y="864"/>
                  </a:lnTo>
                  <a:cubicBezTo>
                    <a:pt x="2426" y="530"/>
                    <a:pt x="2320" y="244"/>
                    <a:pt x="2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8"/>
            <p:cNvSpPr/>
            <p:nvPr/>
          </p:nvSpPr>
          <p:spPr>
            <a:xfrm>
              <a:off x="2733397" y="3074123"/>
              <a:ext cx="3311" cy="3388"/>
            </a:xfrm>
            <a:custGeom>
              <a:rect b="b" l="l" r="r" t="t"/>
              <a:pathLst>
                <a:path extrusionOk="0" h="44" w="43">
                  <a:moveTo>
                    <a:pt x="1" y="43"/>
                  </a:moveTo>
                  <a:lnTo>
                    <a:pt x="1" y="43"/>
                  </a:lnTo>
                  <a:lnTo>
                    <a:pt x="1" y="43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1" y="22"/>
                  </a:ln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43" y="1"/>
                  </a:moveTo>
                  <a:cubicBezTo>
                    <a:pt x="43" y="1"/>
                    <a:pt x="43" y="22"/>
                    <a:pt x="22" y="22"/>
                  </a:cubicBezTo>
                  <a:cubicBezTo>
                    <a:pt x="43" y="22"/>
                    <a:pt x="43" y="1"/>
                    <a:pt x="43" y="1"/>
                  </a:cubicBez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8"/>
            <p:cNvSpPr/>
            <p:nvPr/>
          </p:nvSpPr>
          <p:spPr>
            <a:xfrm>
              <a:off x="2692588" y="2931444"/>
              <a:ext cx="438501" cy="181945"/>
            </a:xfrm>
            <a:custGeom>
              <a:rect b="b" l="l" r="r" t="t"/>
              <a:pathLst>
                <a:path extrusionOk="0" h="2363" w="5695">
                  <a:moveTo>
                    <a:pt x="5694" y="0"/>
                  </a:moveTo>
                  <a:lnTo>
                    <a:pt x="5694" y="0"/>
                  </a:lnTo>
                  <a:cubicBezTo>
                    <a:pt x="3618" y="509"/>
                    <a:pt x="1632" y="1102"/>
                    <a:pt x="573" y="1854"/>
                  </a:cubicBezTo>
                  <a:cubicBezTo>
                    <a:pt x="573" y="1854"/>
                    <a:pt x="573" y="1875"/>
                    <a:pt x="552" y="1875"/>
                  </a:cubicBezTo>
                  <a:lnTo>
                    <a:pt x="531" y="1875"/>
                  </a:lnTo>
                  <a:lnTo>
                    <a:pt x="531" y="1896"/>
                  </a:lnTo>
                  <a:cubicBezTo>
                    <a:pt x="329" y="2029"/>
                    <a:pt x="155" y="2182"/>
                    <a:pt x="1" y="2362"/>
                  </a:cubicBezTo>
                  <a:lnTo>
                    <a:pt x="504" y="2362"/>
                  </a:lnTo>
                  <a:cubicBezTo>
                    <a:pt x="504" y="2362"/>
                    <a:pt x="2405" y="2272"/>
                    <a:pt x="3793" y="1700"/>
                  </a:cubicBezTo>
                  <a:cubicBezTo>
                    <a:pt x="4678" y="1346"/>
                    <a:pt x="5318" y="551"/>
                    <a:pt x="5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0" name="Google Shape;450;p18"/>
          <p:cNvSpPr/>
          <p:nvPr/>
        </p:nvSpPr>
        <p:spPr>
          <a:xfrm>
            <a:off x="624563" y="536390"/>
            <a:ext cx="177302" cy="175063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18"/>
          <p:cNvSpPr/>
          <p:nvPr/>
        </p:nvSpPr>
        <p:spPr>
          <a:xfrm>
            <a:off x="966021" y="286823"/>
            <a:ext cx="252794" cy="249582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18"/>
          <p:cNvSpPr/>
          <p:nvPr/>
        </p:nvSpPr>
        <p:spPr>
          <a:xfrm>
            <a:off x="8702325" y="-45775"/>
            <a:ext cx="467251" cy="4144294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18"/>
          <p:cNvSpPr/>
          <p:nvPr/>
        </p:nvSpPr>
        <p:spPr>
          <a:xfrm rot="10800000">
            <a:off x="-25576" y="1044981"/>
            <a:ext cx="467251" cy="4144294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9"/>
          <p:cNvSpPr/>
          <p:nvPr/>
        </p:nvSpPr>
        <p:spPr>
          <a:xfrm>
            <a:off x="-1041000" y="3009775"/>
            <a:ext cx="11225986" cy="3987262"/>
          </a:xfrm>
          <a:custGeom>
            <a:rect b="b" l="l" r="r" t="t"/>
            <a:pathLst>
              <a:path extrusionOk="0" h="44599" w="105159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19"/>
          <p:cNvSpPr/>
          <p:nvPr/>
        </p:nvSpPr>
        <p:spPr>
          <a:xfrm flipH="1">
            <a:off x="0" y="4705507"/>
            <a:ext cx="9144064" cy="438003"/>
          </a:xfrm>
          <a:custGeom>
            <a:rect b="b" l="l" r="r" t="t"/>
            <a:pathLst>
              <a:path extrusionOk="0" h="9670" w="87612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19"/>
          <p:cNvSpPr/>
          <p:nvPr/>
        </p:nvSpPr>
        <p:spPr>
          <a:xfrm>
            <a:off x="8576225" y="1374650"/>
            <a:ext cx="1259352" cy="300351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19"/>
          <p:cNvSpPr/>
          <p:nvPr/>
        </p:nvSpPr>
        <p:spPr>
          <a:xfrm>
            <a:off x="6822063" y="256850"/>
            <a:ext cx="841871" cy="201949"/>
          </a:xfrm>
          <a:custGeom>
            <a:rect b="b" l="l" r="r" t="t"/>
            <a:pathLst>
              <a:path extrusionOk="0" h="1440" w="6002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19"/>
          <p:cNvSpPr/>
          <p:nvPr/>
        </p:nvSpPr>
        <p:spPr>
          <a:xfrm flipH="1">
            <a:off x="2466088" y="212775"/>
            <a:ext cx="841871" cy="201949"/>
          </a:xfrm>
          <a:custGeom>
            <a:rect b="b" l="l" r="r" t="t"/>
            <a:pathLst>
              <a:path extrusionOk="0" h="1440" w="6002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61" name="Google Shape;461;p19"/>
          <p:cNvSpPr txBox="1"/>
          <p:nvPr>
            <p:ph idx="1" type="subTitle"/>
          </p:nvPr>
        </p:nvSpPr>
        <p:spPr>
          <a:xfrm>
            <a:off x="1382096" y="1615011"/>
            <a:ext cx="18288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462" name="Google Shape;462;p19"/>
          <p:cNvSpPr txBox="1"/>
          <p:nvPr>
            <p:ph idx="2" type="subTitle"/>
          </p:nvPr>
        </p:nvSpPr>
        <p:spPr>
          <a:xfrm>
            <a:off x="4012496" y="1615011"/>
            <a:ext cx="18288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463" name="Google Shape;463;p19"/>
          <p:cNvSpPr txBox="1"/>
          <p:nvPr>
            <p:ph idx="3" type="subTitle"/>
          </p:nvPr>
        </p:nvSpPr>
        <p:spPr>
          <a:xfrm>
            <a:off x="1382096" y="3342075"/>
            <a:ext cx="18288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464" name="Google Shape;464;p19"/>
          <p:cNvSpPr txBox="1"/>
          <p:nvPr>
            <p:ph idx="4" type="subTitle"/>
          </p:nvPr>
        </p:nvSpPr>
        <p:spPr>
          <a:xfrm>
            <a:off x="4012496" y="3342075"/>
            <a:ext cx="18288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465" name="Google Shape;465;p19"/>
          <p:cNvSpPr txBox="1"/>
          <p:nvPr>
            <p:ph idx="5" type="subTitle"/>
          </p:nvPr>
        </p:nvSpPr>
        <p:spPr>
          <a:xfrm>
            <a:off x="6642892" y="1615011"/>
            <a:ext cx="18288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466" name="Google Shape;466;p19"/>
          <p:cNvSpPr txBox="1"/>
          <p:nvPr>
            <p:ph idx="6" type="subTitle"/>
          </p:nvPr>
        </p:nvSpPr>
        <p:spPr>
          <a:xfrm>
            <a:off x="6642892" y="3342075"/>
            <a:ext cx="18288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467" name="Google Shape;467;p19"/>
          <p:cNvSpPr txBox="1"/>
          <p:nvPr>
            <p:ph idx="7" type="subTitle"/>
          </p:nvPr>
        </p:nvSpPr>
        <p:spPr>
          <a:xfrm>
            <a:off x="1385692" y="1279588"/>
            <a:ext cx="18216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68" name="Google Shape;468;p19"/>
          <p:cNvSpPr txBox="1"/>
          <p:nvPr>
            <p:ph idx="8" type="subTitle"/>
          </p:nvPr>
        </p:nvSpPr>
        <p:spPr>
          <a:xfrm>
            <a:off x="4016088" y="1279588"/>
            <a:ext cx="18216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69" name="Google Shape;469;p19"/>
          <p:cNvSpPr txBox="1"/>
          <p:nvPr>
            <p:ph idx="9" type="subTitle"/>
          </p:nvPr>
        </p:nvSpPr>
        <p:spPr>
          <a:xfrm>
            <a:off x="6646482" y="1279588"/>
            <a:ext cx="18216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70" name="Google Shape;470;p19"/>
          <p:cNvSpPr txBox="1"/>
          <p:nvPr>
            <p:ph idx="13" type="subTitle"/>
          </p:nvPr>
        </p:nvSpPr>
        <p:spPr>
          <a:xfrm>
            <a:off x="1385692" y="3006675"/>
            <a:ext cx="18216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71" name="Google Shape;471;p19"/>
          <p:cNvSpPr txBox="1"/>
          <p:nvPr>
            <p:ph idx="14" type="subTitle"/>
          </p:nvPr>
        </p:nvSpPr>
        <p:spPr>
          <a:xfrm>
            <a:off x="4016088" y="3006675"/>
            <a:ext cx="18216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72" name="Google Shape;472;p19"/>
          <p:cNvSpPr txBox="1"/>
          <p:nvPr>
            <p:ph idx="15" type="subTitle"/>
          </p:nvPr>
        </p:nvSpPr>
        <p:spPr>
          <a:xfrm>
            <a:off x="6646481" y="3006675"/>
            <a:ext cx="18216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73" name="Google Shape;473;p19"/>
          <p:cNvSpPr/>
          <p:nvPr/>
        </p:nvSpPr>
        <p:spPr>
          <a:xfrm>
            <a:off x="8759213" y="482628"/>
            <a:ext cx="177302" cy="175063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19"/>
          <p:cNvSpPr/>
          <p:nvPr/>
        </p:nvSpPr>
        <p:spPr>
          <a:xfrm>
            <a:off x="8469721" y="233036"/>
            <a:ext cx="252794" cy="249582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19"/>
          <p:cNvSpPr/>
          <p:nvPr/>
        </p:nvSpPr>
        <p:spPr>
          <a:xfrm>
            <a:off x="-1780270" y="4866986"/>
            <a:ext cx="3044743" cy="146165"/>
          </a:xfrm>
          <a:custGeom>
            <a:rect b="b" l="l" r="r" t="t"/>
            <a:pathLst>
              <a:path extrusionOk="0" h="2273" w="36476">
                <a:moveTo>
                  <a:pt x="18246" y="1"/>
                </a:moveTo>
                <a:cubicBezTo>
                  <a:pt x="8162" y="1"/>
                  <a:pt x="0" y="504"/>
                  <a:pt x="0" y="1123"/>
                </a:cubicBezTo>
                <a:cubicBezTo>
                  <a:pt x="0" y="1764"/>
                  <a:pt x="8162" y="2273"/>
                  <a:pt x="18246" y="2273"/>
                </a:cubicBezTo>
                <a:cubicBezTo>
                  <a:pt x="28309" y="2273"/>
                  <a:pt x="36476" y="1764"/>
                  <a:pt x="36476" y="1123"/>
                </a:cubicBezTo>
                <a:cubicBezTo>
                  <a:pt x="36476" y="504"/>
                  <a:pt x="28309" y="1"/>
                  <a:pt x="182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19"/>
          <p:cNvSpPr/>
          <p:nvPr/>
        </p:nvSpPr>
        <p:spPr>
          <a:xfrm flipH="1" rot="10800000">
            <a:off x="8702325" y="1078625"/>
            <a:ext cx="475178" cy="4130850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19"/>
          <p:cNvSpPr/>
          <p:nvPr/>
        </p:nvSpPr>
        <p:spPr>
          <a:xfrm flipH="1">
            <a:off x="-33672" y="-30354"/>
            <a:ext cx="441750" cy="4098509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8" name="Google Shape;478;p19"/>
          <p:cNvGrpSpPr/>
          <p:nvPr/>
        </p:nvGrpSpPr>
        <p:grpSpPr>
          <a:xfrm>
            <a:off x="-1832050" y="3757500"/>
            <a:ext cx="3148300" cy="1263895"/>
            <a:chOff x="6676775" y="1493468"/>
            <a:chExt cx="1935510" cy="777064"/>
          </a:xfrm>
        </p:grpSpPr>
        <p:sp>
          <p:nvSpPr>
            <p:cNvPr id="479" name="Google Shape;479;p19"/>
            <p:cNvSpPr/>
            <p:nvPr/>
          </p:nvSpPr>
          <p:spPr>
            <a:xfrm>
              <a:off x="6676775" y="1496292"/>
              <a:ext cx="1935510" cy="621948"/>
            </a:xfrm>
            <a:custGeom>
              <a:rect b="b" l="l" r="r" t="t"/>
              <a:pathLst>
                <a:path extrusionOk="0" h="28854" w="89794">
                  <a:moveTo>
                    <a:pt x="35306" y="0"/>
                  </a:moveTo>
                  <a:cubicBezTo>
                    <a:pt x="27062" y="0"/>
                    <a:pt x="16779" y="217"/>
                    <a:pt x="15561" y="217"/>
                  </a:cubicBezTo>
                  <a:cubicBezTo>
                    <a:pt x="13728" y="217"/>
                    <a:pt x="8565" y="1319"/>
                    <a:pt x="5387" y="5624"/>
                  </a:cubicBezTo>
                  <a:cubicBezTo>
                    <a:pt x="2188" y="9904"/>
                    <a:pt x="705" y="15661"/>
                    <a:pt x="467" y="21201"/>
                  </a:cubicBezTo>
                  <a:cubicBezTo>
                    <a:pt x="398" y="22594"/>
                    <a:pt x="91" y="23981"/>
                    <a:pt x="43" y="25395"/>
                  </a:cubicBezTo>
                  <a:cubicBezTo>
                    <a:pt x="0" y="27445"/>
                    <a:pt x="154" y="28748"/>
                    <a:pt x="2474" y="28748"/>
                  </a:cubicBezTo>
                  <a:cubicBezTo>
                    <a:pt x="19040" y="28748"/>
                    <a:pt x="35606" y="28853"/>
                    <a:pt x="52172" y="28853"/>
                  </a:cubicBezTo>
                  <a:cubicBezTo>
                    <a:pt x="55599" y="28853"/>
                    <a:pt x="59027" y="28849"/>
                    <a:pt x="62454" y="28838"/>
                  </a:cubicBezTo>
                  <a:cubicBezTo>
                    <a:pt x="66712" y="28817"/>
                    <a:pt x="70949" y="28796"/>
                    <a:pt x="75186" y="28769"/>
                  </a:cubicBezTo>
                  <a:cubicBezTo>
                    <a:pt x="77570" y="28748"/>
                    <a:pt x="79953" y="28727"/>
                    <a:pt x="82315" y="28684"/>
                  </a:cubicBezTo>
                  <a:cubicBezTo>
                    <a:pt x="82665" y="28684"/>
                    <a:pt x="83062" y="28706"/>
                    <a:pt x="83486" y="28727"/>
                  </a:cubicBezTo>
                  <a:cubicBezTo>
                    <a:pt x="83853" y="28748"/>
                    <a:pt x="84234" y="28768"/>
                    <a:pt x="84612" y="28768"/>
                  </a:cubicBezTo>
                  <a:cubicBezTo>
                    <a:pt x="85821" y="28768"/>
                    <a:pt x="87011" y="28565"/>
                    <a:pt x="87696" y="27556"/>
                  </a:cubicBezTo>
                  <a:cubicBezTo>
                    <a:pt x="88051" y="27027"/>
                    <a:pt x="88358" y="26322"/>
                    <a:pt x="88602" y="25549"/>
                  </a:cubicBezTo>
                  <a:cubicBezTo>
                    <a:pt x="89794" y="21842"/>
                    <a:pt x="89661" y="15995"/>
                    <a:pt x="86351" y="14559"/>
                  </a:cubicBezTo>
                  <a:cubicBezTo>
                    <a:pt x="82050" y="12727"/>
                    <a:pt x="70023" y="11625"/>
                    <a:pt x="68810" y="11493"/>
                  </a:cubicBezTo>
                  <a:cubicBezTo>
                    <a:pt x="67570" y="11381"/>
                    <a:pt x="63889" y="10523"/>
                    <a:pt x="60950" y="8315"/>
                  </a:cubicBezTo>
                  <a:cubicBezTo>
                    <a:pt x="57995" y="6106"/>
                    <a:pt x="49918" y="699"/>
                    <a:pt x="44754" y="217"/>
                  </a:cubicBezTo>
                  <a:cubicBezTo>
                    <a:pt x="43040" y="55"/>
                    <a:pt x="39428" y="0"/>
                    <a:pt x="353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9"/>
            <p:cNvSpPr/>
            <p:nvPr/>
          </p:nvSpPr>
          <p:spPr>
            <a:xfrm>
              <a:off x="6677680" y="1918540"/>
              <a:ext cx="1901841" cy="199686"/>
            </a:xfrm>
            <a:custGeom>
              <a:rect b="b" l="l" r="r" t="t"/>
              <a:pathLst>
                <a:path extrusionOk="0" h="9264" w="88232">
                  <a:moveTo>
                    <a:pt x="16049" y="1"/>
                  </a:moveTo>
                  <a:cubicBezTo>
                    <a:pt x="11965" y="1"/>
                    <a:pt x="8523" y="2892"/>
                    <a:pt x="7506" y="6865"/>
                  </a:cubicBezTo>
                  <a:lnTo>
                    <a:pt x="1" y="6865"/>
                  </a:lnTo>
                  <a:cubicBezTo>
                    <a:pt x="91" y="8300"/>
                    <a:pt x="530" y="9158"/>
                    <a:pt x="2432" y="9158"/>
                  </a:cubicBezTo>
                  <a:cubicBezTo>
                    <a:pt x="18998" y="9158"/>
                    <a:pt x="35564" y="9263"/>
                    <a:pt x="52130" y="9263"/>
                  </a:cubicBezTo>
                  <a:cubicBezTo>
                    <a:pt x="55557" y="9263"/>
                    <a:pt x="58985" y="9259"/>
                    <a:pt x="62412" y="9248"/>
                  </a:cubicBezTo>
                  <a:cubicBezTo>
                    <a:pt x="66670" y="9227"/>
                    <a:pt x="70907" y="9206"/>
                    <a:pt x="75144" y="9179"/>
                  </a:cubicBezTo>
                  <a:cubicBezTo>
                    <a:pt x="77528" y="9158"/>
                    <a:pt x="79911" y="9137"/>
                    <a:pt x="82273" y="9094"/>
                  </a:cubicBezTo>
                  <a:cubicBezTo>
                    <a:pt x="82305" y="9094"/>
                    <a:pt x="82338" y="9094"/>
                    <a:pt x="82371" y="9094"/>
                  </a:cubicBezTo>
                  <a:cubicBezTo>
                    <a:pt x="83036" y="9094"/>
                    <a:pt x="83812" y="9172"/>
                    <a:pt x="84578" y="9172"/>
                  </a:cubicBezTo>
                  <a:cubicBezTo>
                    <a:pt x="85792" y="9172"/>
                    <a:pt x="86979" y="8976"/>
                    <a:pt x="87654" y="7966"/>
                  </a:cubicBezTo>
                  <a:cubicBezTo>
                    <a:pt x="87855" y="7638"/>
                    <a:pt x="88051" y="7262"/>
                    <a:pt x="88232" y="6865"/>
                  </a:cubicBezTo>
                  <a:lnTo>
                    <a:pt x="83486" y="6865"/>
                  </a:lnTo>
                  <a:cubicBezTo>
                    <a:pt x="82469" y="2892"/>
                    <a:pt x="79027" y="1"/>
                    <a:pt x="74922" y="1"/>
                  </a:cubicBezTo>
                  <a:cubicBezTo>
                    <a:pt x="70839" y="1"/>
                    <a:pt x="67396" y="2892"/>
                    <a:pt x="66384" y="6865"/>
                  </a:cubicBezTo>
                  <a:lnTo>
                    <a:pt x="24607" y="6865"/>
                  </a:lnTo>
                  <a:cubicBezTo>
                    <a:pt x="23596" y="2892"/>
                    <a:pt x="20153" y="1"/>
                    <a:pt x="160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9"/>
            <p:cNvSpPr/>
            <p:nvPr/>
          </p:nvSpPr>
          <p:spPr>
            <a:xfrm>
              <a:off x="8134669" y="1954277"/>
              <a:ext cx="316363" cy="316255"/>
            </a:xfrm>
            <a:custGeom>
              <a:rect b="b" l="l" r="r" t="t"/>
              <a:pathLst>
                <a:path extrusionOk="0" h="14672" w="14677">
                  <a:moveTo>
                    <a:pt x="7325" y="0"/>
                  </a:moveTo>
                  <a:cubicBezTo>
                    <a:pt x="3289" y="0"/>
                    <a:pt x="0" y="3284"/>
                    <a:pt x="0" y="7325"/>
                  </a:cubicBezTo>
                  <a:cubicBezTo>
                    <a:pt x="0" y="11387"/>
                    <a:pt x="3289" y="14671"/>
                    <a:pt x="7325" y="14671"/>
                  </a:cubicBezTo>
                  <a:cubicBezTo>
                    <a:pt x="11387" y="14671"/>
                    <a:pt x="14676" y="11387"/>
                    <a:pt x="14676" y="7325"/>
                  </a:cubicBezTo>
                  <a:cubicBezTo>
                    <a:pt x="14676" y="3284"/>
                    <a:pt x="11387" y="0"/>
                    <a:pt x="7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9"/>
            <p:cNvSpPr/>
            <p:nvPr/>
          </p:nvSpPr>
          <p:spPr>
            <a:xfrm>
              <a:off x="8204525" y="2024135"/>
              <a:ext cx="176514" cy="176514"/>
            </a:xfrm>
            <a:custGeom>
              <a:rect b="b" l="l" r="r" t="t"/>
              <a:pathLst>
                <a:path extrusionOk="0" h="8189" w="8189">
                  <a:moveTo>
                    <a:pt x="4084" y="1"/>
                  </a:moveTo>
                  <a:cubicBezTo>
                    <a:pt x="1833" y="1"/>
                    <a:pt x="1" y="1833"/>
                    <a:pt x="1" y="4084"/>
                  </a:cubicBezTo>
                  <a:cubicBezTo>
                    <a:pt x="1" y="6356"/>
                    <a:pt x="1833" y="8189"/>
                    <a:pt x="4084" y="8189"/>
                  </a:cubicBezTo>
                  <a:cubicBezTo>
                    <a:pt x="6356" y="8189"/>
                    <a:pt x="8189" y="6356"/>
                    <a:pt x="8189" y="4084"/>
                  </a:cubicBezTo>
                  <a:cubicBezTo>
                    <a:pt x="8189" y="1833"/>
                    <a:pt x="6356" y="1"/>
                    <a:pt x="4084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9"/>
            <p:cNvSpPr/>
            <p:nvPr/>
          </p:nvSpPr>
          <p:spPr>
            <a:xfrm>
              <a:off x="8264467" y="2084077"/>
              <a:ext cx="56172" cy="56172"/>
            </a:xfrm>
            <a:custGeom>
              <a:rect b="b" l="l" r="r" t="t"/>
              <a:pathLst>
                <a:path extrusionOk="0" h="2606" w="2606">
                  <a:moveTo>
                    <a:pt x="1303" y="0"/>
                  </a:moveTo>
                  <a:cubicBezTo>
                    <a:pt x="599" y="0"/>
                    <a:pt x="0" y="599"/>
                    <a:pt x="0" y="1303"/>
                  </a:cubicBezTo>
                  <a:cubicBezTo>
                    <a:pt x="0" y="2029"/>
                    <a:pt x="599" y="2606"/>
                    <a:pt x="1303" y="2606"/>
                  </a:cubicBezTo>
                  <a:cubicBezTo>
                    <a:pt x="2034" y="2606"/>
                    <a:pt x="2606" y="2029"/>
                    <a:pt x="2606" y="1303"/>
                  </a:cubicBezTo>
                  <a:cubicBezTo>
                    <a:pt x="2606" y="599"/>
                    <a:pt x="2034" y="0"/>
                    <a:pt x="1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9"/>
            <p:cNvSpPr/>
            <p:nvPr/>
          </p:nvSpPr>
          <p:spPr>
            <a:xfrm>
              <a:off x="6865588" y="1954277"/>
              <a:ext cx="316363" cy="316255"/>
            </a:xfrm>
            <a:custGeom>
              <a:rect b="b" l="l" r="r" t="t"/>
              <a:pathLst>
                <a:path extrusionOk="0" h="14672" w="14677">
                  <a:moveTo>
                    <a:pt x="7331" y="0"/>
                  </a:moveTo>
                  <a:cubicBezTo>
                    <a:pt x="3290" y="0"/>
                    <a:pt x="1" y="3284"/>
                    <a:pt x="1" y="7325"/>
                  </a:cubicBezTo>
                  <a:cubicBezTo>
                    <a:pt x="1" y="11387"/>
                    <a:pt x="3290" y="14671"/>
                    <a:pt x="7331" y="14671"/>
                  </a:cubicBezTo>
                  <a:cubicBezTo>
                    <a:pt x="11388" y="14671"/>
                    <a:pt x="14677" y="11387"/>
                    <a:pt x="14677" y="7325"/>
                  </a:cubicBezTo>
                  <a:cubicBezTo>
                    <a:pt x="14677" y="3284"/>
                    <a:pt x="11388" y="0"/>
                    <a:pt x="7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9"/>
            <p:cNvSpPr/>
            <p:nvPr/>
          </p:nvSpPr>
          <p:spPr>
            <a:xfrm>
              <a:off x="6935574" y="2024135"/>
              <a:ext cx="176514" cy="176514"/>
            </a:xfrm>
            <a:custGeom>
              <a:rect b="b" l="l" r="r" t="t"/>
              <a:pathLst>
                <a:path extrusionOk="0" h="8189" w="8189">
                  <a:moveTo>
                    <a:pt x="4084" y="1"/>
                  </a:moveTo>
                  <a:cubicBezTo>
                    <a:pt x="1833" y="1"/>
                    <a:pt x="0" y="1833"/>
                    <a:pt x="0" y="4084"/>
                  </a:cubicBezTo>
                  <a:cubicBezTo>
                    <a:pt x="0" y="6356"/>
                    <a:pt x="1833" y="8189"/>
                    <a:pt x="4084" y="8189"/>
                  </a:cubicBezTo>
                  <a:cubicBezTo>
                    <a:pt x="6356" y="8189"/>
                    <a:pt x="8188" y="6356"/>
                    <a:pt x="8188" y="4084"/>
                  </a:cubicBezTo>
                  <a:cubicBezTo>
                    <a:pt x="8188" y="1833"/>
                    <a:pt x="6356" y="1"/>
                    <a:pt x="4084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9"/>
            <p:cNvSpPr/>
            <p:nvPr/>
          </p:nvSpPr>
          <p:spPr>
            <a:xfrm>
              <a:off x="6995495" y="2084077"/>
              <a:ext cx="56086" cy="56172"/>
            </a:xfrm>
            <a:custGeom>
              <a:rect b="b" l="l" r="r" t="t"/>
              <a:pathLst>
                <a:path extrusionOk="0" h="2606" w="2602">
                  <a:moveTo>
                    <a:pt x="1304" y="0"/>
                  </a:moveTo>
                  <a:cubicBezTo>
                    <a:pt x="594" y="0"/>
                    <a:pt x="1" y="599"/>
                    <a:pt x="1" y="1303"/>
                  </a:cubicBezTo>
                  <a:cubicBezTo>
                    <a:pt x="1" y="2029"/>
                    <a:pt x="594" y="2606"/>
                    <a:pt x="1304" y="2606"/>
                  </a:cubicBezTo>
                  <a:cubicBezTo>
                    <a:pt x="2029" y="2606"/>
                    <a:pt x="2601" y="2029"/>
                    <a:pt x="2601" y="1303"/>
                  </a:cubicBezTo>
                  <a:cubicBezTo>
                    <a:pt x="2601" y="599"/>
                    <a:pt x="2029" y="0"/>
                    <a:pt x="1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9"/>
            <p:cNvSpPr/>
            <p:nvPr/>
          </p:nvSpPr>
          <p:spPr>
            <a:xfrm>
              <a:off x="7535337" y="1518083"/>
              <a:ext cx="484750" cy="239972"/>
            </a:xfrm>
            <a:custGeom>
              <a:rect b="b" l="l" r="r" t="t"/>
              <a:pathLst>
                <a:path extrusionOk="0" h="11133" w="22489">
                  <a:moveTo>
                    <a:pt x="1185" y="0"/>
                  </a:moveTo>
                  <a:cubicBezTo>
                    <a:pt x="1044" y="0"/>
                    <a:pt x="906" y="11"/>
                    <a:pt x="774" y="43"/>
                  </a:cubicBezTo>
                  <a:cubicBezTo>
                    <a:pt x="1" y="196"/>
                    <a:pt x="1" y="1256"/>
                    <a:pt x="64" y="1854"/>
                  </a:cubicBezTo>
                  <a:cubicBezTo>
                    <a:pt x="266" y="4301"/>
                    <a:pt x="462" y="6753"/>
                    <a:pt x="1150" y="9136"/>
                  </a:cubicBezTo>
                  <a:cubicBezTo>
                    <a:pt x="1235" y="9422"/>
                    <a:pt x="1346" y="9730"/>
                    <a:pt x="1547" y="9952"/>
                  </a:cubicBezTo>
                  <a:cubicBezTo>
                    <a:pt x="1897" y="10349"/>
                    <a:pt x="2739" y="10280"/>
                    <a:pt x="3242" y="10349"/>
                  </a:cubicBezTo>
                  <a:cubicBezTo>
                    <a:pt x="3952" y="10439"/>
                    <a:pt x="4656" y="10482"/>
                    <a:pt x="5387" y="10545"/>
                  </a:cubicBezTo>
                  <a:cubicBezTo>
                    <a:pt x="7924" y="10746"/>
                    <a:pt x="10461" y="10879"/>
                    <a:pt x="12998" y="10969"/>
                  </a:cubicBezTo>
                  <a:cubicBezTo>
                    <a:pt x="14927" y="11023"/>
                    <a:pt x="16841" y="11081"/>
                    <a:pt x="18766" y="11081"/>
                  </a:cubicBezTo>
                  <a:cubicBezTo>
                    <a:pt x="19108" y="11081"/>
                    <a:pt x="19450" y="11079"/>
                    <a:pt x="19793" y="11075"/>
                  </a:cubicBezTo>
                  <a:cubicBezTo>
                    <a:pt x="19809" y="11074"/>
                    <a:pt x="19827" y="11074"/>
                    <a:pt x="19845" y="11074"/>
                  </a:cubicBezTo>
                  <a:cubicBezTo>
                    <a:pt x="20113" y="11074"/>
                    <a:pt x="20595" y="11133"/>
                    <a:pt x="21072" y="11133"/>
                  </a:cubicBezTo>
                  <a:cubicBezTo>
                    <a:pt x="21724" y="11133"/>
                    <a:pt x="22367" y="11023"/>
                    <a:pt x="22441" y="10503"/>
                  </a:cubicBezTo>
                  <a:cubicBezTo>
                    <a:pt x="22489" y="10175"/>
                    <a:pt x="22203" y="9910"/>
                    <a:pt x="21938" y="9687"/>
                  </a:cubicBezTo>
                  <a:cubicBezTo>
                    <a:pt x="21165" y="9089"/>
                    <a:pt x="20413" y="8496"/>
                    <a:pt x="19618" y="7924"/>
                  </a:cubicBezTo>
                  <a:cubicBezTo>
                    <a:pt x="14566" y="4190"/>
                    <a:pt x="8803" y="1102"/>
                    <a:pt x="2517" y="154"/>
                  </a:cubicBezTo>
                  <a:cubicBezTo>
                    <a:pt x="2209" y="112"/>
                    <a:pt x="1897" y="64"/>
                    <a:pt x="1611" y="22"/>
                  </a:cubicBezTo>
                  <a:cubicBezTo>
                    <a:pt x="1468" y="11"/>
                    <a:pt x="1325" y="0"/>
                    <a:pt x="1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9"/>
            <p:cNvSpPr/>
            <p:nvPr/>
          </p:nvSpPr>
          <p:spPr>
            <a:xfrm>
              <a:off x="7055436" y="1517480"/>
              <a:ext cx="461342" cy="219926"/>
            </a:xfrm>
            <a:custGeom>
              <a:rect b="b" l="l" r="r" t="t"/>
              <a:pathLst>
                <a:path extrusionOk="0" h="10203" w="21403">
                  <a:moveTo>
                    <a:pt x="18650" y="1"/>
                  </a:moveTo>
                  <a:cubicBezTo>
                    <a:pt x="18555" y="1"/>
                    <a:pt x="18457" y="3"/>
                    <a:pt x="18357" y="7"/>
                  </a:cubicBezTo>
                  <a:cubicBezTo>
                    <a:pt x="15206" y="140"/>
                    <a:pt x="12049" y="293"/>
                    <a:pt x="8871" y="447"/>
                  </a:cubicBezTo>
                  <a:cubicBezTo>
                    <a:pt x="7855" y="489"/>
                    <a:pt x="6705" y="537"/>
                    <a:pt x="5757" y="1040"/>
                  </a:cubicBezTo>
                  <a:cubicBezTo>
                    <a:pt x="5143" y="1374"/>
                    <a:pt x="4587" y="1882"/>
                    <a:pt x="4105" y="2391"/>
                  </a:cubicBezTo>
                  <a:cubicBezTo>
                    <a:pt x="2892" y="3646"/>
                    <a:pt x="1939" y="5192"/>
                    <a:pt x="1213" y="6760"/>
                  </a:cubicBezTo>
                  <a:cubicBezTo>
                    <a:pt x="991" y="7242"/>
                    <a:pt x="0" y="9096"/>
                    <a:pt x="482" y="9625"/>
                  </a:cubicBezTo>
                  <a:cubicBezTo>
                    <a:pt x="860" y="10014"/>
                    <a:pt x="6898" y="10203"/>
                    <a:pt x="12354" y="10203"/>
                  </a:cubicBezTo>
                  <a:cubicBezTo>
                    <a:pt x="16846" y="10203"/>
                    <a:pt x="20944" y="10075"/>
                    <a:pt x="21164" y="9826"/>
                  </a:cubicBezTo>
                  <a:cubicBezTo>
                    <a:pt x="21207" y="9805"/>
                    <a:pt x="21207" y="9758"/>
                    <a:pt x="21228" y="9715"/>
                  </a:cubicBezTo>
                  <a:cubicBezTo>
                    <a:pt x="21402" y="9276"/>
                    <a:pt x="21318" y="8656"/>
                    <a:pt x="21297" y="8190"/>
                  </a:cubicBezTo>
                  <a:cubicBezTo>
                    <a:pt x="21249" y="7374"/>
                    <a:pt x="21185" y="6537"/>
                    <a:pt x="21095" y="5722"/>
                  </a:cubicBezTo>
                  <a:cubicBezTo>
                    <a:pt x="21032" y="4880"/>
                    <a:pt x="20921" y="4064"/>
                    <a:pt x="20830" y="3227"/>
                  </a:cubicBezTo>
                  <a:cubicBezTo>
                    <a:pt x="20767" y="2740"/>
                    <a:pt x="20788" y="2057"/>
                    <a:pt x="20656" y="1437"/>
                  </a:cubicBezTo>
                  <a:cubicBezTo>
                    <a:pt x="20433" y="268"/>
                    <a:pt x="19689" y="1"/>
                    <a:pt x="186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9"/>
            <p:cNvSpPr/>
            <p:nvPr/>
          </p:nvSpPr>
          <p:spPr>
            <a:xfrm>
              <a:off x="7506993" y="1493468"/>
              <a:ext cx="62165" cy="627725"/>
            </a:xfrm>
            <a:custGeom>
              <a:rect b="b" l="l" r="r" t="t"/>
              <a:pathLst>
                <a:path extrusionOk="0" h="29122" w="2884">
                  <a:moveTo>
                    <a:pt x="169" y="1"/>
                  </a:moveTo>
                  <a:cubicBezTo>
                    <a:pt x="87" y="1"/>
                    <a:pt x="0" y="65"/>
                    <a:pt x="13" y="168"/>
                  </a:cubicBezTo>
                  <a:cubicBezTo>
                    <a:pt x="188" y="1254"/>
                    <a:pt x="368" y="2355"/>
                    <a:pt x="521" y="3436"/>
                  </a:cubicBezTo>
                  <a:cubicBezTo>
                    <a:pt x="1183" y="7784"/>
                    <a:pt x="1824" y="12153"/>
                    <a:pt x="2243" y="16544"/>
                  </a:cubicBezTo>
                  <a:cubicBezTo>
                    <a:pt x="2661" y="20670"/>
                    <a:pt x="2682" y="24864"/>
                    <a:pt x="2486" y="28990"/>
                  </a:cubicBezTo>
                  <a:cubicBezTo>
                    <a:pt x="2486" y="29078"/>
                    <a:pt x="2558" y="29121"/>
                    <a:pt x="2629" y="29121"/>
                  </a:cubicBezTo>
                  <a:cubicBezTo>
                    <a:pt x="2701" y="29121"/>
                    <a:pt x="2772" y="29078"/>
                    <a:pt x="2772" y="28990"/>
                  </a:cubicBezTo>
                  <a:cubicBezTo>
                    <a:pt x="2883" y="26850"/>
                    <a:pt x="2883" y="24711"/>
                    <a:pt x="2836" y="22571"/>
                  </a:cubicBezTo>
                  <a:cubicBezTo>
                    <a:pt x="2772" y="17958"/>
                    <a:pt x="2221" y="13409"/>
                    <a:pt x="1581" y="8864"/>
                  </a:cubicBezTo>
                  <a:cubicBezTo>
                    <a:pt x="1183" y="5930"/>
                    <a:pt x="765" y="3017"/>
                    <a:pt x="299" y="104"/>
                  </a:cubicBezTo>
                  <a:cubicBezTo>
                    <a:pt x="281" y="32"/>
                    <a:pt x="226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9"/>
            <p:cNvSpPr/>
            <p:nvPr/>
          </p:nvSpPr>
          <p:spPr>
            <a:xfrm>
              <a:off x="8014570" y="1741644"/>
              <a:ext cx="64406" cy="379540"/>
            </a:xfrm>
            <a:custGeom>
              <a:rect b="b" l="l" r="r" t="t"/>
              <a:pathLst>
                <a:path extrusionOk="0" h="17608" w="2988">
                  <a:moveTo>
                    <a:pt x="197" y="1"/>
                  </a:moveTo>
                  <a:cubicBezTo>
                    <a:pt x="96" y="1"/>
                    <a:pt x="0" y="107"/>
                    <a:pt x="75" y="200"/>
                  </a:cubicBezTo>
                  <a:cubicBezTo>
                    <a:pt x="1754" y="2514"/>
                    <a:pt x="2394" y="5364"/>
                    <a:pt x="2527" y="8165"/>
                  </a:cubicBezTo>
                  <a:cubicBezTo>
                    <a:pt x="2659" y="11295"/>
                    <a:pt x="1955" y="14367"/>
                    <a:pt x="1621" y="17476"/>
                  </a:cubicBezTo>
                  <a:cubicBezTo>
                    <a:pt x="1611" y="17564"/>
                    <a:pt x="1677" y="17607"/>
                    <a:pt x="1748" y="17607"/>
                  </a:cubicBezTo>
                  <a:cubicBezTo>
                    <a:pt x="1820" y="17607"/>
                    <a:pt x="1897" y="17564"/>
                    <a:pt x="1907" y="17476"/>
                  </a:cubicBezTo>
                  <a:cubicBezTo>
                    <a:pt x="2241" y="14256"/>
                    <a:pt x="2988" y="11099"/>
                    <a:pt x="2792" y="7853"/>
                  </a:cubicBezTo>
                  <a:cubicBezTo>
                    <a:pt x="2638" y="5099"/>
                    <a:pt x="1976" y="2318"/>
                    <a:pt x="318" y="67"/>
                  </a:cubicBezTo>
                  <a:cubicBezTo>
                    <a:pt x="285" y="20"/>
                    <a:pt x="241" y="1"/>
                    <a:pt x="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9"/>
            <p:cNvSpPr/>
            <p:nvPr/>
          </p:nvSpPr>
          <p:spPr>
            <a:xfrm>
              <a:off x="7050630" y="1722202"/>
              <a:ext cx="215572" cy="398983"/>
            </a:xfrm>
            <a:custGeom>
              <a:rect b="b" l="l" r="r" t="t"/>
              <a:pathLst>
                <a:path extrusionOk="0" h="18510" w="10001">
                  <a:moveTo>
                    <a:pt x="706" y="0"/>
                  </a:moveTo>
                  <a:cubicBezTo>
                    <a:pt x="664" y="0"/>
                    <a:pt x="624" y="19"/>
                    <a:pt x="599" y="64"/>
                  </a:cubicBezTo>
                  <a:cubicBezTo>
                    <a:pt x="1" y="943"/>
                    <a:pt x="202" y="2203"/>
                    <a:pt x="705" y="3088"/>
                  </a:cubicBezTo>
                  <a:cubicBezTo>
                    <a:pt x="1457" y="4412"/>
                    <a:pt x="2824" y="5423"/>
                    <a:pt x="3952" y="6440"/>
                  </a:cubicBezTo>
                  <a:cubicBezTo>
                    <a:pt x="5255" y="7632"/>
                    <a:pt x="6558" y="8824"/>
                    <a:pt x="7569" y="10259"/>
                  </a:cubicBezTo>
                  <a:cubicBezTo>
                    <a:pt x="8676" y="11827"/>
                    <a:pt x="9094" y="13611"/>
                    <a:pt x="9402" y="15465"/>
                  </a:cubicBezTo>
                  <a:cubicBezTo>
                    <a:pt x="9576" y="16434"/>
                    <a:pt x="9709" y="17409"/>
                    <a:pt x="9709" y="18378"/>
                  </a:cubicBezTo>
                  <a:cubicBezTo>
                    <a:pt x="9709" y="18466"/>
                    <a:pt x="9782" y="18509"/>
                    <a:pt x="9855" y="18509"/>
                  </a:cubicBezTo>
                  <a:cubicBezTo>
                    <a:pt x="9927" y="18509"/>
                    <a:pt x="10000" y="18466"/>
                    <a:pt x="10000" y="18378"/>
                  </a:cubicBezTo>
                  <a:cubicBezTo>
                    <a:pt x="10000" y="17277"/>
                    <a:pt x="9820" y="16170"/>
                    <a:pt x="9624" y="15110"/>
                  </a:cubicBezTo>
                  <a:cubicBezTo>
                    <a:pt x="9312" y="13368"/>
                    <a:pt x="8893" y="11694"/>
                    <a:pt x="7882" y="10238"/>
                  </a:cubicBezTo>
                  <a:cubicBezTo>
                    <a:pt x="6928" y="8866"/>
                    <a:pt x="5715" y="7696"/>
                    <a:pt x="4503" y="6573"/>
                  </a:cubicBezTo>
                  <a:cubicBezTo>
                    <a:pt x="3353" y="5514"/>
                    <a:pt x="1966" y="4497"/>
                    <a:pt x="1102" y="3194"/>
                  </a:cubicBezTo>
                  <a:cubicBezTo>
                    <a:pt x="552" y="2357"/>
                    <a:pt x="223" y="1102"/>
                    <a:pt x="838" y="217"/>
                  </a:cubicBezTo>
                  <a:cubicBezTo>
                    <a:pt x="916" y="109"/>
                    <a:pt x="807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9"/>
            <p:cNvSpPr/>
            <p:nvPr/>
          </p:nvSpPr>
          <p:spPr>
            <a:xfrm>
              <a:off x="7602349" y="1792965"/>
              <a:ext cx="69084" cy="29487"/>
            </a:xfrm>
            <a:custGeom>
              <a:rect b="b" l="l" r="r" t="t"/>
              <a:pathLst>
                <a:path extrusionOk="0" h="1368" w="3205">
                  <a:moveTo>
                    <a:pt x="1590" y="1"/>
                  </a:moveTo>
                  <a:cubicBezTo>
                    <a:pt x="710" y="1"/>
                    <a:pt x="1" y="308"/>
                    <a:pt x="1" y="684"/>
                  </a:cubicBezTo>
                  <a:cubicBezTo>
                    <a:pt x="1" y="1060"/>
                    <a:pt x="710" y="1367"/>
                    <a:pt x="1590" y="1367"/>
                  </a:cubicBezTo>
                  <a:cubicBezTo>
                    <a:pt x="2495" y="1367"/>
                    <a:pt x="3205" y="1060"/>
                    <a:pt x="3205" y="684"/>
                  </a:cubicBezTo>
                  <a:cubicBezTo>
                    <a:pt x="3205" y="308"/>
                    <a:pt x="2495" y="1"/>
                    <a:pt x="1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9"/>
            <p:cNvSpPr/>
            <p:nvPr/>
          </p:nvSpPr>
          <p:spPr>
            <a:xfrm>
              <a:off x="7167647" y="1792965"/>
              <a:ext cx="68976" cy="29487"/>
            </a:xfrm>
            <a:custGeom>
              <a:rect b="b" l="l" r="r" t="t"/>
              <a:pathLst>
                <a:path extrusionOk="0" h="1368" w="3200">
                  <a:moveTo>
                    <a:pt x="1589" y="1"/>
                  </a:moveTo>
                  <a:cubicBezTo>
                    <a:pt x="705" y="1"/>
                    <a:pt x="0" y="308"/>
                    <a:pt x="0" y="684"/>
                  </a:cubicBezTo>
                  <a:cubicBezTo>
                    <a:pt x="0" y="1060"/>
                    <a:pt x="705" y="1367"/>
                    <a:pt x="1589" y="1367"/>
                  </a:cubicBezTo>
                  <a:cubicBezTo>
                    <a:pt x="2495" y="1367"/>
                    <a:pt x="3199" y="1060"/>
                    <a:pt x="3199" y="684"/>
                  </a:cubicBezTo>
                  <a:cubicBezTo>
                    <a:pt x="3199" y="308"/>
                    <a:pt x="2495" y="1"/>
                    <a:pt x="1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9"/>
            <p:cNvSpPr/>
            <p:nvPr/>
          </p:nvSpPr>
          <p:spPr>
            <a:xfrm>
              <a:off x="6741954" y="1535176"/>
              <a:ext cx="344902" cy="173647"/>
            </a:xfrm>
            <a:custGeom>
              <a:rect b="b" l="l" r="r" t="t"/>
              <a:pathLst>
                <a:path extrusionOk="0" h="8056" w="16001">
                  <a:moveTo>
                    <a:pt x="12334" y="0"/>
                  </a:moveTo>
                  <a:cubicBezTo>
                    <a:pt x="10473" y="0"/>
                    <a:pt x="8158" y="129"/>
                    <a:pt x="6446" y="245"/>
                  </a:cubicBezTo>
                  <a:cubicBezTo>
                    <a:pt x="4990" y="1061"/>
                    <a:pt x="3533" y="2205"/>
                    <a:pt x="2363" y="3820"/>
                  </a:cubicBezTo>
                  <a:cubicBezTo>
                    <a:pt x="1436" y="5054"/>
                    <a:pt x="663" y="6421"/>
                    <a:pt x="1" y="7877"/>
                  </a:cubicBezTo>
                  <a:cubicBezTo>
                    <a:pt x="1055" y="7970"/>
                    <a:pt x="2400" y="8055"/>
                    <a:pt x="3797" y="8055"/>
                  </a:cubicBezTo>
                  <a:cubicBezTo>
                    <a:pt x="4708" y="8055"/>
                    <a:pt x="5642" y="8019"/>
                    <a:pt x="6531" y="7925"/>
                  </a:cubicBezTo>
                  <a:cubicBezTo>
                    <a:pt x="10418" y="7459"/>
                    <a:pt x="16001" y="1347"/>
                    <a:pt x="15492" y="420"/>
                  </a:cubicBezTo>
                  <a:cubicBezTo>
                    <a:pt x="15334" y="106"/>
                    <a:pt x="14020" y="0"/>
                    <a:pt x="12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9"/>
            <p:cNvSpPr/>
            <p:nvPr/>
          </p:nvSpPr>
          <p:spPr>
            <a:xfrm>
              <a:off x="8536156" y="1809648"/>
              <a:ext cx="35178" cy="27073"/>
            </a:xfrm>
            <a:custGeom>
              <a:rect b="b" l="l" r="r" t="t"/>
              <a:pathLst>
                <a:path extrusionOk="0" h="1256" w="1632">
                  <a:moveTo>
                    <a:pt x="1631" y="1255"/>
                  </a:moveTo>
                  <a:lnTo>
                    <a:pt x="1631" y="1255"/>
                  </a:lnTo>
                  <a:lnTo>
                    <a:pt x="1631" y="1255"/>
                  </a:lnTo>
                  <a:close/>
                  <a:moveTo>
                    <a:pt x="1631" y="1255"/>
                  </a:moveTo>
                  <a:lnTo>
                    <a:pt x="1631" y="1255"/>
                  </a:lnTo>
                  <a:lnTo>
                    <a:pt x="1631" y="1255"/>
                  </a:lnTo>
                  <a:close/>
                  <a:moveTo>
                    <a:pt x="1610" y="1255"/>
                  </a:moveTo>
                  <a:lnTo>
                    <a:pt x="1610" y="1255"/>
                  </a:lnTo>
                  <a:lnTo>
                    <a:pt x="1610" y="1255"/>
                  </a:lnTo>
                  <a:close/>
                  <a:moveTo>
                    <a:pt x="1610" y="1234"/>
                  </a:moveTo>
                  <a:lnTo>
                    <a:pt x="1610" y="1234"/>
                  </a:lnTo>
                  <a:lnTo>
                    <a:pt x="1610" y="1234"/>
                  </a:lnTo>
                  <a:close/>
                  <a:moveTo>
                    <a:pt x="1610" y="1234"/>
                  </a:moveTo>
                  <a:lnTo>
                    <a:pt x="1610" y="1234"/>
                  </a:lnTo>
                  <a:lnTo>
                    <a:pt x="1610" y="1234"/>
                  </a:lnTo>
                  <a:close/>
                  <a:moveTo>
                    <a:pt x="1589" y="1213"/>
                  </a:moveTo>
                  <a:cubicBezTo>
                    <a:pt x="1589" y="1213"/>
                    <a:pt x="1589" y="1234"/>
                    <a:pt x="1610" y="1234"/>
                  </a:cubicBezTo>
                  <a:cubicBezTo>
                    <a:pt x="1589" y="1234"/>
                    <a:pt x="1589" y="1213"/>
                    <a:pt x="1589" y="1213"/>
                  </a:cubicBezTo>
                  <a:close/>
                  <a:moveTo>
                    <a:pt x="1589" y="1213"/>
                  </a:moveTo>
                  <a:lnTo>
                    <a:pt x="1589" y="1213"/>
                  </a:lnTo>
                  <a:lnTo>
                    <a:pt x="1589" y="1213"/>
                  </a:lnTo>
                  <a:close/>
                  <a:moveTo>
                    <a:pt x="1589" y="1213"/>
                  </a:moveTo>
                  <a:lnTo>
                    <a:pt x="1589" y="1213"/>
                  </a:lnTo>
                  <a:lnTo>
                    <a:pt x="1589" y="1213"/>
                  </a:lnTo>
                  <a:close/>
                  <a:moveTo>
                    <a:pt x="1589" y="1192"/>
                  </a:moveTo>
                  <a:lnTo>
                    <a:pt x="1589" y="1192"/>
                  </a:lnTo>
                  <a:lnTo>
                    <a:pt x="1589" y="1192"/>
                  </a:lnTo>
                  <a:close/>
                  <a:moveTo>
                    <a:pt x="1563" y="1192"/>
                  </a:moveTo>
                  <a:lnTo>
                    <a:pt x="1563" y="1192"/>
                  </a:lnTo>
                  <a:lnTo>
                    <a:pt x="1563" y="1192"/>
                  </a:lnTo>
                  <a:close/>
                  <a:moveTo>
                    <a:pt x="1563" y="1192"/>
                  </a:moveTo>
                  <a:lnTo>
                    <a:pt x="1563" y="1192"/>
                  </a:lnTo>
                  <a:lnTo>
                    <a:pt x="1563" y="1192"/>
                  </a:lnTo>
                  <a:close/>
                  <a:moveTo>
                    <a:pt x="1563" y="1171"/>
                  </a:moveTo>
                  <a:lnTo>
                    <a:pt x="1563" y="1171"/>
                  </a:lnTo>
                  <a:lnTo>
                    <a:pt x="1563" y="1171"/>
                  </a:lnTo>
                  <a:close/>
                  <a:moveTo>
                    <a:pt x="1541" y="1171"/>
                  </a:moveTo>
                  <a:lnTo>
                    <a:pt x="1563" y="1171"/>
                  </a:lnTo>
                  <a:lnTo>
                    <a:pt x="1541" y="1171"/>
                  </a:lnTo>
                  <a:close/>
                  <a:moveTo>
                    <a:pt x="1541" y="1149"/>
                  </a:moveTo>
                  <a:lnTo>
                    <a:pt x="1541" y="1171"/>
                  </a:lnTo>
                  <a:lnTo>
                    <a:pt x="1541" y="1149"/>
                  </a:lnTo>
                  <a:close/>
                  <a:moveTo>
                    <a:pt x="1541" y="1149"/>
                  </a:moveTo>
                  <a:lnTo>
                    <a:pt x="1541" y="1149"/>
                  </a:lnTo>
                  <a:lnTo>
                    <a:pt x="1541" y="1149"/>
                  </a:lnTo>
                  <a:close/>
                  <a:moveTo>
                    <a:pt x="1520" y="1149"/>
                  </a:moveTo>
                  <a:lnTo>
                    <a:pt x="1541" y="1149"/>
                  </a:lnTo>
                  <a:lnTo>
                    <a:pt x="1520" y="1149"/>
                  </a:lnTo>
                  <a:close/>
                  <a:moveTo>
                    <a:pt x="85" y="21"/>
                  </a:moveTo>
                  <a:lnTo>
                    <a:pt x="85" y="21"/>
                  </a:lnTo>
                  <a:cubicBezTo>
                    <a:pt x="662" y="286"/>
                    <a:pt x="1144" y="662"/>
                    <a:pt x="1520" y="1149"/>
                  </a:cubicBezTo>
                  <a:cubicBezTo>
                    <a:pt x="1144" y="662"/>
                    <a:pt x="662" y="286"/>
                    <a:pt x="85" y="21"/>
                  </a:cubicBezTo>
                  <a:lnTo>
                    <a:pt x="85" y="21"/>
                  </a:lnTo>
                  <a:close/>
                  <a:moveTo>
                    <a:pt x="64" y="21"/>
                  </a:moveTo>
                  <a:lnTo>
                    <a:pt x="64" y="21"/>
                  </a:lnTo>
                  <a:lnTo>
                    <a:pt x="64" y="21"/>
                  </a:lnTo>
                  <a:close/>
                  <a:moveTo>
                    <a:pt x="64" y="21"/>
                  </a:moveTo>
                  <a:lnTo>
                    <a:pt x="64" y="21"/>
                  </a:lnTo>
                  <a:lnTo>
                    <a:pt x="64" y="21"/>
                  </a:lnTo>
                  <a:close/>
                  <a:moveTo>
                    <a:pt x="43" y="21"/>
                  </a:moveTo>
                  <a:lnTo>
                    <a:pt x="43" y="21"/>
                  </a:lnTo>
                  <a:lnTo>
                    <a:pt x="43" y="21"/>
                  </a:lnTo>
                  <a:close/>
                  <a:moveTo>
                    <a:pt x="43" y="21"/>
                  </a:moveTo>
                  <a:lnTo>
                    <a:pt x="43" y="21"/>
                  </a:lnTo>
                  <a:lnTo>
                    <a:pt x="43" y="21"/>
                  </a:lnTo>
                  <a:close/>
                  <a:moveTo>
                    <a:pt x="43" y="21"/>
                  </a:moveTo>
                  <a:lnTo>
                    <a:pt x="43" y="21"/>
                  </a:lnTo>
                  <a:lnTo>
                    <a:pt x="43" y="21"/>
                  </a:lnTo>
                  <a:close/>
                  <a:moveTo>
                    <a:pt x="21" y="0"/>
                  </a:moveTo>
                  <a:lnTo>
                    <a:pt x="21" y="0"/>
                  </a:lnTo>
                  <a:lnTo>
                    <a:pt x="21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9"/>
            <p:cNvSpPr/>
            <p:nvPr/>
          </p:nvSpPr>
          <p:spPr>
            <a:xfrm>
              <a:off x="8403835" y="1777338"/>
              <a:ext cx="195137" cy="141228"/>
            </a:xfrm>
            <a:custGeom>
              <a:rect b="b" l="l" r="r" t="t"/>
              <a:pathLst>
                <a:path extrusionOk="0" h="6552" w="9053">
                  <a:moveTo>
                    <a:pt x="377" y="0"/>
                  </a:moveTo>
                  <a:cubicBezTo>
                    <a:pt x="112" y="503"/>
                    <a:pt x="1" y="1165"/>
                    <a:pt x="684" y="1875"/>
                  </a:cubicBezTo>
                  <a:cubicBezTo>
                    <a:pt x="2035" y="3310"/>
                    <a:pt x="5938" y="6552"/>
                    <a:pt x="7484" y="6552"/>
                  </a:cubicBezTo>
                  <a:lnTo>
                    <a:pt x="7659" y="6552"/>
                  </a:lnTo>
                  <a:cubicBezTo>
                    <a:pt x="8125" y="6440"/>
                    <a:pt x="8607" y="6308"/>
                    <a:pt x="9052" y="6176"/>
                  </a:cubicBezTo>
                  <a:cubicBezTo>
                    <a:pt x="8851" y="4852"/>
                    <a:pt x="8454" y="3660"/>
                    <a:pt x="7770" y="2754"/>
                  </a:cubicBezTo>
                  <a:lnTo>
                    <a:pt x="7749" y="2754"/>
                  </a:lnTo>
                  <a:lnTo>
                    <a:pt x="7749" y="2733"/>
                  </a:lnTo>
                  <a:cubicBezTo>
                    <a:pt x="7728" y="2733"/>
                    <a:pt x="7728" y="2712"/>
                    <a:pt x="7728" y="2712"/>
                  </a:cubicBezTo>
                  <a:lnTo>
                    <a:pt x="7728" y="2691"/>
                  </a:lnTo>
                  <a:lnTo>
                    <a:pt x="7702" y="2691"/>
                  </a:lnTo>
                  <a:lnTo>
                    <a:pt x="7702" y="2670"/>
                  </a:lnTo>
                  <a:lnTo>
                    <a:pt x="7680" y="2670"/>
                  </a:lnTo>
                  <a:lnTo>
                    <a:pt x="7680" y="2648"/>
                  </a:lnTo>
                  <a:lnTo>
                    <a:pt x="7659" y="2648"/>
                  </a:lnTo>
                  <a:cubicBezTo>
                    <a:pt x="7283" y="2161"/>
                    <a:pt x="6801" y="1785"/>
                    <a:pt x="6224" y="1520"/>
                  </a:cubicBezTo>
                  <a:lnTo>
                    <a:pt x="6182" y="1520"/>
                  </a:lnTo>
                  <a:cubicBezTo>
                    <a:pt x="6182" y="1499"/>
                    <a:pt x="6160" y="1499"/>
                    <a:pt x="6160" y="1499"/>
                  </a:cubicBezTo>
                  <a:lnTo>
                    <a:pt x="6139" y="1499"/>
                  </a:lnTo>
                  <a:cubicBezTo>
                    <a:pt x="4768" y="927"/>
                    <a:pt x="2670" y="419"/>
                    <a:pt x="377" y="0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9"/>
            <p:cNvSpPr/>
            <p:nvPr/>
          </p:nvSpPr>
          <p:spPr>
            <a:xfrm>
              <a:off x="6697208" y="1753930"/>
              <a:ext cx="104714" cy="101395"/>
            </a:xfrm>
            <a:custGeom>
              <a:rect b="b" l="l" r="r" t="t"/>
              <a:pathLst>
                <a:path extrusionOk="0" h="4704" w="4858">
                  <a:moveTo>
                    <a:pt x="1192" y="0"/>
                  </a:moveTo>
                  <a:cubicBezTo>
                    <a:pt x="663" y="1526"/>
                    <a:pt x="287" y="3115"/>
                    <a:pt x="1" y="4704"/>
                  </a:cubicBezTo>
                  <a:cubicBezTo>
                    <a:pt x="1637" y="4682"/>
                    <a:pt x="4857" y="4439"/>
                    <a:pt x="4857" y="3136"/>
                  </a:cubicBezTo>
                  <a:cubicBezTo>
                    <a:pt x="4857" y="1854"/>
                    <a:pt x="2474" y="578"/>
                    <a:pt x="11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2"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20"/>
          <p:cNvSpPr/>
          <p:nvPr/>
        </p:nvSpPr>
        <p:spPr>
          <a:xfrm>
            <a:off x="-33675" y="888875"/>
            <a:ext cx="655160" cy="156247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01" name="Google Shape;501;p20"/>
          <p:cNvSpPr/>
          <p:nvPr/>
        </p:nvSpPr>
        <p:spPr>
          <a:xfrm flipH="1">
            <a:off x="1352417" y="90427"/>
            <a:ext cx="1120808" cy="267303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20"/>
          <p:cNvSpPr/>
          <p:nvPr/>
        </p:nvSpPr>
        <p:spPr>
          <a:xfrm>
            <a:off x="-1041000" y="3009775"/>
            <a:ext cx="11225986" cy="3987262"/>
          </a:xfrm>
          <a:custGeom>
            <a:rect b="b" l="l" r="r" t="t"/>
            <a:pathLst>
              <a:path extrusionOk="0" h="44599" w="105159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20"/>
          <p:cNvSpPr/>
          <p:nvPr/>
        </p:nvSpPr>
        <p:spPr>
          <a:xfrm flipH="1">
            <a:off x="0" y="4705507"/>
            <a:ext cx="9144064" cy="438003"/>
          </a:xfrm>
          <a:custGeom>
            <a:rect b="b" l="l" r="r" t="t"/>
            <a:pathLst>
              <a:path extrusionOk="0" h="9670" w="87612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20"/>
          <p:cNvSpPr/>
          <p:nvPr/>
        </p:nvSpPr>
        <p:spPr>
          <a:xfrm>
            <a:off x="8387725" y="317675"/>
            <a:ext cx="1259352" cy="300351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20"/>
          <p:cNvSpPr/>
          <p:nvPr/>
        </p:nvSpPr>
        <p:spPr>
          <a:xfrm>
            <a:off x="6704575" y="189975"/>
            <a:ext cx="655160" cy="156247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20"/>
          <p:cNvSpPr/>
          <p:nvPr/>
        </p:nvSpPr>
        <p:spPr>
          <a:xfrm>
            <a:off x="8103200" y="1735775"/>
            <a:ext cx="655160" cy="156247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7" name="Google Shape;507;p20"/>
          <p:cNvGrpSpPr/>
          <p:nvPr/>
        </p:nvGrpSpPr>
        <p:grpSpPr>
          <a:xfrm flipH="1">
            <a:off x="7699137" y="3553303"/>
            <a:ext cx="1003192" cy="1289557"/>
            <a:chOff x="1307321" y="654999"/>
            <a:chExt cx="1131632" cy="1454661"/>
          </a:xfrm>
        </p:grpSpPr>
        <p:sp>
          <p:nvSpPr>
            <p:cNvPr id="508" name="Google Shape;508;p20"/>
            <p:cNvSpPr/>
            <p:nvPr/>
          </p:nvSpPr>
          <p:spPr>
            <a:xfrm>
              <a:off x="1307321" y="654999"/>
              <a:ext cx="1131632" cy="1021965"/>
            </a:xfrm>
            <a:custGeom>
              <a:rect b="b" l="l" r="r" t="t"/>
              <a:pathLst>
                <a:path extrusionOk="0" h="23241" w="25735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0"/>
            <p:cNvSpPr/>
            <p:nvPr/>
          </p:nvSpPr>
          <p:spPr>
            <a:xfrm>
              <a:off x="1876952" y="1126611"/>
              <a:ext cx="81569" cy="983049"/>
            </a:xfrm>
            <a:custGeom>
              <a:rect b="b" l="l" r="r" t="t"/>
              <a:pathLst>
                <a:path extrusionOk="0" h="22356" w="1855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0" name="Google Shape;510;p20"/>
          <p:cNvSpPr/>
          <p:nvPr/>
        </p:nvSpPr>
        <p:spPr>
          <a:xfrm>
            <a:off x="-1938112" y="4836975"/>
            <a:ext cx="3181346" cy="175049"/>
          </a:xfrm>
          <a:custGeom>
            <a:rect b="b" l="l" r="r" t="t"/>
            <a:pathLst>
              <a:path extrusionOk="0" h="2273" w="36476">
                <a:moveTo>
                  <a:pt x="18246" y="1"/>
                </a:moveTo>
                <a:cubicBezTo>
                  <a:pt x="8162" y="1"/>
                  <a:pt x="0" y="504"/>
                  <a:pt x="0" y="1123"/>
                </a:cubicBezTo>
                <a:cubicBezTo>
                  <a:pt x="0" y="1764"/>
                  <a:pt x="8162" y="2273"/>
                  <a:pt x="18246" y="2273"/>
                </a:cubicBezTo>
                <a:cubicBezTo>
                  <a:pt x="28309" y="2273"/>
                  <a:pt x="36476" y="1764"/>
                  <a:pt x="36476" y="1123"/>
                </a:cubicBezTo>
                <a:cubicBezTo>
                  <a:pt x="36476" y="504"/>
                  <a:pt x="28309" y="1"/>
                  <a:pt x="182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1" name="Google Shape;511;p20"/>
          <p:cNvGrpSpPr/>
          <p:nvPr/>
        </p:nvGrpSpPr>
        <p:grpSpPr>
          <a:xfrm flipH="1">
            <a:off x="-2102160" y="3843765"/>
            <a:ext cx="3284189" cy="1168269"/>
            <a:chOff x="2536050" y="2210275"/>
            <a:chExt cx="5672175" cy="2017737"/>
          </a:xfrm>
        </p:grpSpPr>
        <p:sp>
          <p:nvSpPr>
            <p:cNvPr id="512" name="Google Shape;512;p20"/>
            <p:cNvSpPr/>
            <p:nvPr/>
          </p:nvSpPr>
          <p:spPr>
            <a:xfrm>
              <a:off x="2536050" y="2210275"/>
              <a:ext cx="5672175" cy="1619642"/>
            </a:xfrm>
            <a:custGeom>
              <a:rect b="b" l="l" r="r" t="t"/>
              <a:pathLst>
                <a:path extrusionOk="0" h="21035" w="73667">
                  <a:moveTo>
                    <a:pt x="39484" y="0"/>
                  </a:moveTo>
                  <a:cubicBezTo>
                    <a:pt x="32918" y="0"/>
                    <a:pt x="27391" y="2097"/>
                    <a:pt x="25491" y="3096"/>
                  </a:cubicBezTo>
                  <a:cubicBezTo>
                    <a:pt x="23526" y="4112"/>
                    <a:pt x="16795" y="7465"/>
                    <a:pt x="14454" y="7995"/>
                  </a:cubicBezTo>
                  <a:cubicBezTo>
                    <a:pt x="12118" y="8524"/>
                    <a:pt x="4947" y="9541"/>
                    <a:pt x="2585" y="11241"/>
                  </a:cubicBezTo>
                  <a:cubicBezTo>
                    <a:pt x="577" y="12676"/>
                    <a:pt x="0" y="15854"/>
                    <a:pt x="223" y="18433"/>
                  </a:cubicBezTo>
                  <a:cubicBezTo>
                    <a:pt x="286" y="19164"/>
                    <a:pt x="265" y="20335"/>
                    <a:pt x="948" y="20774"/>
                  </a:cubicBezTo>
                  <a:cubicBezTo>
                    <a:pt x="1282" y="20970"/>
                    <a:pt x="1700" y="20970"/>
                    <a:pt x="2076" y="20970"/>
                  </a:cubicBezTo>
                  <a:cubicBezTo>
                    <a:pt x="4296" y="21016"/>
                    <a:pt x="6520" y="21035"/>
                    <a:pt x="8746" y="21035"/>
                  </a:cubicBezTo>
                  <a:cubicBezTo>
                    <a:pt x="17407" y="21035"/>
                    <a:pt x="26101" y="20752"/>
                    <a:pt x="34738" y="20663"/>
                  </a:cubicBezTo>
                  <a:cubicBezTo>
                    <a:pt x="43297" y="20573"/>
                    <a:pt x="51840" y="20467"/>
                    <a:pt x="60399" y="20308"/>
                  </a:cubicBezTo>
                  <a:cubicBezTo>
                    <a:pt x="63312" y="20266"/>
                    <a:pt x="66204" y="20202"/>
                    <a:pt x="69117" y="20112"/>
                  </a:cubicBezTo>
                  <a:cubicBezTo>
                    <a:pt x="69403" y="20112"/>
                    <a:pt x="69757" y="20134"/>
                    <a:pt x="70133" y="20134"/>
                  </a:cubicBezTo>
                  <a:cubicBezTo>
                    <a:pt x="70460" y="20149"/>
                    <a:pt x="70807" y="20166"/>
                    <a:pt x="71146" y="20166"/>
                  </a:cubicBezTo>
                  <a:cubicBezTo>
                    <a:pt x="71725" y="20166"/>
                    <a:pt x="72280" y="20118"/>
                    <a:pt x="72670" y="19938"/>
                  </a:cubicBezTo>
                  <a:cubicBezTo>
                    <a:pt x="73666" y="19472"/>
                    <a:pt x="71590" y="11109"/>
                    <a:pt x="70970" y="8858"/>
                  </a:cubicBezTo>
                  <a:cubicBezTo>
                    <a:pt x="70329" y="6628"/>
                    <a:pt x="68502" y="6496"/>
                    <a:pt x="66844" y="6363"/>
                  </a:cubicBezTo>
                  <a:cubicBezTo>
                    <a:pt x="65213" y="6231"/>
                    <a:pt x="61172" y="4488"/>
                    <a:pt x="57046" y="2857"/>
                  </a:cubicBezTo>
                  <a:cubicBezTo>
                    <a:pt x="52921" y="1221"/>
                    <a:pt x="47052" y="140"/>
                    <a:pt x="40167" y="8"/>
                  </a:cubicBezTo>
                  <a:cubicBezTo>
                    <a:pt x="39938" y="3"/>
                    <a:pt x="39711" y="0"/>
                    <a:pt x="394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0"/>
            <p:cNvSpPr/>
            <p:nvPr/>
          </p:nvSpPr>
          <p:spPr>
            <a:xfrm>
              <a:off x="2558072" y="3186233"/>
              <a:ext cx="5593868" cy="643699"/>
            </a:xfrm>
            <a:custGeom>
              <a:rect b="b" l="l" r="r" t="t"/>
              <a:pathLst>
                <a:path extrusionOk="0" h="8360" w="72650">
                  <a:moveTo>
                    <a:pt x="12345" y="0"/>
                  </a:moveTo>
                  <a:cubicBezTo>
                    <a:pt x="8827" y="0"/>
                    <a:pt x="5890" y="2805"/>
                    <a:pt x="5477" y="6468"/>
                  </a:cubicBezTo>
                  <a:lnTo>
                    <a:pt x="0" y="6489"/>
                  </a:lnTo>
                  <a:cubicBezTo>
                    <a:pt x="48" y="7104"/>
                    <a:pt x="180" y="7792"/>
                    <a:pt x="662" y="8099"/>
                  </a:cubicBezTo>
                  <a:cubicBezTo>
                    <a:pt x="996" y="8295"/>
                    <a:pt x="1414" y="8295"/>
                    <a:pt x="1790" y="8295"/>
                  </a:cubicBezTo>
                  <a:cubicBezTo>
                    <a:pt x="4010" y="8341"/>
                    <a:pt x="6234" y="8360"/>
                    <a:pt x="8460" y="8360"/>
                  </a:cubicBezTo>
                  <a:cubicBezTo>
                    <a:pt x="17121" y="8360"/>
                    <a:pt x="25815" y="8077"/>
                    <a:pt x="34452" y="7988"/>
                  </a:cubicBezTo>
                  <a:cubicBezTo>
                    <a:pt x="43011" y="7898"/>
                    <a:pt x="51554" y="7792"/>
                    <a:pt x="60113" y="7633"/>
                  </a:cubicBezTo>
                  <a:cubicBezTo>
                    <a:pt x="63026" y="7591"/>
                    <a:pt x="65918" y="7527"/>
                    <a:pt x="68831" y="7437"/>
                  </a:cubicBezTo>
                  <a:cubicBezTo>
                    <a:pt x="68868" y="7437"/>
                    <a:pt x="68907" y="7436"/>
                    <a:pt x="68947" y="7436"/>
                  </a:cubicBezTo>
                  <a:cubicBezTo>
                    <a:pt x="69461" y="7436"/>
                    <a:pt x="70161" y="7501"/>
                    <a:pt x="70830" y="7501"/>
                  </a:cubicBezTo>
                  <a:cubicBezTo>
                    <a:pt x="71420" y="7501"/>
                    <a:pt x="71987" y="7451"/>
                    <a:pt x="72384" y="7263"/>
                  </a:cubicBezTo>
                  <a:cubicBezTo>
                    <a:pt x="72586" y="7173"/>
                    <a:pt x="72649" y="6775"/>
                    <a:pt x="72649" y="6225"/>
                  </a:cubicBezTo>
                  <a:lnTo>
                    <a:pt x="72649" y="6225"/>
                  </a:lnTo>
                  <a:lnTo>
                    <a:pt x="64795" y="6246"/>
                  </a:lnTo>
                  <a:cubicBezTo>
                    <a:pt x="63979" y="3222"/>
                    <a:pt x="61395" y="992"/>
                    <a:pt x="58286" y="928"/>
                  </a:cubicBezTo>
                  <a:cubicBezTo>
                    <a:pt x="58239" y="927"/>
                    <a:pt x="58192" y="927"/>
                    <a:pt x="58146" y="927"/>
                  </a:cubicBezTo>
                  <a:cubicBezTo>
                    <a:pt x="55001" y="927"/>
                    <a:pt x="52315" y="3204"/>
                    <a:pt x="51506" y="6288"/>
                  </a:cubicBezTo>
                  <a:lnTo>
                    <a:pt x="19178" y="6421"/>
                  </a:lnTo>
                  <a:cubicBezTo>
                    <a:pt x="18760" y="2846"/>
                    <a:pt x="15958" y="65"/>
                    <a:pt x="12473" y="1"/>
                  </a:cubicBezTo>
                  <a:cubicBezTo>
                    <a:pt x="12430" y="1"/>
                    <a:pt x="12388" y="0"/>
                    <a:pt x="123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0"/>
            <p:cNvSpPr/>
            <p:nvPr/>
          </p:nvSpPr>
          <p:spPr>
            <a:xfrm>
              <a:off x="3059640" y="3267775"/>
              <a:ext cx="897252" cy="888859"/>
            </a:xfrm>
            <a:custGeom>
              <a:rect b="b" l="l" r="r" t="t"/>
              <a:pathLst>
                <a:path extrusionOk="0" h="11544" w="11653">
                  <a:moveTo>
                    <a:pt x="5806" y="0"/>
                  </a:moveTo>
                  <a:cubicBezTo>
                    <a:pt x="2685" y="0"/>
                    <a:pt x="132" y="2512"/>
                    <a:pt x="64" y="5648"/>
                  </a:cubicBezTo>
                  <a:cubicBezTo>
                    <a:pt x="1" y="8825"/>
                    <a:pt x="2516" y="11473"/>
                    <a:pt x="5715" y="11542"/>
                  </a:cubicBezTo>
                  <a:cubicBezTo>
                    <a:pt x="5754" y="11543"/>
                    <a:pt x="5793" y="11543"/>
                    <a:pt x="5832" y="11543"/>
                  </a:cubicBezTo>
                  <a:cubicBezTo>
                    <a:pt x="8957" y="11543"/>
                    <a:pt x="11521" y="9030"/>
                    <a:pt x="11584" y="5891"/>
                  </a:cubicBezTo>
                  <a:cubicBezTo>
                    <a:pt x="11652" y="2713"/>
                    <a:pt x="9137" y="65"/>
                    <a:pt x="5932" y="2"/>
                  </a:cubicBezTo>
                  <a:cubicBezTo>
                    <a:pt x="5890" y="1"/>
                    <a:pt x="5848" y="0"/>
                    <a:pt x="5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5" name="Google Shape;515;p20"/>
            <p:cNvSpPr/>
            <p:nvPr/>
          </p:nvSpPr>
          <p:spPr>
            <a:xfrm>
              <a:off x="3258219" y="3464737"/>
              <a:ext cx="499637" cy="494940"/>
            </a:xfrm>
            <a:custGeom>
              <a:rect b="b" l="l" r="r" t="t"/>
              <a:pathLst>
                <a:path extrusionOk="0" h="6428" w="6489">
                  <a:moveTo>
                    <a:pt x="3234" y="1"/>
                  </a:moveTo>
                  <a:cubicBezTo>
                    <a:pt x="1504" y="1"/>
                    <a:pt x="69" y="1394"/>
                    <a:pt x="22" y="3137"/>
                  </a:cubicBezTo>
                  <a:cubicBezTo>
                    <a:pt x="1" y="4922"/>
                    <a:pt x="1415" y="6378"/>
                    <a:pt x="3179" y="6426"/>
                  </a:cubicBezTo>
                  <a:cubicBezTo>
                    <a:pt x="3204" y="6427"/>
                    <a:pt x="3230" y="6427"/>
                    <a:pt x="3256" y="6427"/>
                  </a:cubicBezTo>
                  <a:cubicBezTo>
                    <a:pt x="4985" y="6427"/>
                    <a:pt x="6426" y="5028"/>
                    <a:pt x="6468" y="3270"/>
                  </a:cubicBezTo>
                  <a:cubicBezTo>
                    <a:pt x="6489" y="1501"/>
                    <a:pt x="5075" y="23"/>
                    <a:pt x="3311" y="2"/>
                  </a:cubicBezTo>
                  <a:cubicBezTo>
                    <a:pt x="3285" y="1"/>
                    <a:pt x="3259" y="1"/>
                    <a:pt x="3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0"/>
            <p:cNvSpPr/>
            <p:nvPr/>
          </p:nvSpPr>
          <p:spPr>
            <a:xfrm>
              <a:off x="3428309" y="3633287"/>
              <a:ext cx="159539" cy="157845"/>
            </a:xfrm>
            <a:custGeom>
              <a:rect b="b" l="l" r="r" t="t"/>
              <a:pathLst>
                <a:path extrusionOk="0" h="2050" w="2072">
                  <a:moveTo>
                    <a:pt x="1060" y="0"/>
                  </a:moveTo>
                  <a:cubicBezTo>
                    <a:pt x="482" y="0"/>
                    <a:pt x="22" y="440"/>
                    <a:pt x="22" y="1012"/>
                  </a:cubicBezTo>
                  <a:cubicBezTo>
                    <a:pt x="0" y="1563"/>
                    <a:pt x="440" y="2029"/>
                    <a:pt x="1012" y="2050"/>
                  </a:cubicBezTo>
                  <a:cubicBezTo>
                    <a:pt x="1589" y="2050"/>
                    <a:pt x="2050" y="1610"/>
                    <a:pt x="2050" y="1033"/>
                  </a:cubicBezTo>
                  <a:cubicBezTo>
                    <a:pt x="2071" y="482"/>
                    <a:pt x="1632" y="21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7" name="Google Shape;517;p20"/>
            <p:cNvSpPr/>
            <p:nvPr/>
          </p:nvSpPr>
          <p:spPr>
            <a:xfrm>
              <a:off x="6587173" y="3340769"/>
              <a:ext cx="897252" cy="887242"/>
            </a:xfrm>
            <a:custGeom>
              <a:rect b="b" l="l" r="r" t="t"/>
              <a:pathLst>
                <a:path extrusionOk="0" h="11523" w="11653">
                  <a:moveTo>
                    <a:pt x="5805" y="0"/>
                  </a:moveTo>
                  <a:cubicBezTo>
                    <a:pt x="2685" y="0"/>
                    <a:pt x="132" y="2491"/>
                    <a:pt x="64" y="5626"/>
                  </a:cubicBezTo>
                  <a:cubicBezTo>
                    <a:pt x="0" y="8831"/>
                    <a:pt x="2537" y="11452"/>
                    <a:pt x="5715" y="11521"/>
                  </a:cubicBezTo>
                  <a:cubicBezTo>
                    <a:pt x="5754" y="11522"/>
                    <a:pt x="5793" y="11522"/>
                    <a:pt x="5832" y="11522"/>
                  </a:cubicBezTo>
                  <a:cubicBezTo>
                    <a:pt x="8957" y="11522"/>
                    <a:pt x="11521" y="9009"/>
                    <a:pt x="11583" y="5870"/>
                  </a:cubicBezTo>
                  <a:cubicBezTo>
                    <a:pt x="11652" y="2692"/>
                    <a:pt x="9136" y="44"/>
                    <a:pt x="5932" y="2"/>
                  </a:cubicBezTo>
                  <a:cubicBezTo>
                    <a:pt x="5890" y="1"/>
                    <a:pt x="5847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8" name="Google Shape;518;p20"/>
            <p:cNvSpPr/>
            <p:nvPr/>
          </p:nvSpPr>
          <p:spPr>
            <a:xfrm>
              <a:off x="6785752" y="3536115"/>
              <a:ext cx="499637" cy="494863"/>
            </a:xfrm>
            <a:custGeom>
              <a:rect b="b" l="l" r="r" t="t"/>
              <a:pathLst>
                <a:path extrusionOk="0" h="6427" w="6489">
                  <a:moveTo>
                    <a:pt x="3233" y="1"/>
                  </a:moveTo>
                  <a:cubicBezTo>
                    <a:pt x="1504" y="1"/>
                    <a:pt x="69" y="1394"/>
                    <a:pt x="43" y="3158"/>
                  </a:cubicBezTo>
                  <a:cubicBezTo>
                    <a:pt x="1" y="4922"/>
                    <a:pt x="1415" y="6400"/>
                    <a:pt x="3178" y="6426"/>
                  </a:cubicBezTo>
                  <a:cubicBezTo>
                    <a:pt x="3205" y="6427"/>
                    <a:pt x="3231" y="6427"/>
                    <a:pt x="3257" y="6427"/>
                  </a:cubicBezTo>
                  <a:cubicBezTo>
                    <a:pt x="5011" y="6427"/>
                    <a:pt x="6426" y="5028"/>
                    <a:pt x="6467" y="3291"/>
                  </a:cubicBezTo>
                  <a:cubicBezTo>
                    <a:pt x="6489" y="1500"/>
                    <a:pt x="5101" y="44"/>
                    <a:pt x="3311" y="2"/>
                  </a:cubicBezTo>
                  <a:cubicBezTo>
                    <a:pt x="3285" y="1"/>
                    <a:pt x="3259" y="1"/>
                    <a:pt x="32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0"/>
            <p:cNvSpPr/>
            <p:nvPr/>
          </p:nvSpPr>
          <p:spPr>
            <a:xfrm>
              <a:off x="6955842" y="3704588"/>
              <a:ext cx="159539" cy="157999"/>
            </a:xfrm>
            <a:custGeom>
              <a:rect b="b" l="l" r="r" t="t"/>
              <a:pathLst>
                <a:path extrusionOk="0" h="2052" w="2072">
                  <a:moveTo>
                    <a:pt x="1059" y="1"/>
                  </a:moveTo>
                  <a:cubicBezTo>
                    <a:pt x="482" y="1"/>
                    <a:pt x="21" y="441"/>
                    <a:pt x="21" y="1013"/>
                  </a:cubicBezTo>
                  <a:cubicBezTo>
                    <a:pt x="0" y="1563"/>
                    <a:pt x="461" y="2051"/>
                    <a:pt x="1012" y="2051"/>
                  </a:cubicBezTo>
                  <a:cubicBezTo>
                    <a:pt x="1025" y="2051"/>
                    <a:pt x="1037" y="2051"/>
                    <a:pt x="1050" y="2051"/>
                  </a:cubicBezTo>
                  <a:cubicBezTo>
                    <a:pt x="1609" y="2051"/>
                    <a:pt x="2050" y="1599"/>
                    <a:pt x="2071" y="1060"/>
                  </a:cubicBezTo>
                  <a:cubicBezTo>
                    <a:pt x="2071" y="483"/>
                    <a:pt x="1631" y="22"/>
                    <a:pt x="1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0" name="Google Shape;520;p20"/>
            <p:cNvSpPr/>
            <p:nvPr/>
          </p:nvSpPr>
          <p:spPr>
            <a:xfrm>
              <a:off x="2597726" y="2882396"/>
              <a:ext cx="794460" cy="377057"/>
            </a:xfrm>
            <a:custGeom>
              <a:rect b="b" l="l" r="r" t="t"/>
              <a:pathLst>
                <a:path extrusionOk="0" h="4897" w="10318">
                  <a:moveTo>
                    <a:pt x="10152" y="1"/>
                  </a:moveTo>
                  <a:cubicBezTo>
                    <a:pt x="10126" y="1"/>
                    <a:pt x="10099" y="12"/>
                    <a:pt x="10078" y="39"/>
                  </a:cubicBezTo>
                  <a:cubicBezTo>
                    <a:pt x="9638" y="505"/>
                    <a:pt x="9177" y="966"/>
                    <a:pt x="8690" y="1384"/>
                  </a:cubicBezTo>
                  <a:cubicBezTo>
                    <a:pt x="7986" y="2046"/>
                    <a:pt x="7234" y="2708"/>
                    <a:pt x="6370" y="3105"/>
                  </a:cubicBezTo>
                  <a:cubicBezTo>
                    <a:pt x="5645" y="3460"/>
                    <a:pt x="4808" y="3635"/>
                    <a:pt x="4035" y="3815"/>
                  </a:cubicBezTo>
                  <a:cubicBezTo>
                    <a:pt x="2753" y="4143"/>
                    <a:pt x="1450" y="4408"/>
                    <a:pt x="147" y="4652"/>
                  </a:cubicBezTo>
                  <a:cubicBezTo>
                    <a:pt x="1" y="4692"/>
                    <a:pt x="57" y="4897"/>
                    <a:pt x="196" y="4897"/>
                  </a:cubicBezTo>
                  <a:cubicBezTo>
                    <a:pt x="202" y="4897"/>
                    <a:pt x="209" y="4896"/>
                    <a:pt x="216" y="4895"/>
                  </a:cubicBezTo>
                  <a:cubicBezTo>
                    <a:pt x="767" y="4784"/>
                    <a:pt x="1296" y="4673"/>
                    <a:pt x="1847" y="4541"/>
                  </a:cubicBezTo>
                  <a:cubicBezTo>
                    <a:pt x="2774" y="4366"/>
                    <a:pt x="3680" y="4165"/>
                    <a:pt x="4585" y="3926"/>
                  </a:cubicBezTo>
                  <a:cubicBezTo>
                    <a:pt x="5338" y="3725"/>
                    <a:pt x="6132" y="3529"/>
                    <a:pt x="6815" y="3153"/>
                  </a:cubicBezTo>
                  <a:cubicBezTo>
                    <a:pt x="8092" y="2401"/>
                    <a:pt x="9241" y="1299"/>
                    <a:pt x="10237" y="192"/>
                  </a:cubicBezTo>
                  <a:cubicBezTo>
                    <a:pt x="10317" y="112"/>
                    <a:pt x="10236" y="1"/>
                    <a:pt x="10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1" name="Google Shape;521;p20"/>
            <p:cNvSpPr/>
            <p:nvPr/>
          </p:nvSpPr>
          <p:spPr>
            <a:xfrm>
              <a:off x="7184990" y="2809017"/>
              <a:ext cx="231300" cy="230992"/>
            </a:xfrm>
            <a:custGeom>
              <a:rect b="b" l="l" r="r" t="t"/>
              <a:pathLst>
                <a:path extrusionOk="0" h="3000" w="3004">
                  <a:moveTo>
                    <a:pt x="1481" y="244"/>
                  </a:moveTo>
                  <a:cubicBezTo>
                    <a:pt x="1496" y="244"/>
                    <a:pt x="1511" y="244"/>
                    <a:pt x="1526" y="245"/>
                  </a:cubicBezTo>
                  <a:cubicBezTo>
                    <a:pt x="2230" y="245"/>
                    <a:pt x="2760" y="838"/>
                    <a:pt x="2760" y="1521"/>
                  </a:cubicBezTo>
                  <a:cubicBezTo>
                    <a:pt x="2718" y="2192"/>
                    <a:pt x="2207" y="2761"/>
                    <a:pt x="1516" y="2761"/>
                  </a:cubicBezTo>
                  <a:cubicBezTo>
                    <a:pt x="1504" y="2761"/>
                    <a:pt x="1491" y="2761"/>
                    <a:pt x="1478" y="2761"/>
                  </a:cubicBezTo>
                  <a:cubicBezTo>
                    <a:pt x="795" y="2734"/>
                    <a:pt x="223" y="2162"/>
                    <a:pt x="244" y="1479"/>
                  </a:cubicBezTo>
                  <a:cubicBezTo>
                    <a:pt x="265" y="811"/>
                    <a:pt x="818" y="244"/>
                    <a:pt x="1481" y="244"/>
                  </a:cubicBezTo>
                  <a:close/>
                  <a:moveTo>
                    <a:pt x="1490" y="1"/>
                  </a:moveTo>
                  <a:cubicBezTo>
                    <a:pt x="710" y="1"/>
                    <a:pt x="22" y="676"/>
                    <a:pt x="1" y="1479"/>
                  </a:cubicBezTo>
                  <a:cubicBezTo>
                    <a:pt x="1" y="2273"/>
                    <a:pt x="663" y="2978"/>
                    <a:pt x="1478" y="2999"/>
                  </a:cubicBezTo>
                  <a:cubicBezTo>
                    <a:pt x="2315" y="2999"/>
                    <a:pt x="2953" y="2346"/>
                    <a:pt x="3003" y="1537"/>
                  </a:cubicBezTo>
                  <a:lnTo>
                    <a:pt x="3003" y="1537"/>
                  </a:lnTo>
                  <a:cubicBezTo>
                    <a:pt x="3003" y="1532"/>
                    <a:pt x="3004" y="1527"/>
                    <a:pt x="3004" y="1521"/>
                  </a:cubicBezTo>
                  <a:lnTo>
                    <a:pt x="3004" y="1521"/>
                  </a:lnTo>
                  <a:cubicBezTo>
                    <a:pt x="3004" y="1521"/>
                    <a:pt x="3004" y="1521"/>
                    <a:pt x="3004" y="1521"/>
                  </a:cubicBezTo>
                  <a:cubicBezTo>
                    <a:pt x="3004" y="1518"/>
                    <a:pt x="3004" y="1515"/>
                    <a:pt x="3003" y="1513"/>
                  </a:cubicBezTo>
                  <a:lnTo>
                    <a:pt x="3003" y="1513"/>
                  </a:lnTo>
                  <a:cubicBezTo>
                    <a:pt x="2978" y="701"/>
                    <a:pt x="2360" y="23"/>
                    <a:pt x="1526" y="1"/>
                  </a:cubicBezTo>
                  <a:cubicBezTo>
                    <a:pt x="1514" y="1"/>
                    <a:pt x="1502" y="1"/>
                    <a:pt x="1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2" name="Google Shape;522;p20"/>
            <p:cNvSpPr/>
            <p:nvPr/>
          </p:nvSpPr>
          <p:spPr>
            <a:xfrm>
              <a:off x="5159852" y="2907267"/>
              <a:ext cx="298981" cy="70068"/>
            </a:xfrm>
            <a:custGeom>
              <a:rect b="b" l="l" r="r" t="t"/>
              <a:pathLst>
                <a:path extrusionOk="0" h="910" w="3883">
                  <a:moveTo>
                    <a:pt x="1771" y="0"/>
                  </a:moveTo>
                  <a:cubicBezTo>
                    <a:pt x="788" y="0"/>
                    <a:pt x="0" y="175"/>
                    <a:pt x="0" y="425"/>
                  </a:cubicBezTo>
                  <a:cubicBezTo>
                    <a:pt x="0" y="664"/>
                    <a:pt x="858" y="886"/>
                    <a:pt x="1918" y="907"/>
                  </a:cubicBezTo>
                  <a:cubicBezTo>
                    <a:pt x="1977" y="909"/>
                    <a:pt x="2036" y="909"/>
                    <a:pt x="2093" y="909"/>
                  </a:cubicBezTo>
                  <a:cubicBezTo>
                    <a:pt x="3090" y="909"/>
                    <a:pt x="3863" y="739"/>
                    <a:pt x="3883" y="489"/>
                  </a:cubicBezTo>
                  <a:cubicBezTo>
                    <a:pt x="3883" y="245"/>
                    <a:pt x="3019" y="28"/>
                    <a:pt x="1939" y="2"/>
                  </a:cubicBezTo>
                  <a:cubicBezTo>
                    <a:pt x="1882" y="1"/>
                    <a:pt x="1826" y="0"/>
                    <a:pt x="1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3" name="Google Shape;523;p20"/>
            <p:cNvSpPr/>
            <p:nvPr/>
          </p:nvSpPr>
          <p:spPr>
            <a:xfrm>
              <a:off x="6485227" y="2914197"/>
              <a:ext cx="298981" cy="71685"/>
            </a:xfrm>
            <a:custGeom>
              <a:rect b="b" l="l" r="r" t="t"/>
              <a:pathLst>
                <a:path extrusionOk="0" h="931" w="3883">
                  <a:moveTo>
                    <a:pt x="1782" y="0"/>
                  </a:moveTo>
                  <a:cubicBezTo>
                    <a:pt x="794" y="0"/>
                    <a:pt x="0" y="189"/>
                    <a:pt x="0" y="420"/>
                  </a:cubicBezTo>
                  <a:cubicBezTo>
                    <a:pt x="0" y="685"/>
                    <a:pt x="858" y="907"/>
                    <a:pt x="1918" y="929"/>
                  </a:cubicBezTo>
                  <a:cubicBezTo>
                    <a:pt x="1971" y="930"/>
                    <a:pt x="2025" y="930"/>
                    <a:pt x="2077" y="930"/>
                  </a:cubicBezTo>
                  <a:cubicBezTo>
                    <a:pt x="3082" y="930"/>
                    <a:pt x="3861" y="742"/>
                    <a:pt x="3861" y="510"/>
                  </a:cubicBezTo>
                  <a:cubicBezTo>
                    <a:pt x="3882" y="245"/>
                    <a:pt x="2998" y="23"/>
                    <a:pt x="1939" y="2"/>
                  </a:cubicBezTo>
                  <a:cubicBezTo>
                    <a:pt x="1886" y="1"/>
                    <a:pt x="1834" y="0"/>
                    <a:pt x="1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4087339" y="2845668"/>
              <a:ext cx="94014" cy="967628"/>
            </a:xfrm>
            <a:custGeom>
              <a:rect b="b" l="l" r="r" t="t"/>
              <a:pathLst>
                <a:path extrusionOk="0" h="12567" w="1221">
                  <a:moveTo>
                    <a:pt x="354" y="1"/>
                  </a:moveTo>
                  <a:cubicBezTo>
                    <a:pt x="295" y="1"/>
                    <a:pt x="233" y="34"/>
                    <a:pt x="223" y="97"/>
                  </a:cubicBezTo>
                  <a:cubicBezTo>
                    <a:pt x="180" y="696"/>
                    <a:pt x="133" y="1289"/>
                    <a:pt x="111" y="1861"/>
                  </a:cubicBezTo>
                  <a:cubicBezTo>
                    <a:pt x="0" y="4006"/>
                    <a:pt x="0" y="6098"/>
                    <a:pt x="265" y="8217"/>
                  </a:cubicBezTo>
                  <a:cubicBezTo>
                    <a:pt x="445" y="9652"/>
                    <a:pt x="689" y="11066"/>
                    <a:pt x="975" y="12480"/>
                  </a:cubicBezTo>
                  <a:cubicBezTo>
                    <a:pt x="983" y="12540"/>
                    <a:pt x="1026" y="12566"/>
                    <a:pt x="1072" y="12566"/>
                  </a:cubicBezTo>
                  <a:cubicBezTo>
                    <a:pt x="1142" y="12566"/>
                    <a:pt x="1221" y="12504"/>
                    <a:pt x="1192" y="12411"/>
                  </a:cubicBezTo>
                  <a:cubicBezTo>
                    <a:pt x="1086" y="11903"/>
                    <a:pt x="996" y="11373"/>
                    <a:pt x="906" y="10844"/>
                  </a:cubicBezTo>
                  <a:cubicBezTo>
                    <a:pt x="530" y="8746"/>
                    <a:pt x="265" y="6654"/>
                    <a:pt x="265" y="4536"/>
                  </a:cubicBezTo>
                  <a:cubicBezTo>
                    <a:pt x="265" y="3053"/>
                    <a:pt x="334" y="1575"/>
                    <a:pt x="466" y="119"/>
                  </a:cubicBezTo>
                  <a:cubicBezTo>
                    <a:pt x="477" y="39"/>
                    <a:pt x="417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5" name="Google Shape;525;p20"/>
            <p:cNvSpPr/>
            <p:nvPr/>
          </p:nvSpPr>
          <p:spPr>
            <a:xfrm>
              <a:off x="5589657" y="2792462"/>
              <a:ext cx="28104" cy="1005895"/>
            </a:xfrm>
            <a:custGeom>
              <a:rect b="b" l="l" r="r" t="t"/>
              <a:pathLst>
                <a:path extrusionOk="0" h="13064" w="365">
                  <a:moveTo>
                    <a:pt x="240" y="0"/>
                  </a:moveTo>
                  <a:cubicBezTo>
                    <a:pt x="186" y="0"/>
                    <a:pt x="133" y="34"/>
                    <a:pt x="133" y="105"/>
                  </a:cubicBezTo>
                  <a:cubicBezTo>
                    <a:pt x="133" y="635"/>
                    <a:pt x="112" y="1164"/>
                    <a:pt x="112" y="1694"/>
                  </a:cubicBezTo>
                  <a:cubicBezTo>
                    <a:pt x="64" y="5444"/>
                    <a:pt x="43" y="9199"/>
                    <a:pt x="1" y="12949"/>
                  </a:cubicBezTo>
                  <a:cubicBezTo>
                    <a:pt x="1" y="13025"/>
                    <a:pt x="62" y="13064"/>
                    <a:pt x="123" y="13064"/>
                  </a:cubicBezTo>
                  <a:cubicBezTo>
                    <a:pt x="183" y="13064"/>
                    <a:pt x="244" y="13025"/>
                    <a:pt x="244" y="12949"/>
                  </a:cubicBezTo>
                  <a:lnTo>
                    <a:pt x="244" y="11381"/>
                  </a:lnTo>
                  <a:cubicBezTo>
                    <a:pt x="287" y="7631"/>
                    <a:pt x="329" y="3876"/>
                    <a:pt x="350" y="126"/>
                  </a:cubicBezTo>
                  <a:cubicBezTo>
                    <a:pt x="364" y="44"/>
                    <a:pt x="301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6" name="Google Shape;526;p20"/>
            <p:cNvSpPr/>
            <p:nvPr/>
          </p:nvSpPr>
          <p:spPr>
            <a:xfrm>
              <a:off x="6435871" y="2630611"/>
              <a:ext cx="572630" cy="1150035"/>
            </a:xfrm>
            <a:custGeom>
              <a:rect b="b" l="l" r="r" t="t"/>
              <a:pathLst>
                <a:path extrusionOk="0" h="14936" w="7437">
                  <a:moveTo>
                    <a:pt x="7092" y="0"/>
                  </a:moveTo>
                  <a:cubicBezTo>
                    <a:pt x="7019" y="0"/>
                    <a:pt x="6936" y="60"/>
                    <a:pt x="6949" y="152"/>
                  </a:cubicBezTo>
                  <a:cubicBezTo>
                    <a:pt x="7082" y="994"/>
                    <a:pt x="7082" y="1874"/>
                    <a:pt x="7039" y="2737"/>
                  </a:cubicBezTo>
                  <a:cubicBezTo>
                    <a:pt x="6949" y="4018"/>
                    <a:pt x="6684" y="5385"/>
                    <a:pt x="5805" y="6354"/>
                  </a:cubicBezTo>
                  <a:cubicBezTo>
                    <a:pt x="4900" y="7329"/>
                    <a:pt x="3660" y="7879"/>
                    <a:pt x="2580" y="8626"/>
                  </a:cubicBezTo>
                  <a:cubicBezTo>
                    <a:pt x="2098" y="8981"/>
                    <a:pt x="1632" y="9357"/>
                    <a:pt x="1277" y="9844"/>
                  </a:cubicBezTo>
                  <a:cubicBezTo>
                    <a:pt x="858" y="10438"/>
                    <a:pt x="615" y="11190"/>
                    <a:pt x="440" y="11894"/>
                  </a:cubicBezTo>
                  <a:cubicBezTo>
                    <a:pt x="196" y="12821"/>
                    <a:pt x="0" y="13838"/>
                    <a:pt x="43" y="14828"/>
                  </a:cubicBezTo>
                  <a:cubicBezTo>
                    <a:pt x="54" y="14897"/>
                    <a:pt x="119" y="14936"/>
                    <a:pt x="179" y="14936"/>
                  </a:cubicBezTo>
                  <a:cubicBezTo>
                    <a:pt x="235" y="14936"/>
                    <a:pt x="286" y="14902"/>
                    <a:pt x="286" y="14828"/>
                  </a:cubicBezTo>
                  <a:cubicBezTo>
                    <a:pt x="218" y="13552"/>
                    <a:pt x="530" y="12201"/>
                    <a:pt x="970" y="10988"/>
                  </a:cubicBezTo>
                  <a:cubicBezTo>
                    <a:pt x="1478" y="9601"/>
                    <a:pt x="2601" y="8849"/>
                    <a:pt x="3840" y="8123"/>
                  </a:cubicBezTo>
                  <a:cubicBezTo>
                    <a:pt x="4878" y="7482"/>
                    <a:pt x="6001" y="6773"/>
                    <a:pt x="6573" y="5650"/>
                  </a:cubicBezTo>
                  <a:cubicBezTo>
                    <a:pt x="7436" y="4018"/>
                    <a:pt x="7436" y="1874"/>
                    <a:pt x="7193" y="89"/>
                  </a:cubicBezTo>
                  <a:cubicBezTo>
                    <a:pt x="7184" y="27"/>
                    <a:pt x="7140" y="0"/>
                    <a:pt x="7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4094269" y="2288044"/>
              <a:ext cx="2893797" cy="573631"/>
            </a:xfrm>
            <a:custGeom>
              <a:rect b="b" l="l" r="r" t="t"/>
              <a:pathLst>
                <a:path extrusionOk="0" h="7450" w="37583">
                  <a:moveTo>
                    <a:pt x="21368" y="0"/>
                  </a:moveTo>
                  <a:cubicBezTo>
                    <a:pt x="20545" y="0"/>
                    <a:pt x="19726" y="21"/>
                    <a:pt x="18913" y="57"/>
                  </a:cubicBezTo>
                  <a:cubicBezTo>
                    <a:pt x="15116" y="232"/>
                    <a:pt x="11276" y="920"/>
                    <a:pt x="7791" y="2483"/>
                  </a:cubicBezTo>
                  <a:cubicBezTo>
                    <a:pt x="5561" y="3500"/>
                    <a:pt x="3379" y="4670"/>
                    <a:pt x="1303" y="5952"/>
                  </a:cubicBezTo>
                  <a:cubicBezTo>
                    <a:pt x="1303" y="5952"/>
                    <a:pt x="0" y="6852"/>
                    <a:pt x="265" y="7361"/>
                  </a:cubicBezTo>
                  <a:cubicBezTo>
                    <a:pt x="296" y="7422"/>
                    <a:pt x="753" y="7449"/>
                    <a:pt x="1537" y="7449"/>
                  </a:cubicBezTo>
                  <a:cubicBezTo>
                    <a:pt x="6973" y="7449"/>
                    <a:pt x="28110" y="6152"/>
                    <a:pt x="31757" y="6037"/>
                  </a:cubicBezTo>
                  <a:cubicBezTo>
                    <a:pt x="35925" y="5904"/>
                    <a:pt x="37583" y="5179"/>
                    <a:pt x="37493" y="4204"/>
                  </a:cubicBezTo>
                  <a:cubicBezTo>
                    <a:pt x="37408" y="3304"/>
                    <a:pt x="35554" y="2859"/>
                    <a:pt x="34913" y="2642"/>
                  </a:cubicBezTo>
                  <a:cubicBezTo>
                    <a:pt x="33478" y="2154"/>
                    <a:pt x="32133" y="1514"/>
                    <a:pt x="30676" y="1116"/>
                  </a:cubicBezTo>
                  <a:cubicBezTo>
                    <a:pt x="27669" y="294"/>
                    <a:pt x="24496" y="0"/>
                    <a:pt x="2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8" name="Google Shape;528;p20"/>
            <p:cNvSpPr/>
            <p:nvPr/>
          </p:nvSpPr>
          <p:spPr>
            <a:xfrm>
              <a:off x="2547831" y="3403677"/>
              <a:ext cx="221137" cy="239847"/>
            </a:xfrm>
            <a:custGeom>
              <a:rect b="b" l="l" r="r" t="t"/>
              <a:pathLst>
                <a:path extrusionOk="0" h="3115" w="2872">
                  <a:moveTo>
                    <a:pt x="181" y="0"/>
                  </a:moveTo>
                  <a:cubicBezTo>
                    <a:pt x="27" y="970"/>
                    <a:pt x="1" y="1986"/>
                    <a:pt x="70" y="2934"/>
                  </a:cubicBezTo>
                  <a:cubicBezTo>
                    <a:pt x="91" y="3003"/>
                    <a:pt x="91" y="3046"/>
                    <a:pt x="91" y="3115"/>
                  </a:cubicBezTo>
                  <a:cubicBezTo>
                    <a:pt x="642" y="3088"/>
                    <a:pt x="1282" y="3046"/>
                    <a:pt x="1770" y="2956"/>
                  </a:cubicBezTo>
                  <a:cubicBezTo>
                    <a:pt x="2871" y="2760"/>
                    <a:pt x="2808" y="1743"/>
                    <a:pt x="2739" y="906"/>
                  </a:cubicBezTo>
                  <a:cubicBezTo>
                    <a:pt x="2675" y="265"/>
                    <a:pt x="975" y="69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9" name="Google Shape;529;p20"/>
            <p:cNvSpPr/>
            <p:nvPr/>
          </p:nvSpPr>
          <p:spPr>
            <a:xfrm>
              <a:off x="7999018" y="2890635"/>
              <a:ext cx="1694" cy="1694"/>
            </a:xfrm>
            <a:custGeom>
              <a:rect b="b" l="l" r="r" t="t"/>
              <a:pathLst>
                <a:path extrusionOk="0" h="22" w="22">
                  <a:moveTo>
                    <a:pt x="21" y="22"/>
                  </a:moveTo>
                  <a:lnTo>
                    <a:pt x="21" y="22"/>
                  </a:lnTo>
                  <a:lnTo>
                    <a:pt x="21" y="22"/>
                  </a:lnTo>
                  <a:close/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close/>
                  <a:moveTo>
                    <a:pt x="0" y="1"/>
                  </a:moveTo>
                  <a:lnTo>
                    <a:pt x="21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7805290" y="2824185"/>
              <a:ext cx="288818" cy="458828"/>
            </a:xfrm>
            <a:custGeom>
              <a:rect b="b" l="l" r="r" t="t"/>
              <a:pathLst>
                <a:path extrusionOk="0" h="5959" w="3751">
                  <a:moveTo>
                    <a:pt x="2161" y="0"/>
                  </a:moveTo>
                  <a:cubicBezTo>
                    <a:pt x="1367" y="265"/>
                    <a:pt x="0" y="906"/>
                    <a:pt x="43" y="2140"/>
                  </a:cubicBezTo>
                  <a:cubicBezTo>
                    <a:pt x="133" y="3888"/>
                    <a:pt x="662" y="4968"/>
                    <a:pt x="1875" y="5540"/>
                  </a:cubicBezTo>
                  <a:cubicBezTo>
                    <a:pt x="2516" y="5826"/>
                    <a:pt x="3220" y="5916"/>
                    <a:pt x="3750" y="5959"/>
                  </a:cubicBezTo>
                  <a:cubicBezTo>
                    <a:pt x="3332" y="3861"/>
                    <a:pt x="2802" y="1833"/>
                    <a:pt x="2537" y="885"/>
                  </a:cubicBezTo>
                  <a:lnTo>
                    <a:pt x="2537" y="864"/>
                  </a:lnTo>
                  <a:lnTo>
                    <a:pt x="2516" y="864"/>
                  </a:lnTo>
                  <a:cubicBezTo>
                    <a:pt x="2426" y="530"/>
                    <a:pt x="2320" y="244"/>
                    <a:pt x="2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0"/>
            <p:cNvSpPr/>
            <p:nvPr/>
          </p:nvSpPr>
          <p:spPr>
            <a:xfrm>
              <a:off x="2733397" y="3074123"/>
              <a:ext cx="3311" cy="3388"/>
            </a:xfrm>
            <a:custGeom>
              <a:rect b="b" l="l" r="r" t="t"/>
              <a:pathLst>
                <a:path extrusionOk="0" h="44" w="43">
                  <a:moveTo>
                    <a:pt x="1" y="43"/>
                  </a:moveTo>
                  <a:lnTo>
                    <a:pt x="1" y="43"/>
                  </a:lnTo>
                  <a:lnTo>
                    <a:pt x="1" y="43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1" y="22"/>
                  </a:ln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43" y="1"/>
                  </a:moveTo>
                  <a:cubicBezTo>
                    <a:pt x="43" y="1"/>
                    <a:pt x="43" y="22"/>
                    <a:pt x="22" y="22"/>
                  </a:cubicBezTo>
                  <a:cubicBezTo>
                    <a:pt x="43" y="22"/>
                    <a:pt x="43" y="1"/>
                    <a:pt x="43" y="1"/>
                  </a:cubicBez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0"/>
            <p:cNvSpPr/>
            <p:nvPr/>
          </p:nvSpPr>
          <p:spPr>
            <a:xfrm>
              <a:off x="2692588" y="2931444"/>
              <a:ext cx="438501" cy="181945"/>
            </a:xfrm>
            <a:custGeom>
              <a:rect b="b" l="l" r="r" t="t"/>
              <a:pathLst>
                <a:path extrusionOk="0" h="2363" w="5695">
                  <a:moveTo>
                    <a:pt x="5694" y="0"/>
                  </a:moveTo>
                  <a:lnTo>
                    <a:pt x="5694" y="0"/>
                  </a:lnTo>
                  <a:cubicBezTo>
                    <a:pt x="3618" y="509"/>
                    <a:pt x="1632" y="1102"/>
                    <a:pt x="573" y="1854"/>
                  </a:cubicBezTo>
                  <a:cubicBezTo>
                    <a:pt x="573" y="1854"/>
                    <a:pt x="573" y="1875"/>
                    <a:pt x="552" y="1875"/>
                  </a:cubicBezTo>
                  <a:lnTo>
                    <a:pt x="531" y="1875"/>
                  </a:lnTo>
                  <a:lnTo>
                    <a:pt x="531" y="1896"/>
                  </a:lnTo>
                  <a:cubicBezTo>
                    <a:pt x="329" y="2029"/>
                    <a:pt x="155" y="2182"/>
                    <a:pt x="1" y="2362"/>
                  </a:cubicBezTo>
                  <a:lnTo>
                    <a:pt x="504" y="2362"/>
                  </a:lnTo>
                  <a:cubicBezTo>
                    <a:pt x="504" y="2362"/>
                    <a:pt x="2405" y="2272"/>
                    <a:pt x="3793" y="1700"/>
                  </a:cubicBezTo>
                  <a:cubicBezTo>
                    <a:pt x="4678" y="1346"/>
                    <a:pt x="5318" y="551"/>
                    <a:pt x="56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3" name="Google Shape;533;p20"/>
          <p:cNvSpPr/>
          <p:nvPr/>
        </p:nvSpPr>
        <p:spPr>
          <a:xfrm>
            <a:off x="881650" y="357715"/>
            <a:ext cx="177302" cy="175063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20"/>
          <p:cNvSpPr/>
          <p:nvPr/>
        </p:nvSpPr>
        <p:spPr>
          <a:xfrm>
            <a:off x="573613" y="218255"/>
            <a:ext cx="250671" cy="247486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20"/>
          <p:cNvSpPr/>
          <p:nvPr/>
        </p:nvSpPr>
        <p:spPr>
          <a:xfrm flipH="1" rot="10800000">
            <a:off x="8702325" y="1231025"/>
            <a:ext cx="475178" cy="4130850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20"/>
          <p:cNvSpPr/>
          <p:nvPr/>
        </p:nvSpPr>
        <p:spPr>
          <a:xfrm flipH="1">
            <a:off x="-33672" y="-30354"/>
            <a:ext cx="441750" cy="4098509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p3"/>
          <p:cNvGrpSpPr/>
          <p:nvPr/>
        </p:nvGrpSpPr>
        <p:grpSpPr>
          <a:xfrm>
            <a:off x="72684" y="400743"/>
            <a:ext cx="8881362" cy="2286288"/>
            <a:chOff x="556671" y="3137570"/>
            <a:chExt cx="2065577" cy="531732"/>
          </a:xfrm>
        </p:grpSpPr>
        <p:sp>
          <p:nvSpPr>
            <p:cNvPr id="35" name="Google Shape;35;p3"/>
            <p:cNvSpPr/>
            <p:nvPr/>
          </p:nvSpPr>
          <p:spPr>
            <a:xfrm>
              <a:off x="677364" y="3137570"/>
              <a:ext cx="241986" cy="58050"/>
            </a:xfrm>
            <a:custGeom>
              <a:rect b="b" l="l" r="r" t="t"/>
              <a:pathLst>
                <a:path extrusionOk="0" h="1440" w="6002">
                  <a:moveTo>
                    <a:pt x="2475" y="0"/>
                  </a:moveTo>
                  <a:cubicBezTo>
                    <a:pt x="2353" y="0"/>
                    <a:pt x="2221" y="79"/>
                    <a:pt x="2141" y="179"/>
                  </a:cubicBezTo>
                  <a:cubicBezTo>
                    <a:pt x="1987" y="332"/>
                    <a:pt x="1876" y="555"/>
                    <a:pt x="1812" y="777"/>
                  </a:cubicBezTo>
                  <a:cubicBezTo>
                    <a:pt x="1739" y="738"/>
                    <a:pt x="1665" y="703"/>
                    <a:pt x="1594" y="703"/>
                  </a:cubicBezTo>
                  <a:cubicBezTo>
                    <a:pt x="1578" y="703"/>
                    <a:pt x="1563" y="704"/>
                    <a:pt x="1547" y="708"/>
                  </a:cubicBezTo>
                  <a:cubicBezTo>
                    <a:pt x="1436" y="708"/>
                    <a:pt x="1346" y="798"/>
                    <a:pt x="1346" y="909"/>
                  </a:cubicBezTo>
                  <a:cubicBezTo>
                    <a:pt x="1249" y="796"/>
                    <a:pt x="1125" y="737"/>
                    <a:pt x="1002" y="737"/>
                  </a:cubicBezTo>
                  <a:cubicBezTo>
                    <a:pt x="931" y="737"/>
                    <a:pt x="860" y="757"/>
                    <a:pt x="795" y="798"/>
                  </a:cubicBezTo>
                  <a:cubicBezTo>
                    <a:pt x="621" y="909"/>
                    <a:pt x="531" y="1105"/>
                    <a:pt x="377" y="1238"/>
                  </a:cubicBezTo>
                  <a:cubicBezTo>
                    <a:pt x="287" y="1328"/>
                    <a:pt x="91" y="1391"/>
                    <a:pt x="1" y="1418"/>
                  </a:cubicBezTo>
                  <a:lnTo>
                    <a:pt x="6002" y="1439"/>
                  </a:lnTo>
                  <a:cubicBezTo>
                    <a:pt x="5763" y="1391"/>
                    <a:pt x="5498" y="1328"/>
                    <a:pt x="5366" y="1105"/>
                  </a:cubicBezTo>
                  <a:cubicBezTo>
                    <a:pt x="5318" y="994"/>
                    <a:pt x="5276" y="888"/>
                    <a:pt x="5207" y="819"/>
                  </a:cubicBezTo>
                  <a:cubicBezTo>
                    <a:pt x="5176" y="807"/>
                    <a:pt x="5145" y="802"/>
                    <a:pt x="5113" y="802"/>
                  </a:cubicBezTo>
                  <a:cubicBezTo>
                    <a:pt x="5038" y="802"/>
                    <a:pt x="4964" y="832"/>
                    <a:pt x="4900" y="862"/>
                  </a:cubicBezTo>
                  <a:cubicBezTo>
                    <a:pt x="4885" y="881"/>
                    <a:pt x="4859" y="897"/>
                    <a:pt x="4836" y="897"/>
                  </a:cubicBezTo>
                  <a:cubicBezTo>
                    <a:pt x="4826" y="897"/>
                    <a:pt x="4817" y="894"/>
                    <a:pt x="4810" y="888"/>
                  </a:cubicBezTo>
                  <a:cubicBezTo>
                    <a:pt x="4789" y="888"/>
                    <a:pt x="4789" y="862"/>
                    <a:pt x="4768" y="841"/>
                  </a:cubicBezTo>
                  <a:cubicBezTo>
                    <a:pt x="4704" y="708"/>
                    <a:pt x="4656" y="533"/>
                    <a:pt x="4572" y="422"/>
                  </a:cubicBezTo>
                  <a:cubicBezTo>
                    <a:pt x="4503" y="327"/>
                    <a:pt x="4408" y="283"/>
                    <a:pt x="4314" y="283"/>
                  </a:cubicBezTo>
                  <a:cubicBezTo>
                    <a:pt x="4256" y="283"/>
                    <a:pt x="4198" y="300"/>
                    <a:pt x="4148" y="332"/>
                  </a:cubicBezTo>
                  <a:cubicBezTo>
                    <a:pt x="3994" y="401"/>
                    <a:pt x="3910" y="555"/>
                    <a:pt x="3862" y="729"/>
                  </a:cubicBezTo>
                  <a:cubicBezTo>
                    <a:pt x="3751" y="623"/>
                    <a:pt x="3618" y="512"/>
                    <a:pt x="3486" y="465"/>
                  </a:cubicBezTo>
                  <a:cubicBezTo>
                    <a:pt x="3431" y="442"/>
                    <a:pt x="3377" y="430"/>
                    <a:pt x="3324" y="430"/>
                  </a:cubicBezTo>
                  <a:cubicBezTo>
                    <a:pt x="3228" y="430"/>
                    <a:pt x="3139" y="469"/>
                    <a:pt x="3067" y="555"/>
                  </a:cubicBezTo>
                  <a:cubicBezTo>
                    <a:pt x="2935" y="290"/>
                    <a:pt x="2781" y="25"/>
                    <a:pt x="2517" y="4"/>
                  </a:cubicBezTo>
                  <a:cubicBezTo>
                    <a:pt x="2503" y="2"/>
                    <a:pt x="2489" y="0"/>
                    <a:pt x="24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556671" y="3633852"/>
              <a:ext cx="148975" cy="35450"/>
            </a:xfrm>
            <a:custGeom>
              <a:rect b="b" l="l" r="r" t="t"/>
              <a:pathLst>
                <a:path extrusionOk="0" h="1418" w="5959">
                  <a:moveTo>
                    <a:pt x="2471" y="1"/>
                  </a:moveTo>
                  <a:cubicBezTo>
                    <a:pt x="2337" y="1"/>
                    <a:pt x="2219" y="86"/>
                    <a:pt x="2119" y="205"/>
                  </a:cubicBezTo>
                  <a:cubicBezTo>
                    <a:pt x="1965" y="359"/>
                    <a:pt x="1854" y="560"/>
                    <a:pt x="1812" y="777"/>
                  </a:cubicBezTo>
                  <a:cubicBezTo>
                    <a:pt x="1738" y="743"/>
                    <a:pt x="1665" y="708"/>
                    <a:pt x="1582" y="708"/>
                  </a:cubicBezTo>
                  <a:cubicBezTo>
                    <a:pt x="1564" y="708"/>
                    <a:pt x="1545" y="710"/>
                    <a:pt x="1526" y="714"/>
                  </a:cubicBezTo>
                  <a:cubicBezTo>
                    <a:pt x="1436" y="714"/>
                    <a:pt x="1346" y="798"/>
                    <a:pt x="1346" y="910"/>
                  </a:cubicBezTo>
                  <a:cubicBezTo>
                    <a:pt x="1248" y="798"/>
                    <a:pt x="1122" y="741"/>
                    <a:pt x="999" y="741"/>
                  </a:cubicBezTo>
                  <a:cubicBezTo>
                    <a:pt x="928" y="741"/>
                    <a:pt x="858" y="760"/>
                    <a:pt x="795" y="798"/>
                  </a:cubicBezTo>
                  <a:cubicBezTo>
                    <a:pt x="620" y="888"/>
                    <a:pt x="530" y="1111"/>
                    <a:pt x="376" y="1243"/>
                  </a:cubicBezTo>
                  <a:cubicBezTo>
                    <a:pt x="307" y="1328"/>
                    <a:pt x="90" y="1376"/>
                    <a:pt x="0" y="1418"/>
                  </a:cubicBezTo>
                  <a:lnTo>
                    <a:pt x="5959" y="1418"/>
                  </a:lnTo>
                  <a:cubicBezTo>
                    <a:pt x="5736" y="1397"/>
                    <a:pt x="5471" y="1328"/>
                    <a:pt x="5339" y="1090"/>
                  </a:cubicBezTo>
                  <a:cubicBezTo>
                    <a:pt x="5275" y="1000"/>
                    <a:pt x="5254" y="888"/>
                    <a:pt x="5164" y="825"/>
                  </a:cubicBezTo>
                  <a:cubicBezTo>
                    <a:pt x="5137" y="811"/>
                    <a:pt x="5109" y="805"/>
                    <a:pt x="5080" y="805"/>
                  </a:cubicBezTo>
                  <a:cubicBezTo>
                    <a:pt x="5011" y="805"/>
                    <a:pt x="4935" y="837"/>
                    <a:pt x="4857" y="867"/>
                  </a:cubicBezTo>
                  <a:cubicBezTo>
                    <a:pt x="4836" y="888"/>
                    <a:pt x="4809" y="888"/>
                    <a:pt x="4788" y="888"/>
                  </a:cubicBezTo>
                  <a:cubicBezTo>
                    <a:pt x="4767" y="888"/>
                    <a:pt x="4746" y="867"/>
                    <a:pt x="4746" y="846"/>
                  </a:cubicBezTo>
                  <a:cubicBezTo>
                    <a:pt x="4656" y="714"/>
                    <a:pt x="4635" y="534"/>
                    <a:pt x="4544" y="428"/>
                  </a:cubicBezTo>
                  <a:cubicBezTo>
                    <a:pt x="4480" y="330"/>
                    <a:pt x="4387" y="285"/>
                    <a:pt x="4294" y="285"/>
                  </a:cubicBezTo>
                  <a:cubicBezTo>
                    <a:pt x="4236" y="285"/>
                    <a:pt x="4177" y="303"/>
                    <a:pt x="4126" y="338"/>
                  </a:cubicBezTo>
                  <a:cubicBezTo>
                    <a:pt x="3972" y="401"/>
                    <a:pt x="3882" y="560"/>
                    <a:pt x="3840" y="735"/>
                  </a:cubicBezTo>
                  <a:cubicBezTo>
                    <a:pt x="3729" y="624"/>
                    <a:pt x="3596" y="512"/>
                    <a:pt x="3464" y="470"/>
                  </a:cubicBezTo>
                  <a:cubicBezTo>
                    <a:pt x="3416" y="457"/>
                    <a:pt x="3368" y="450"/>
                    <a:pt x="3321" y="450"/>
                  </a:cubicBezTo>
                  <a:cubicBezTo>
                    <a:pt x="3218" y="450"/>
                    <a:pt x="3122" y="484"/>
                    <a:pt x="3046" y="560"/>
                  </a:cubicBezTo>
                  <a:cubicBezTo>
                    <a:pt x="2934" y="295"/>
                    <a:pt x="2760" y="30"/>
                    <a:pt x="2516" y="4"/>
                  </a:cubicBezTo>
                  <a:cubicBezTo>
                    <a:pt x="2501" y="2"/>
                    <a:pt x="2486" y="1"/>
                    <a:pt x="24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2378848" y="3195622"/>
              <a:ext cx="243400" cy="58050"/>
            </a:xfrm>
            <a:custGeom>
              <a:rect b="b" l="l" r="r" t="t"/>
              <a:pathLst>
                <a:path extrusionOk="0" h="2322" w="9736">
                  <a:moveTo>
                    <a:pt x="4043" y="0"/>
                  </a:moveTo>
                  <a:cubicBezTo>
                    <a:pt x="3835" y="0"/>
                    <a:pt x="3633" y="146"/>
                    <a:pt x="3465" y="315"/>
                  </a:cubicBezTo>
                  <a:cubicBezTo>
                    <a:pt x="3221" y="558"/>
                    <a:pt x="3046" y="887"/>
                    <a:pt x="2935" y="1263"/>
                  </a:cubicBezTo>
                  <a:cubicBezTo>
                    <a:pt x="2820" y="1184"/>
                    <a:pt x="2689" y="1126"/>
                    <a:pt x="2556" y="1126"/>
                  </a:cubicBezTo>
                  <a:cubicBezTo>
                    <a:pt x="2535" y="1126"/>
                    <a:pt x="2515" y="1128"/>
                    <a:pt x="2495" y="1130"/>
                  </a:cubicBezTo>
                  <a:cubicBezTo>
                    <a:pt x="2342" y="1151"/>
                    <a:pt x="2188" y="1284"/>
                    <a:pt x="2188" y="1485"/>
                  </a:cubicBezTo>
                  <a:cubicBezTo>
                    <a:pt x="2035" y="1302"/>
                    <a:pt x="1828" y="1208"/>
                    <a:pt x="1625" y="1208"/>
                  </a:cubicBezTo>
                  <a:cubicBezTo>
                    <a:pt x="1506" y="1208"/>
                    <a:pt x="1388" y="1240"/>
                    <a:pt x="1282" y="1305"/>
                  </a:cubicBezTo>
                  <a:cubicBezTo>
                    <a:pt x="1018" y="1459"/>
                    <a:pt x="838" y="1792"/>
                    <a:pt x="620" y="2015"/>
                  </a:cubicBezTo>
                  <a:cubicBezTo>
                    <a:pt x="488" y="2147"/>
                    <a:pt x="154" y="2253"/>
                    <a:pt x="1" y="2301"/>
                  </a:cubicBezTo>
                  <a:lnTo>
                    <a:pt x="9735" y="2322"/>
                  </a:lnTo>
                  <a:cubicBezTo>
                    <a:pt x="9359" y="2253"/>
                    <a:pt x="8914" y="2168"/>
                    <a:pt x="8697" y="1771"/>
                  </a:cubicBezTo>
                  <a:cubicBezTo>
                    <a:pt x="8607" y="1618"/>
                    <a:pt x="8565" y="1416"/>
                    <a:pt x="8432" y="1353"/>
                  </a:cubicBezTo>
                  <a:cubicBezTo>
                    <a:pt x="8380" y="1315"/>
                    <a:pt x="8322" y="1300"/>
                    <a:pt x="8263" y="1300"/>
                  </a:cubicBezTo>
                  <a:cubicBezTo>
                    <a:pt x="8147" y="1300"/>
                    <a:pt x="8025" y="1357"/>
                    <a:pt x="7924" y="1416"/>
                  </a:cubicBezTo>
                  <a:cubicBezTo>
                    <a:pt x="7909" y="1431"/>
                    <a:pt x="7881" y="1446"/>
                    <a:pt x="7851" y="1446"/>
                  </a:cubicBezTo>
                  <a:cubicBezTo>
                    <a:pt x="7838" y="1446"/>
                    <a:pt x="7825" y="1444"/>
                    <a:pt x="7813" y="1437"/>
                  </a:cubicBezTo>
                  <a:cubicBezTo>
                    <a:pt x="7770" y="1416"/>
                    <a:pt x="7749" y="1395"/>
                    <a:pt x="7723" y="1353"/>
                  </a:cubicBezTo>
                  <a:cubicBezTo>
                    <a:pt x="7590" y="1130"/>
                    <a:pt x="7569" y="865"/>
                    <a:pt x="7416" y="664"/>
                  </a:cubicBezTo>
                  <a:cubicBezTo>
                    <a:pt x="7306" y="528"/>
                    <a:pt x="7152" y="458"/>
                    <a:pt x="6992" y="458"/>
                  </a:cubicBezTo>
                  <a:cubicBezTo>
                    <a:pt x="6898" y="458"/>
                    <a:pt x="6802" y="483"/>
                    <a:pt x="6711" y="532"/>
                  </a:cubicBezTo>
                  <a:cubicBezTo>
                    <a:pt x="6489" y="643"/>
                    <a:pt x="6335" y="908"/>
                    <a:pt x="6245" y="1194"/>
                  </a:cubicBezTo>
                  <a:cubicBezTo>
                    <a:pt x="6070" y="1019"/>
                    <a:pt x="5869" y="823"/>
                    <a:pt x="5652" y="754"/>
                  </a:cubicBezTo>
                  <a:cubicBezTo>
                    <a:pt x="5573" y="725"/>
                    <a:pt x="5492" y="710"/>
                    <a:pt x="5413" y="710"/>
                  </a:cubicBezTo>
                  <a:cubicBezTo>
                    <a:pt x="5247" y="710"/>
                    <a:pt x="5087" y="775"/>
                    <a:pt x="4969" y="908"/>
                  </a:cubicBezTo>
                  <a:cubicBezTo>
                    <a:pt x="4767" y="489"/>
                    <a:pt x="4481" y="29"/>
                    <a:pt x="4084" y="2"/>
                  </a:cubicBezTo>
                  <a:cubicBezTo>
                    <a:pt x="4070" y="1"/>
                    <a:pt x="4056" y="0"/>
                    <a:pt x="40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1849422" y="3416209"/>
              <a:ext cx="142350" cy="34300"/>
            </a:xfrm>
            <a:custGeom>
              <a:rect b="b" l="l" r="r" t="t"/>
              <a:pathLst>
                <a:path extrusionOk="0" h="1372" w="5694">
                  <a:moveTo>
                    <a:pt x="2405" y="0"/>
                  </a:moveTo>
                  <a:cubicBezTo>
                    <a:pt x="2251" y="0"/>
                    <a:pt x="2119" y="90"/>
                    <a:pt x="2034" y="201"/>
                  </a:cubicBezTo>
                  <a:cubicBezTo>
                    <a:pt x="1875" y="334"/>
                    <a:pt x="1790" y="530"/>
                    <a:pt x="1722" y="752"/>
                  </a:cubicBezTo>
                  <a:cubicBezTo>
                    <a:pt x="1637" y="710"/>
                    <a:pt x="1547" y="662"/>
                    <a:pt x="1457" y="662"/>
                  </a:cubicBezTo>
                  <a:cubicBezTo>
                    <a:pt x="1372" y="689"/>
                    <a:pt x="1282" y="773"/>
                    <a:pt x="1282" y="863"/>
                  </a:cubicBezTo>
                  <a:cubicBezTo>
                    <a:pt x="1199" y="767"/>
                    <a:pt x="1081" y="712"/>
                    <a:pt x="961" y="712"/>
                  </a:cubicBezTo>
                  <a:cubicBezTo>
                    <a:pt x="889" y="712"/>
                    <a:pt x="818" y="732"/>
                    <a:pt x="752" y="773"/>
                  </a:cubicBezTo>
                  <a:cubicBezTo>
                    <a:pt x="599" y="863"/>
                    <a:pt x="509" y="1059"/>
                    <a:pt x="376" y="1192"/>
                  </a:cubicBezTo>
                  <a:cubicBezTo>
                    <a:pt x="286" y="1261"/>
                    <a:pt x="90" y="1324"/>
                    <a:pt x="0" y="1351"/>
                  </a:cubicBezTo>
                  <a:lnTo>
                    <a:pt x="5694" y="1372"/>
                  </a:lnTo>
                  <a:cubicBezTo>
                    <a:pt x="5477" y="1324"/>
                    <a:pt x="5233" y="1282"/>
                    <a:pt x="5101" y="1038"/>
                  </a:cubicBezTo>
                  <a:cubicBezTo>
                    <a:pt x="5032" y="953"/>
                    <a:pt x="5011" y="842"/>
                    <a:pt x="4921" y="795"/>
                  </a:cubicBezTo>
                  <a:cubicBezTo>
                    <a:pt x="4895" y="775"/>
                    <a:pt x="4869" y="768"/>
                    <a:pt x="4842" y="768"/>
                  </a:cubicBezTo>
                  <a:cubicBezTo>
                    <a:pt x="4780" y="768"/>
                    <a:pt x="4712" y="809"/>
                    <a:pt x="4635" y="842"/>
                  </a:cubicBezTo>
                  <a:cubicBezTo>
                    <a:pt x="4613" y="842"/>
                    <a:pt x="4592" y="863"/>
                    <a:pt x="4571" y="863"/>
                  </a:cubicBezTo>
                  <a:cubicBezTo>
                    <a:pt x="4550" y="842"/>
                    <a:pt x="4550" y="821"/>
                    <a:pt x="4523" y="795"/>
                  </a:cubicBezTo>
                  <a:cubicBezTo>
                    <a:pt x="4460" y="689"/>
                    <a:pt x="4439" y="509"/>
                    <a:pt x="4349" y="397"/>
                  </a:cubicBezTo>
                  <a:cubicBezTo>
                    <a:pt x="4278" y="313"/>
                    <a:pt x="4182" y="274"/>
                    <a:pt x="4088" y="274"/>
                  </a:cubicBezTo>
                  <a:cubicBezTo>
                    <a:pt x="4033" y="274"/>
                    <a:pt x="3979" y="287"/>
                    <a:pt x="3930" y="313"/>
                  </a:cubicBezTo>
                  <a:cubicBezTo>
                    <a:pt x="3798" y="397"/>
                    <a:pt x="3708" y="556"/>
                    <a:pt x="3665" y="710"/>
                  </a:cubicBezTo>
                  <a:cubicBezTo>
                    <a:pt x="3554" y="599"/>
                    <a:pt x="3443" y="487"/>
                    <a:pt x="3310" y="445"/>
                  </a:cubicBezTo>
                  <a:cubicBezTo>
                    <a:pt x="3268" y="430"/>
                    <a:pt x="3224" y="422"/>
                    <a:pt x="3180" y="422"/>
                  </a:cubicBezTo>
                  <a:cubicBezTo>
                    <a:pt x="3085" y="422"/>
                    <a:pt x="2989" y="457"/>
                    <a:pt x="2913" y="530"/>
                  </a:cubicBezTo>
                  <a:cubicBezTo>
                    <a:pt x="2802" y="291"/>
                    <a:pt x="2627" y="27"/>
                    <a:pt x="24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1405950" y="2845788"/>
            <a:ext cx="6332100" cy="8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0" name="Google Shape;40;p3"/>
          <p:cNvSpPr txBox="1"/>
          <p:nvPr>
            <p:ph hasCustomPrompt="1" idx="2" type="title"/>
          </p:nvPr>
        </p:nvSpPr>
        <p:spPr>
          <a:xfrm>
            <a:off x="3823500" y="1088950"/>
            <a:ext cx="1497000" cy="14937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" name="Google Shape;41;p3"/>
          <p:cNvSpPr/>
          <p:nvPr/>
        </p:nvSpPr>
        <p:spPr>
          <a:xfrm>
            <a:off x="-1041000" y="3310375"/>
            <a:ext cx="11225986" cy="3987262"/>
          </a:xfrm>
          <a:custGeom>
            <a:rect b="b" l="l" r="r" t="t"/>
            <a:pathLst>
              <a:path extrusionOk="0" h="44599" w="105159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0" y="4380553"/>
            <a:ext cx="9144064" cy="762939"/>
          </a:xfrm>
          <a:custGeom>
            <a:rect b="b" l="l" r="r" t="t"/>
            <a:pathLst>
              <a:path extrusionOk="0" h="9670" w="87612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" name="Google Shape;43;p3"/>
          <p:cNvGrpSpPr/>
          <p:nvPr/>
        </p:nvGrpSpPr>
        <p:grpSpPr>
          <a:xfrm>
            <a:off x="498990" y="3184349"/>
            <a:ext cx="1133103" cy="1456552"/>
            <a:chOff x="1307321" y="654999"/>
            <a:chExt cx="1131632" cy="1454661"/>
          </a:xfrm>
        </p:grpSpPr>
        <p:sp>
          <p:nvSpPr>
            <p:cNvPr id="44" name="Google Shape;44;p3"/>
            <p:cNvSpPr/>
            <p:nvPr/>
          </p:nvSpPr>
          <p:spPr>
            <a:xfrm>
              <a:off x="1307321" y="654999"/>
              <a:ext cx="1131632" cy="1021965"/>
            </a:xfrm>
            <a:custGeom>
              <a:rect b="b" l="l" r="r" t="t"/>
              <a:pathLst>
                <a:path extrusionOk="0" h="23241" w="25735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1876952" y="1126611"/>
              <a:ext cx="81569" cy="983049"/>
            </a:xfrm>
            <a:custGeom>
              <a:rect b="b" l="l" r="r" t="t"/>
              <a:pathLst>
                <a:path extrusionOk="0" h="22356" w="1855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3"/>
          <p:cNvSpPr/>
          <p:nvPr/>
        </p:nvSpPr>
        <p:spPr>
          <a:xfrm>
            <a:off x="-133300" y="-329575"/>
            <a:ext cx="563629" cy="5512207"/>
          </a:xfrm>
          <a:custGeom>
            <a:rect b="b" l="l" r="r" t="t"/>
            <a:pathLst>
              <a:path extrusionOk="0" h="47821" w="5911">
                <a:moveTo>
                  <a:pt x="64" y="0"/>
                </a:moveTo>
                <a:lnTo>
                  <a:pt x="0" y="47778"/>
                </a:lnTo>
                <a:lnTo>
                  <a:pt x="5911" y="47820"/>
                </a:lnTo>
                <a:lnTo>
                  <a:pt x="27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8580374" y="-46777"/>
            <a:ext cx="563634" cy="5229374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3"/>
          <p:cNvSpPr/>
          <p:nvPr/>
        </p:nvSpPr>
        <p:spPr>
          <a:xfrm>
            <a:off x="7841725" y="310090"/>
            <a:ext cx="177302" cy="175063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2_1"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39" name="Google Shape;539;p21"/>
          <p:cNvSpPr/>
          <p:nvPr/>
        </p:nvSpPr>
        <p:spPr>
          <a:xfrm flipH="1">
            <a:off x="-407583" y="1045002"/>
            <a:ext cx="1120808" cy="267303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21"/>
          <p:cNvSpPr/>
          <p:nvPr/>
        </p:nvSpPr>
        <p:spPr>
          <a:xfrm flipH="1">
            <a:off x="-1041000" y="3009775"/>
            <a:ext cx="11225986" cy="3987262"/>
          </a:xfrm>
          <a:custGeom>
            <a:rect b="b" l="l" r="r" t="t"/>
            <a:pathLst>
              <a:path extrusionOk="0" h="44599" w="105159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21"/>
          <p:cNvSpPr/>
          <p:nvPr/>
        </p:nvSpPr>
        <p:spPr>
          <a:xfrm>
            <a:off x="-78" y="4705507"/>
            <a:ext cx="9144064" cy="438003"/>
          </a:xfrm>
          <a:custGeom>
            <a:rect b="b" l="l" r="r" t="t"/>
            <a:pathLst>
              <a:path extrusionOk="0" h="9670" w="87612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21"/>
          <p:cNvSpPr/>
          <p:nvPr/>
        </p:nvSpPr>
        <p:spPr>
          <a:xfrm>
            <a:off x="8424000" y="1542950"/>
            <a:ext cx="1259352" cy="300351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21"/>
          <p:cNvSpPr/>
          <p:nvPr/>
        </p:nvSpPr>
        <p:spPr>
          <a:xfrm>
            <a:off x="1810225" y="149600"/>
            <a:ext cx="655160" cy="156247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21"/>
          <p:cNvSpPr/>
          <p:nvPr/>
        </p:nvSpPr>
        <p:spPr>
          <a:xfrm>
            <a:off x="7303800" y="1246625"/>
            <a:ext cx="655160" cy="156247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5" name="Google Shape;545;p21"/>
          <p:cNvGrpSpPr/>
          <p:nvPr/>
        </p:nvGrpSpPr>
        <p:grpSpPr>
          <a:xfrm>
            <a:off x="2868806" y="3526377"/>
            <a:ext cx="1068148" cy="1373055"/>
            <a:chOff x="1307321" y="654999"/>
            <a:chExt cx="1131632" cy="1454661"/>
          </a:xfrm>
        </p:grpSpPr>
        <p:sp>
          <p:nvSpPr>
            <p:cNvPr id="546" name="Google Shape;546;p21"/>
            <p:cNvSpPr/>
            <p:nvPr/>
          </p:nvSpPr>
          <p:spPr>
            <a:xfrm>
              <a:off x="1307321" y="654999"/>
              <a:ext cx="1131632" cy="1021965"/>
            </a:xfrm>
            <a:custGeom>
              <a:rect b="b" l="l" r="r" t="t"/>
              <a:pathLst>
                <a:path extrusionOk="0" h="23241" w="25735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1"/>
            <p:cNvSpPr/>
            <p:nvPr/>
          </p:nvSpPr>
          <p:spPr>
            <a:xfrm>
              <a:off x="1876952" y="1126611"/>
              <a:ext cx="81569" cy="983049"/>
            </a:xfrm>
            <a:custGeom>
              <a:rect b="b" l="l" r="r" t="t"/>
              <a:pathLst>
                <a:path extrusionOk="0" h="22356" w="1855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8" name="Google Shape;548;p21"/>
          <p:cNvSpPr/>
          <p:nvPr/>
        </p:nvSpPr>
        <p:spPr>
          <a:xfrm>
            <a:off x="948500" y="1843300"/>
            <a:ext cx="655160" cy="156247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21"/>
          <p:cNvSpPr/>
          <p:nvPr/>
        </p:nvSpPr>
        <p:spPr>
          <a:xfrm>
            <a:off x="8014638" y="4836975"/>
            <a:ext cx="3181346" cy="175049"/>
          </a:xfrm>
          <a:custGeom>
            <a:rect b="b" l="l" r="r" t="t"/>
            <a:pathLst>
              <a:path extrusionOk="0" h="2273" w="36476">
                <a:moveTo>
                  <a:pt x="18246" y="1"/>
                </a:moveTo>
                <a:cubicBezTo>
                  <a:pt x="8162" y="1"/>
                  <a:pt x="0" y="504"/>
                  <a:pt x="0" y="1123"/>
                </a:cubicBezTo>
                <a:cubicBezTo>
                  <a:pt x="0" y="1764"/>
                  <a:pt x="8162" y="2273"/>
                  <a:pt x="18246" y="2273"/>
                </a:cubicBezTo>
                <a:cubicBezTo>
                  <a:pt x="28309" y="2273"/>
                  <a:pt x="36476" y="1764"/>
                  <a:pt x="36476" y="1123"/>
                </a:cubicBezTo>
                <a:cubicBezTo>
                  <a:pt x="36476" y="504"/>
                  <a:pt x="28309" y="1"/>
                  <a:pt x="182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0" name="Google Shape;550;p21"/>
          <p:cNvGrpSpPr/>
          <p:nvPr/>
        </p:nvGrpSpPr>
        <p:grpSpPr>
          <a:xfrm>
            <a:off x="7871553" y="3836915"/>
            <a:ext cx="3284189" cy="1168269"/>
            <a:chOff x="2536050" y="2210275"/>
            <a:chExt cx="5672175" cy="2017737"/>
          </a:xfrm>
        </p:grpSpPr>
        <p:sp>
          <p:nvSpPr>
            <p:cNvPr id="551" name="Google Shape;551;p21"/>
            <p:cNvSpPr/>
            <p:nvPr/>
          </p:nvSpPr>
          <p:spPr>
            <a:xfrm>
              <a:off x="2536050" y="2210275"/>
              <a:ext cx="5672175" cy="1619642"/>
            </a:xfrm>
            <a:custGeom>
              <a:rect b="b" l="l" r="r" t="t"/>
              <a:pathLst>
                <a:path extrusionOk="0" h="21035" w="73667">
                  <a:moveTo>
                    <a:pt x="39484" y="0"/>
                  </a:moveTo>
                  <a:cubicBezTo>
                    <a:pt x="32918" y="0"/>
                    <a:pt x="27391" y="2097"/>
                    <a:pt x="25491" y="3096"/>
                  </a:cubicBezTo>
                  <a:cubicBezTo>
                    <a:pt x="23526" y="4112"/>
                    <a:pt x="16795" y="7465"/>
                    <a:pt x="14454" y="7995"/>
                  </a:cubicBezTo>
                  <a:cubicBezTo>
                    <a:pt x="12118" y="8524"/>
                    <a:pt x="4947" y="9541"/>
                    <a:pt x="2585" y="11241"/>
                  </a:cubicBezTo>
                  <a:cubicBezTo>
                    <a:pt x="577" y="12676"/>
                    <a:pt x="0" y="15854"/>
                    <a:pt x="223" y="18433"/>
                  </a:cubicBezTo>
                  <a:cubicBezTo>
                    <a:pt x="286" y="19164"/>
                    <a:pt x="265" y="20335"/>
                    <a:pt x="948" y="20774"/>
                  </a:cubicBezTo>
                  <a:cubicBezTo>
                    <a:pt x="1282" y="20970"/>
                    <a:pt x="1700" y="20970"/>
                    <a:pt x="2076" y="20970"/>
                  </a:cubicBezTo>
                  <a:cubicBezTo>
                    <a:pt x="4296" y="21016"/>
                    <a:pt x="6520" y="21035"/>
                    <a:pt x="8746" y="21035"/>
                  </a:cubicBezTo>
                  <a:cubicBezTo>
                    <a:pt x="17407" y="21035"/>
                    <a:pt x="26101" y="20752"/>
                    <a:pt x="34738" y="20663"/>
                  </a:cubicBezTo>
                  <a:cubicBezTo>
                    <a:pt x="43297" y="20573"/>
                    <a:pt x="51840" y="20467"/>
                    <a:pt x="60399" y="20308"/>
                  </a:cubicBezTo>
                  <a:cubicBezTo>
                    <a:pt x="63312" y="20266"/>
                    <a:pt x="66204" y="20202"/>
                    <a:pt x="69117" y="20112"/>
                  </a:cubicBezTo>
                  <a:cubicBezTo>
                    <a:pt x="69403" y="20112"/>
                    <a:pt x="69757" y="20134"/>
                    <a:pt x="70133" y="20134"/>
                  </a:cubicBezTo>
                  <a:cubicBezTo>
                    <a:pt x="70460" y="20149"/>
                    <a:pt x="70807" y="20166"/>
                    <a:pt x="71146" y="20166"/>
                  </a:cubicBezTo>
                  <a:cubicBezTo>
                    <a:pt x="71725" y="20166"/>
                    <a:pt x="72280" y="20118"/>
                    <a:pt x="72670" y="19938"/>
                  </a:cubicBezTo>
                  <a:cubicBezTo>
                    <a:pt x="73666" y="19472"/>
                    <a:pt x="71590" y="11109"/>
                    <a:pt x="70970" y="8858"/>
                  </a:cubicBezTo>
                  <a:cubicBezTo>
                    <a:pt x="70329" y="6628"/>
                    <a:pt x="68502" y="6496"/>
                    <a:pt x="66844" y="6363"/>
                  </a:cubicBezTo>
                  <a:cubicBezTo>
                    <a:pt x="65213" y="6231"/>
                    <a:pt x="61172" y="4488"/>
                    <a:pt x="57046" y="2857"/>
                  </a:cubicBezTo>
                  <a:cubicBezTo>
                    <a:pt x="52921" y="1221"/>
                    <a:pt x="47052" y="140"/>
                    <a:pt x="40167" y="8"/>
                  </a:cubicBezTo>
                  <a:cubicBezTo>
                    <a:pt x="39938" y="3"/>
                    <a:pt x="39711" y="0"/>
                    <a:pt x="394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1"/>
            <p:cNvSpPr/>
            <p:nvPr/>
          </p:nvSpPr>
          <p:spPr>
            <a:xfrm>
              <a:off x="2558072" y="3186233"/>
              <a:ext cx="5593868" cy="643699"/>
            </a:xfrm>
            <a:custGeom>
              <a:rect b="b" l="l" r="r" t="t"/>
              <a:pathLst>
                <a:path extrusionOk="0" h="8360" w="72650">
                  <a:moveTo>
                    <a:pt x="12345" y="0"/>
                  </a:moveTo>
                  <a:cubicBezTo>
                    <a:pt x="8827" y="0"/>
                    <a:pt x="5890" y="2805"/>
                    <a:pt x="5477" y="6468"/>
                  </a:cubicBezTo>
                  <a:lnTo>
                    <a:pt x="0" y="6489"/>
                  </a:lnTo>
                  <a:cubicBezTo>
                    <a:pt x="48" y="7104"/>
                    <a:pt x="180" y="7792"/>
                    <a:pt x="662" y="8099"/>
                  </a:cubicBezTo>
                  <a:cubicBezTo>
                    <a:pt x="996" y="8295"/>
                    <a:pt x="1414" y="8295"/>
                    <a:pt x="1790" y="8295"/>
                  </a:cubicBezTo>
                  <a:cubicBezTo>
                    <a:pt x="4010" y="8341"/>
                    <a:pt x="6234" y="8360"/>
                    <a:pt x="8460" y="8360"/>
                  </a:cubicBezTo>
                  <a:cubicBezTo>
                    <a:pt x="17121" y="8360"/>
                    <a:pt x="25815" y="8077"/>
                    <a:pt x="34452" y="7988"/>
                  </a:cubicBezTo>
                  <a:cubicBezTo>
                    <a:pt x="43011" y="7898"/>
                    <a:pt x="51554" y="7792"/>
                    <a:pt x="60113" y="7633"/>
                  </a:cubicBezTo>
                  <a:cubicBezTo>
                    <a:pt x="63026" y="7591"/>
                    <a:pt x="65918" y="7527"/>
                    <a:pt x="68831" y="7437"/>
                  </a:cubicBezTo>
                  <a:cubicBezTo>
                    <a:pt x="68868" y="7437"/>
                    <a:pt x="68907" y="7436"/>
                    <a:pt x="68947" y="7436"/>
                  </a:cubicBezTo>
                  <a:cubicBezTo>
                    <a:pt x="69461" y="7436"/>
                    <a:pt x="70161" y="7501"/>
                    <a:pt x="70830" y="7501"/>
                  </a:cubicBezTo>
                  <a:cubicBezTo>
                    <a:pt x="71420" y="7501"/>
                    <a:pt x="71987" y="7451"/>
                    <a:pt x="72384" y="7263"/>
                  </a:cubicBezTo>
                  <a:cubicBezTo>
                    <a:pt x="72586" y="7173"/>
                    <a:pt x="72649" y="6775"/>
                    <a:pt x="72649" y="6225"/>
                  </a:cubicBezTo>
                  <a:lnTo>
                    <a:pt x="72649" y="6225"/>
                  </a:lnTo>
                  <a:lnTo>
                    <a:pt x="64795" y="6246"/>
                  </a:lnTo>
                  <a:cubicBezTo>
                    <a:pt x="63979" y="3222"/>
                    <a:pt x="61395" y="992"/>
                    <a:pt x="58286" y="928"/>
                  </a:cubicBezTo>
                  <a:cubicBezTo>
                    <a:pt x="58239" y="927"/>
                    <a:pt x="58192" y="927"/>
                    <a:pt x="58146" y="927"/>
                  </a:cubicBezTo>
                  <a:cubicBezTo>
                    <a:pt x="55001" y="927"/>
                    <a:pt x="52315" y="3204"/>
                    <a:pt x="51506" y="6288"/>
                  </a:cubicBezTo>
                  <a:lnTo>
                    <a:pt x="19178" y="6421"/>
                  </a:lnTo>
                  <a:cubicBezTo>
                    <a:pt x="18760" y="2846"/>
                    <a:pt x="15958" y="65"/>
                    <a:pt x="12473" y="1"/>
                  </a:cubicBezTo>
                  <a:cubicBezTo>
                    <a:pt x="12430" y="1"/>
                    <a:pt x="12388" y="0"/>
                    <a:pt x="123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1"/>
            <p:cNvSpPr/>
            <p:nvPr/>
          </p:nvSpPr>
          <p:spPr>
            <a:xfrm>
              <a:off x="3059640" y="3267775"/>
              <a:ext cx="897252" cy="888859"/>
            </a:xfrm>
            <a:custGeom>
              <a:rect b="b" l="l" r="r" t="t"/>
              <a:pathLst>
                <a:path extrusionOk="0" h="11544" w="11653">
                  <a:moveTo>
                    <a:pt x="5806" y="0"/>
                  </a:moveTo>
                  <a:cubicBezTo>
                    <a:pt x="2685" y="0"/>
                    <a:pt x="132" y="2512"/>
                    <a:pt x="64" y="5648"/>
                  </a:cubicBezTo>
                  <a:cubicBezTo>
                    <a:pt x="1" y="8825"/>
                    <a:pt x="2516" y="11473"/>
                    <a:pt x="5715" y="11542"/>
                  </a:cubicBezTo>
                  <a:cubicBezTo>
                    <a:pt x="5754" y="11543"/>
                    <a:pt x="5793" y="11543"/>
                    <a:pt x="5832" y="11543"/>
                  </a:cubicBezTo>
                  <a:cubicBezTo>
                    <a:pt x="8957" y="11543"/>
                    <a:pt x="11521" y="9030"/>
                    <a:pt x="11584" y="5891"/>
                  </a:cubicBezTo>
                  <a:cubicBezTo>
                    <a:pt x="11652" y="2713"/>
                    <a:pt x="9137" y="65"/>
                    <a:pt x="5932" y="2"/>
                  </a:cubicBezTo>
                  <a:cubicBezTo>
                    <a:pt x="5890" y="1"/>
                    <a:pt x="5848" y="0"/>
                    <a:pt x="5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4" name="Google Shape;554;p21"/>
            <p:cNvSpPr/>
            <p:nvPr/>
          </p:nvSpPr>
          <p:spPr>
            <a:xfrm>
              <a:off x="3258219" y="3464737"/>
              <a:ext cx="499637" cy="494940"/>
            </a:xfrm>
            <a:custGeom>
              <a:rect b="b" l="l" r="r" t="t"/>
              <a:pathLst>
                <a:path extrusionOk="0" h="6428" w="6489">
                  <a:moveTo>
                    <a:pt x="3234" y="1"/>
                  </a:moveTo>
                  <a:cubicBezTo>
                    <a:pt x="1504" y="1"/>
                    <a:pt x="69" y="1394"/>
                    <a:pt x="22" y="3137"/>
                  </a:cubicBezTo>
                  <a:cubicBezTo>
                    <a:pt x="1" y="4922"/>
                    <a:pt x="1415" y="6378"/>
                    <a:pt x="3179" y="6426"/>
                  </a:cubicBezTo>
                  <a:cubicBezTo>
                    <a:pt x="3204" y="6427"/>
                    <a:pt x="3230" y="6427"/>
                    <a:pt x="3256" y="6427"/>
                  </a:cubicBezTo>
                  <a:cubicBezTo>
                    <a:pt x="4985" y="6427"/>
                    <a:pt x="6426" y="5028"/>
                    <a:pt x="6468" y="3270"/>
                  </a:cubicBezTo>
                  <a:cubicBezTo>
                    <a:pt x="6489" y="1501"/>
                    <a:pt x="5075" y="23"/>
                    <a:pt x="3311" y="2"/>
                  </a:cubicBezTo>
                  <a:cubicBezTo>
                    <a:pt x="3285" y="1"/>
                    <a:pt x="3259" y="1"/>
                    <a:pt x="3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1"/>
            <p:cNvSpPr/>
            <p:nvPr/>
          </p:nvSpPr>
          <p:spPr>
            <a:xfrm>
              <a:off x="3428309" y="3633287"/>
              <a:ext cx="159539" cy="157845"/>
            </a:xfrm>
            <a:custGeom>
              <a:rect b="b" l="l" r="r" t="t"/>
              <a:pathLst>
                <a:path extrusionOk="0" h="2050" w="2072">
                  <a:moveTo>
                    <a:pt x="1060" y="0"/>
                  </a:moveTo>
                  <a:cubicBezTo>
                    <a:pt x="482" y="0"/>
                    <a:pt x="22" y="440"/>
                    <a:pt x="22" y="1012"/>
                  </a:cubicBezTo>
                  <a:cubicBezTo>
                    <a:pt x="0" y="1563"/>
                    <a:pt x="440" y="2029"/>
                    <a:pt x="1012" y="2050"/>
                  </a:cubicBezTo>
                  <a:cubicBezTo>
                    <a:pt x="1589" y="2050"/>
                    <a:pt x="2050" y="1610"/>
                    <a:pt x="2050" y="1033"/>
                  </a:cubicBezTo>
                  <a:cubicBezTo>
                    <a:pt x="2071" y="482"/>
                    <a:pt x="1632" y="21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6587173" y="3340769"/>
              <a:ext cx="897252" cy="887242"/>
            </a:xfrm>
            <a:custGeom>
              <a:rect b="b" l="l" r="r" t="t"/>
              <a:pathLst>
                <a:path extrusionOk="0" h="11523" w="11653">
                  <a:moveTo>
                    <a:pt x="5805" y="0"/>
                  </a:moveTo>
                  <a:cubicBezTo>
                    <a:pt x="2685" y="0"/>
                    <a:pt x="132" y="2491"/>
                    <a:pt x="64" y="5626"/>
                  </a:cubicBezTo>
                  <a:cubicBezTo>
                    <a:pt x="0" y="8831"/>
                    <a:pt x="2537" y="11452"/>
                    <a:pt x="5715" y="11521"/>
                  </a:cubicBezTo>
                  <a:cubicBezTo>
                    <a:pt x="5754" y="11522"/>
                    <a:pt x="5793" y="11522"/>
                    <a:pt x="5832" y="11522"/>
                  </a:cubicBezTo>
                  <a:cubicBezTo>
                    <a:pt x="8957" y="11522"/>
                    <a:pt x="11521" y="9009"/>
                    <a:pt x="11583" y="5870"/>
                  </a:cubicBezTo>
                  <a:cubicBezTo>
                    <a:pt x="11652" y="2692"/>
                    <a:pt x="9136" y="44"/>
                    <a:pt x="5932" y="2"/>
                  </a:cubicBezTo>
                  <a:cubicBezTo>
                    <a:pt x="5890" y="1"/>
                    <a:pt x="5847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7" name="Google Shape;557;p21"/>
            <p:cNvSpPr/>
            <p:nvPr/>
          </p:nvSpPr>
          <p:spPr>
            <a:xfrm>
              <a:off x="6785752" y="3536115"/>
              <a:ext cx="499637" cy="494863"/>
            </a:xfrm>
            <a:custGeom>
              <a:rect b="b" l="l" r="r" t="t"/>
              <a:pathLst>
                <a:path extrusionOk="0" h="6427" w="6489">
                  <a:moveTo>
                    <a:pt x="3233" y="1"/>
                  </a:moveTo>
                  <a:cubicBezTo>
                    <a:pt x="1504" y="1"/>
                    <a:pt x="69" y="1394"/>
                    <a:pt x="43" y="3158"/>
                  </a:cubicBezTo>
                  <a:cubicBezTo>
                    <a:pt x="1" y="4922"/>
                    <a:pt x="1415" y="6400"/>
                    <a:pt x="3178" y="6426"/>
                  </a:cubicBezTo>
                  <a:cubicBezTo>
                    <a:pt x="3205" y="6427"/>
                    <a:pt x="3231" y="6427"/>
                    <a:pt x="3257" y="6427"/>
                  </a:cubicBezTo>
                  <a:cubicBezTo>
                    <a:pt x="5011" y="6427"/>
                    <a:pt x="6426" y="5028"/>
                    <a:pt x="6467" y="3291"/>
                  </a:cubicBezTo>
                  <a:cubicBezTo>
                    <a:pt x="6489" y="1500"/>
                    <a:pt x="5101" y="44"/>
                    <a:pt x="3311" y="2"/>
                  </a:cubicBezTo>
                  <a:cubicBezTo>
                    <a:pt x="3285" y="1"/>
                    <a:pt x="3259" y="1"/>
                    <a:pt x="32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1"/>
            <p:cNvSpPr/>
            <p:nvPr/>
          </p:nvSpPr>
          <p:spPr>
            <a:xfrm>
              <a:off x="6955842" y="3704588"/>
              <a:ext cx="159539" cy="157999"/>
            </a:xfrm>
            <a:custGeom>
              <a:rect b="b" l="l" r="r" t="t"/>
              <a:pathLst>
                <a:path extrusionOk="0" h="2052" w="2072">
                  <a:moveTo>
                    <a:pt x="1059" y="1"/>
                  </a:moveTo>
                  <a:cubicBezTo>
                    <a:pt x="482" y="1"/>
                    <a:pt x="21" y="441"/>
                    <a:pt x="21" y="1013"/>
                  </a:cubicBezTo>
                  <a:cubicBezTo>
                    <a:pt x="0" y="1563"/>
                    <a:pt x="461" y="2051"/>
                    <a:pt x="1012" y="2051"/>
                  </a:cubicBezTo>
                  <a:cubicBezTo>
                    <a:pt x="1025" y="2051"/>
                    <a:pt x="1037" y="2051"/>
                    <a:pt x="1050" y="2051"/>
                  </a:cubicBezTo>
                  <a:cubicBezTo>
                    <a:pt x="1609" y="2051"/>
                    <a:pt x="2050" y="1599"/>
                    <a:pt x="2071" y="1060"/>
                  </a:cubicBezTo>
                  <a:cubicBezTo>
                    <a:pt x="2071" y="483"/>
                    <a:pt x="1631" y="22"/>
                    <a:pt x="1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9" name="Google Shape;559;p21"/>
            <p:cNvSpPr/>
            <p:nvPr/>
          </p:nvSpPr>
          <p:spPr>
            <a:xfrm>
              <a:off x="2597726" y="2882396"/>
              <a:ext cx="794460" cy="377057"/>
            </a:xfrm>
            <a:custGeom>
              <a:rect b="b" l="l" r="r" t="t"/>
              <a:pathLst>
                <a:path extrusionOk="0" h="4897" w="10318">
                  <a:moveTo>
                    <a:pt x="10152" y="1"/>
                  </a:moveTo>
                  <a:cubicBezTo>
                    <a:pt x="10126" y="1"/>
                    <a:pt x="10099" y="12"/>
                    <a:pt x="10078" y="39"/>
                  </a:cubicBezTo>
                  <a:cubicBezTo>
                    <a:pt x="9638" y="505"/>
                    <a:pt x="9177" y="966"/>
                    <a:pt x="8690" y="1384"/>
                  </a:cubicBezTo>
                  <a:cubicBezTo>
                    <a:pt x="7986" y="2046"/>
                    <a:pt x="7234" y="2708"/>
                    <a:pt x="6370" y="3105"/>
                  </a:cubicBezTo>
                  <a:cubicBezTo>
                    <a:pt x="5645" y="3460"/>
                    <a:pt x="4808" y="3635"/>
                    <a:pt x="4035" y="3815"/>
                  </a:cubicBezTo>
                  <a:cubicBezTo>
                    <a:pt x="2753" y="4143"/>
                    <a:pt x="1450" y="4408"/>
                    <a:pt x="147" y="4652"/>
                  </a:cubicBezTo>
                  <a:cubicBezTo>
                    <a:pt x="1" y="4692"/>
                    <a:pt x="57" y="4897"/>
                    <a:pt x="196" y="4897"/>
                  </a:cubicBezTo>
                  <a:cubicBezTo>
                    <a:pt x="202" y="4897"/>
                    <a:pt x="209" y="4896"/>
                    <a:pt x="216" y="4895"/>
                  </a:cubicBezTo>
                  <a:cubicBezTo>
                    <a:pt x="767" y="4784"/>
                    <a:pt x="1296" y="4673"/>
                    <a:pt x="1847" y="4541"/>
                  </a:cubicBezTo>
                  <a:cubicBezTo>
                    <a:pt x="2774" y="4366"/>
                    <a:pt x="3680" y="4165"/>
                    <a:pt x="4585" y="3926"/>
                  </a:cubicBezTo>
                  <a:cubicBezTo>
                    <a:pt x="5338" y="3725"/>
                    <a:pt x="6132" y="3529"/>
                    <a:pt x="6815" y="3153"/>
                  </a:cubicBezTo>
                  <a:cubicBezTo>
                    <a:pt x="8092" y="2401"/>
                    <a:pt x="9241" y="1299"/>
                    <a:pt x="10237" y="192"/>
                  </a:cubicBezTo>
                  <a:cubicBezTo>
                    <a:pt x="10317" y="112"/>
                    <a:pt x="10236" y="1"/>
                    <a:pt x="10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0" name="Google Shape;560;p21"/>
            <p:cNvSpPr/>
            <p:nvPr/>
          </p:nvSpPr>
          <p:spPr>
            <a:xfrm>
              <a:off x="7184990" y="2809017"/>
              <a:ext cx="231300" cy="230992"/>
            </a:xfrm>
            <a:custGeom>
              <a:rect b="b" l="l" r="r" t="t"/>
              <a:pathLst>
                <a:path extrusionOk="0" h="3000" w="3004">
                  <a:moveTo>
                    <a:pt x="1481" y="244"/>
                  </a:moveTo>
                  <a:cubicBezTo>
                    <a:pt x="1496" y="244"/>
                    <a:pt x="1511" y="244"/>
                    <a:pt x="1526" y="245"/>
                  </a:cubicBezTo>
                  <a:cubicBezTo>
                    <a:pt x="2230" y="245"/>
                    <a:pt x="2760" y="838"/>
                    <a:pt x="2760" y="1521"/>
                  </a:cubicBezTo>
                  <a:cubicBezTo>
                    <a:pt x="2718" y="2192"/>
                    <a:pt x="2207" y="2761"/>
                    <a:pt x="1516" y="2761"/>
                  </a:cubicBezTo>
                  <a:cubicBezTo>
                    <a:pt x="1504" y="2761"/>
                    <a:pt x="1491" y="2761"/>
                    <a:pt x="1478" y="2761"/>
                  </a:cubicBezTo>
                  <a:cubicBezTo>
                    <a:pt x="795" y="2734"/>
                    <a:pt x="223" y="2162"/>
                    <a:pt x="244" y="1479"/>
                  </a:cubicBezTo>
                  <a:cubicBezTo>
                    <a:pt x="265" y="811"/>
                    <a:pt x="818" y="244"/>
                    <a:pt x="1481" y="244"/>
                  </a:cubicBezTo>
                  <a:close/>
                  <a:moveTo>
                    <a:pt x="1490" y="1"/>
                  </a:moveTo>
                  <a:cubicBezTo>
                    <a:pt x="710" y="1"/>
                    <a:pt x="22" y="676"/>
                    <a:pt x="1" y="1479"/>
                  </a:cubicBezTo>
                  <a:cubicBezTo>
                    <a:pt x="1" y="2273"/>
                    <a:pt x="663" y="2978"/>
                    <a:pt x="1478" y="2999"/>
                  </a:cubicBezTo>
                  <a:cubicBezTo>
                    <a:pt x="2315" y="2999"/>
                    <a:pt x="2953" y="2346"/>
                    <a:pt x="3003" y="1537"/>
                  </a:cubicBezTo>
                  <a:lnTo>
                    <a:pt x="3003" y="1537"/>
                  </a:lnTo>
                  <a:cubicBezTo>
                    <a:pt x="3003" y="1532"/>
                    <a:pt x="3004" y="1527"/>
                    <a:pt x="3004" y="1521"/>
                  </a:cubicBezTo>
                  <a:lnTo>
                    <a:pt x="3004" y="1521"/>
                  </a:lnTo>
                  <a:cubicBezTo>
                    <a:pt x="3004" y="1521"/>
                    <a:pt x="3004" y="1521"/>
                    <a:pt x="3004" y="1521"/>
                  </a:cubicBezTo>
                  <a:cubicBezTo>
                    <a:pt x="3004" y="1518"/>
                    <a:pt x="3004" y="1515"/>
                    <a:pt x="3003" y="1513"/>
                  </a:cubicBezTo>
                  <a:lnTo>
                    <a:pt x="3003" y="1513"/>
                  </a:lnTo>
                  <a:cubicBezTo>
                    <a:pt x="2978" y="701"/>
                    <a:pt x="2360" y="23"/>
                    <a:pt x="1526" y="1"/>
                  </a:cubicBezTo>
                  <a:cubicBezTo>
                    <a:pt x="1514" y="1"/>
                    <a:pt x="1502" y="1"/>
                    <a:pt x="1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1" name="Google Shape;561;p21"/>
            <p:cNvSpPr/>
            <p:nvPr/>
          </p:nvSpPr>
          <p:spPr>
            <a:xfrm>
              <a:off x="5159852" y="2907267"/>
              <a:ext cx="298981" cy="70068"/>
            </a:xfrm>
            <a:custGeom>
              <a:rect b="b" l="l" r="r" t="t"/>
              <a:pathLst>
                <a:path extrusionOk="0" h="910" w="3883">
                  <a:moveTo>
                    <a:pt x="1771" y="0"/>
                  </a:moveTo>
                  <a:cubicBezTo>
                    <a:pt x="788" y="0"/>
                    <a:pt x="0" y="175"/>
                    <a:pt x="0" y="425"/>
                  </a:cubicBezTo>
                  <a:cubicBezTo>
                    <a:pt x="0" y="664"/>
                    <a:pt x="858" y="886"/>
                    <a:pt x="1918" y="907"/>
                  </a:cubicBezTo>
                  <a:cubicBezTo>
                    <a:pt x="1977" y="909"/>
                    <a:pt x="2036" y="909"/>
                    <a:pt x="2093" y="909"/>
                  </a:cubicBezTo>
                  <a:cubicBezTo>
                    <a:pt x="3090" y="909"/>
                    <a:pt x="3863" y="739"/>
                    <a:pt x="3883" y="489"/>
                  </a:cubicBezTo>
                  <a:cubicBezTo>
                    <a:pt x="3883" y="245"/>
                    <a:pt x="3019" y="28"/>
                    <a:pt x="1939" y="2"/>
                  </a:cubicBezTo>
                  <a:cubicBezTo>
                    <a:pt x="1882" y="1"/>
                    <a:pt x="1826" y="0"/>
                    <a:pt x="1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2" name="Google Shape;562;p21"/>
            <p:cNvSpPr/>
            <p:nvPr/>
          </p:nvSpPr>
          <p:spPr>
            <a:xfrm>
              <a:off x="6485227" y="2914197"/>
              <a:ext cx="298981" cy="71685"/>
            </a:xfrm>
            <a:custGeom>
              <a:rect b="b" l="l" r="r" t="t"/>
              <a:pathLst>
                <a:path extrusionOk="0" h="931" w="3883">
                  <a:moveTo>
                    <a:pt x="1782" y="0"/>
                  </a:moveTo>
                  <a:cubicBezTo>
                    <a:pt x="794" y="0"/>
                    <a:pt x="0" y="189"/>
                    <a:pt x="0" y="420"/>
                  </a:cubicBezTo>
                  <a:cubicBezTo>
                    <a:pt x="0" y="685"/>
                    <a:pt x="858" y="907"/>
                    <a:pt x="1918" y="929"/>
                  </a:cubicBezTo>
                  <a:cubicBezTo>
                    <a:pt x="1971" y="930"/>
                    <a:pt x="2025" y="930"/>
                    <a:pt x="2077" y="930"/>
                  </a:cubicBezTo>
                  <a:cubicBezTo>
                    <a:pt x="3082" y="930"/>
                    <a:pt x="3861" y="742"/>
                    <a:pt x="3861" y="510"/>
                  </a:cubicBezTo>
                  <a:cubicBezTo>
                    <a:pt x="3882" y="245"/>
                    <a:pt x="2998" y="23"/>
                    <a:pt x="1939" y="2"/>
                  </a:cubicBezTo>
                  <a:cubicBezTo>
                    <a:pt x="1886" y="1"/>
                    <a:pt x="1834" y="0"/>
                    <a:pt x="1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3" name="Google Shape;563;p21"/>
            <p:cNvSpPr/>
            <p:nvPr/>
          </p:nvSpPr>
          <p:spPr>
            <a:xfrm>
              <a:off x="4087339" y="2845668"/>
              <a:ext cx="94014" cy="967628"/>
            </a:xfrm>
            <a:custGeom>
              <a:rect b="b" l="l" r="r" t="t"/>
              <a:pathLst>
                <a:path extrusionOk="0" h="12567" w="1221">
                  <a:moveTo>
                    <a:pt x="354" y="1"/>
                  </a:moveTo>
                  <a:cubicBezTo>
                    <a:pt x="295" y="1"/>
                    <a:pt x="233" y="34"/>
                    <a:pt x="223" y="97"/>
                  </a:cubicBezTo>
                  <a:cubicBezTo>
                    <a:pt x="180" y="696"/>
                    <a:pt x="133" y="1289"/>
                    <a:pt x="111" y="1861"/>
                  </a:cubicBezTo>
                  <a:cubicBezTo>
                    <a:pt x="0" y="4006"/>
                    <a:pt x="0" y="6098"/>
                    <a:pt x="265" y="8217"/>
                  </a:cubicBezTo>
                  <a:cubicBezTo>
                    <a:pt x="445" y="9652"/>
                    <a:pt x="689" y="11066"/>
                    <a:pt x="975" y="12480"/>
                  </a:cubicBezTo>
                  <a:cubicBezTo>
                    <a:pt x="983" y="12540"/>
                    <a:pt x="1026" y="12566"/>
                    <a:pt x="1072" y="12566"/>
                  </a:cubicBezTo>
                  <a:cubicBezTo>
                    <a:pt x="1142" y="12566"/>
                    <a:pt x="1221" y="12504"/>
                    <a:pt x="1192" y="12411"/>
                  </a:cubicBezTo>
                  <a:cubicBezTo>
                    <a:pt x="1086" y="11903"/>
                    <a:pt x="996" y="11373"/>
                    <a:pt x="906" y="10844"/>
                  </a:cubicBezTo>
                  <a:cubicBezTo>
                    <a:pt x="530" y="8746"/>
                    <a:pt x="265" y="6654"/>
                    <a:pt x="265" y="4536"/>
                  </a:cubicBezTo>
                  <a:cubicBezTo>
                    <a:pt x="265" y="3053"/>
                    <a:pt x="334" y="1575"/>
                    <a:pt x="466" y="119"/>
                  </a:cubicBezTo>
                  <a:cubicBezTo>
                    <a:pt x="477" y="39"/>
                    <a:pt x="417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4" name="Google Shape;564;p21"/>
            <p:cNvSpPr/>
            <p:nvPr/>
          </p:nvSpPr>
          <p:spPr>
            <a:xfrm>
              <a:off x="5589657" y="2792462"/>
              <a:ext cx="28104" cy="1005895"/>
            </a:xfrm>
            <a:custGeom>
              <a:rect b="b" l="l" r="r" t="t"/>
              <a:pathLst>
                <a:path extrusionOk="0" h="13064" w="365">
                  <a:moveTo>
                    <a:pt x="240" y="0"/>
                  </a:moveTo>
                  <a:cubicBezTo>
                    <a:pt x="186" y="0"/>
                    <a:pt x="133" y="34"/>
                    <a:pt x="133" y="105"/>
                  </a:cubicBezTo>
                  <a:cubicBezTo>
                    <a:pt x="133" y="635"/>
                    <a:pt x="112" y="1164"/>
                    <a:pt x="112" y="1694"/>
                  </a:cubicBezTo>
                  <a:cubicBezTo>
                    <a:pt x="64" y="5444"/>
                    <a:pt x="43" y="9199"/>
                    <a:pt x="1" y="12949"/>
                  </a:cubicBezTo>
                  <a:cubicBezTo>
                    <a:pt x="1" y="13025"/>
                    <a:pt x="62" y="13064"/>
                    <a:pt x="123" y="13064"/>
                  </a:cubicBezTo>
                  <a:cubicBezTo>
                    <a:pt x="183" y="13064"/>
                    <a:pt x="244" y="13025"/>
                    <a:pt x="244" y="12949"/>
                  </a:cubicBezTo>
                  <a:lnTo>
                    <a:pt x="244" y="11381"/>
                  </a:lnTo>
                  <a:cubicBezTo>
                    <a:pt x="287" y="7631"/>
                    <a:pt x="329" y="3876"/>
                    <a:pt x="350" y="126"/>
                  </a:cubicBezTo>
                  <a:cubicBezTo>
                    <a:pt x="364" y="44"/>
                    <a:pt x="301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5" name="Google Shape;565;p21"/>
            <p:cNvSpPr/>
            <p:nvPr/>
          </p:nvSpPr>
          <p:spPr>
            <a:xfrm>
              <a:off x="6435871" y="2630611"/>
              <a:ext cx="572630" cy="1150035"/>
            </a:xfrm>
            <a:custGeom>
              <a:rect b="b" l="l" r="r" t="t"/>
              <a:pathLst>
                <a:path extrusionOk="0" h="14936" w="7437">
                  <a:moveTo>
                    <a:pt x="7092" y="0"/>
                  </a:moveTo>
                  <a:cubicBezTo>
                    <a:pt x="7019" y="0"/>
                    <a:pt x="6936" y="60"/>
                    <a:pt x="6949" y="152"/>
                  </a:cubicBezTo>
                  <a:cubicBezTo>
                    <a:pt x="7082" y="994"/>
                    <a:pt x="7082" y="1874"/>
                    <a:pt x="7039" y="2737"/>
                  </a:cubicBezTo>
                  <a:cubicBezTo>
                    <a:pt x="6949" y="4018"/>
                    <a:pt x="6684" y="5385"/>
                    <a:pt x="5805" y="6354"/>
                  </a:cubicBezTo>
                  <a:cubicBezTo>
                    <a:pt x="4900" y="7329"/>
                    <a:pt x="3660" y="7879"/>
                    <a:pt x="2580" y="8626"/>
                  </a:cubicBezTo>
                  <a:cubicBezTo>
                    <a:pt x="2098" y="8981"/>
                    <a:pt x="1632" y="9357"/>
                    <a:pt x="1277" y="9844"/>
                  </a:cubicBezTo>
                  <a:cubicBezTo>
                    <a:pt x="858" y="10438"/>
                    <a:pt x="615" y="11190"/>
                    <a:pt x="440" y="11894"/>
                  </a:cubicBezTo>
                  <a:cubicBezTo>
                    <a:pt x="196" y="12821"/>
                    <a:pt x="0" y="13838"/>
                    <a:pt x="43" y="14828"/>
                  </a:cubicBezTo>
                  <a:cubicBezTo>
                    <a:pt x="54" y="14897"/>
                    <a:pt x="119" y="14936"/>
                    <a:pt x="179" y="14936"/>
                  </a:cubicBezTo>
                  <a:cubicBezTo>
                    <a:pt x="235" y="14936"/>
                    <a:pt x="286" y="14902"/>
                    <a:pt x="286" y="14828"/>
                  </a:cubicBezTo>
                  <a:cubicBezTo>
                    <a:pt x="218" y="13552"/>
                    <a:pt x="530" y="12201"/>
                    <a:pt x="970" y="10988"/>
                  </a:cubicBezTo>
                  <a:cubicBezTo>
                    <a:pt x="1478" y="9601"/>
                    <a:pt x="2601" y="8849"/>
                    <a:pt x="3840" y="8123"/>
                  </a:cubicBezTo>
                  <a:cubicBezTo>
                    <a:pt x="4878" y="7482"/>
                    <a:pt x="6001" y="6773"/>
                    <a:pt x="6573" y="5650"/>
                  </a:cubicBezTo>
                  <a:cubicBezTo>
                    <a:pt x="7436" y="4018"/>
                    <a:pt x="7436" y="1874"/>
                    <a:pt x="7193" y="89"/>
                  </a:cubicBezTo>
                  <a:cubicBezTo>
                    <a:pt x="7184" y="27"/>
                    <a:pt x="7140" y="0"/>
                    <a:pt x="7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6" name="Google Shape;566;p21"/>
            <p:cNvSpPr/>
            <p:nvPr/>
          </p:nvSpPr>
          <p:spPr>
            <a:xfrm>
              <a:off x="4094269" y="2288044"/>
              <a:ext cx="2893797" cy="573631"/>
            </a:xfrm>
            <a:custGeom>
              <a:rect b="b" l="l" r="r" t="t"/>
              <a:pathLst>
                <a:path extrusionOk="0" h="7450" w="37583">
                  <a:moveTo>
                    <a:pt x="21368" y="0"/>
                  </a:moveTo>
                  <a:cubicBezTo>
                    <a:pt x="20545" y="0"/>
                    <a:pt x="19726" y="21"/>
                    <a:pt x="18913" y="57"/>
                  </a:cubicBezTo>
                  <a:cubicBezTo>
                    <a:pt x="15116" y="232"/>
                    <a:pt x="11276" y="920"/>
                    <a:pt x="7791" y="2483"/>
                  </a:cubicBezTo>
                  <a:cubicBezTo>
                    <a:pt x="5561" y="3500"/>
                    <a:pt x="3379" y="4670"/>
                    <a:pt x="1303" y="5952"/>
                  </a:cubicBezTo>
                  <a:cubicBezTo>
                    <a:pt x="1303" y="5952"/>
                    <a:pt x="0" y="6852"/>
                    <a:pt x="265" y="7361"/>
                  </a:cubicBezTo>
                  <a:cubicBezTo>
                    <a:pt x="296" y="7422"/>
                    <a:pt x="753" y="7449"/>
                    <a:pt x="1537" y="7449"/>
                  </a:cubicBezTo>
                  <a:cubicBezTo>
                    <a:pt x="6973" y="7449"/>
                    <a:pt x="28110" y="6152"/>
                    <a:pt x="31757" y="6037"/>
                  </a:cubicBezTo>
                  <a:cubicBezTo>
                    <a:pt x="35925" y="5904"/>
                    <a:pt x="37583" y="5179"/>
                    <a:pt x="37493" y="4204"/>
                  </a:cubicBezTo>
                  <a:cubicBezTo>
                    <a:pt x="37408" y="3304"/>
                    <a:pt x="35554" y="2859"/>
                    <a:pt x="34913" y="2642"/>
                  </a:cubicBezTo>
                  <a:cubicBezTo>
                    <a:pt x="33478" y="2154"/>
                    <a:pt x="32133" y="1514"/>
                    <a:pt x="30676" y="1116"/>
                  </a:cubicBezTo>
                  <a:cubicBezTo>
                    <a:pt x="27669" y="294"/>
                    <a:pt x="24496" y="0"/>
                    <a:pt x="2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7" name="Google Shape;567;p21"/>
            <p:cNvSpPr/>
            <p:nvPr/>
          </p:nvSpPr>
          <p:spPr>
            <a:xfrm>
              <a:off x="2547831" y="3403677"/>
              <a:ext cx="221137" cy="239847"/>
            </a:xfrm>
            <a:custGeom>
              <a:rect b="b" l="l" r="r" t="t"/>
              <a:pathLst>
                <a:path extrusionOk="0" h="3115" w="2872">
                  <a:moveTo>
                    <a:pt x="181" y="0"/>
                  </a:moveTo>
                  <a:cubicBezTo>
                    <a:pt x="27" y="970"/>
                    <a:pt x="1" y="1986"/>
                    <a:pt x="70" y="2934"/>
                  </a:cubicBezTo>
                  <a:cubicBezTo>
                    <a:pt x="91" y="3003"/>
                    <a:pt x="91" y="3046"/>
                    <a:pt x="91" y="3115"/>
                  </a:cubicBezTo>
                  <a:cubicBezTo>
                    <a:pt x="642" y="3088"/>
                    <a:pt x="1282" y="3046"/>
                    <a:pt x="1770" y="2956"/>
                  </a:cubicBezTo>
                  <a:cubicBezTo>
                    <a:pt x="2871" y="2760"/>
                    <a:pt x="2808" y="1743"/>
                    <a:pt x="2739" y="906"/>
                  </a:cubicBezTo>
                  <a:cubicBezTo>
                    <a:pt x="2675" y="265"/>
                    <a:pt x="975" y="69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8" name="Google Shape;568;p21"/>
            <p:cNvSpPr/>
            <p:nvPr/>
          </p:nvSpPr>
          <p:spPr>
            <a:xfrm>
              <a:off x="7999018" y="2890635"/>
              <a:ext cx="1694" cy="1694"/>
            </a:xfrm>
            <a:custGeom>
              <a:rect b="b" l="l" r="r" t="t"/>
              <a:pathLst>
                <a:path extrusionOk="0" h="22" w="22">
                  <a:moveTo>
                    <a:pt x="21" y="22"/>
                  </a:moveTo>
                  <a:lnTo>
                    <a:pt x="21" y="22"/>
                  </a:lnTo>
                  <a:lnTo>
                    <a:pt x="21" y="22"/>
                  </a:lnTo>
                  <a:close/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close/>
                  <a:moveTo>
                    <a:pt x="0" y="1"/>
                  </a:moveTo>
                  <a:lnTo>
                    <a:pt x="21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1"/>
            <p:cNvSpPr/>
            <p:nvPr/>
          </p:nvSpPr>
          <p:spPr>
            <a:xfrm>
              <a:off x="7805290" y="2824185"/>
              <a:ext cx="288818" cy="458828"/>
            </a:xfrm>
            <a:custGeom>
              <a:rect b="b" l="l" r="r" t="t"/>
              <a:pathLst>
                <a:path extrusionOk="0" h="5959" w="3751">
                  <a:moveTo>
                    <a:pt x="2161" y="0"/>
                  </a:moveTo>
                  <a:cubicBezTo>
                    <a:pt x="1367" y="265"/>
                    <a:pt x="0" y="906"/>
                    <a:pt x="43" y="2140"/>
                  </a:cubicBezTo>
                  <a:cubicBezTo>
                    <a:pt x="133" y="3888"/>
                    <a:pt x="662" y="4968"/>
                    <a:pt x="1875" y="5540"/>
                  </a:cubicBezTo>
                  <a:cubicBezTo>
                    <a:pt x="2516" y="5826"/>
                    <a:pt x="3220" y="5916"/>
                    <a:pt x="3750" y="5959"/>
                  </a:cubicBezTo>
                  <a:cubicBezTo>
                    <a:pt x="3332" y="3861"/>
                    <a:pt x="2802" y="1833"/>
                    <a:pt x="2537" y="885"/>
                  </a:cubicBezTo>
                  <a:lnTo>
                    <a:pt x="2537" y="864"/>
                  </a:lnTo>
                  <a:lnTo>
                    <a:pt x="2516" y="864"/>
                  </a:lnTo>
                  <a:cubicBezTo>
                    <a:pt x="2426" y="530"/>
                    <a:pt x="2320" y="244"/>
                    <a:pt x="2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1"/>
            <p:cNvSpPr/>
            <p:nvPr/>
          </p:nvSpPr>
          <p:spPr>
            <a:xfrm>
              <a:off x="2733397" y="3074123"/>
              <a:ext cx="3311" cy="3388"/>
            </a:xfrm>
            <a:custGeom>
              <a:rect b="b" l="l" r="r" t="t"/>
              <a:pathLst>
                <a:path extrusionOk="0" h="44" w="43">
                  <a:moveTo>
                    <a:pt x="1" y="43"/>
                  </a:moveTo>
                  <a:lnTo>
                    <a:pt x="1" y="43"/>
                  </a:lnTo>
                  <a:lnTo>
                    <a:pt x="1" y="43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1" y="22"/>
                  </a:ln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43" y="1"/>
                  </a:moveTo>
                  <a:cubicBezTo>
                    <a:pt x="43" y="1"/>
                    <a:pt x="43" y="22"/>
                    <a:pt x="22" y="22"/>
                  </a:cubicBezTo>
                  <a:cubicBezTo>
                    <a:pt x="43" y="22"/>
                    <a:pt x="43" y="1"/>
                    <a:pt x="43" y="1"/>
                  </a:cubicBez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1"/>
            <p:cNvSpPr/>
            <p:nvPr/>
          </p:nvSpPr>
          <p:spPr>
            <a:xfrm>
              <a:off x="2692588" y="2931444"/>
              <a:ext cx="438501" cy="181945"/>
            </a:xfrm>
            <a:custGeom>
              <a:rect b="b" l="l" r="r" t="t"/>
              <a:pathLst>
                <a:path extrusionOk="0" h="2363" w="5695">
                  <a:moveTo>
                    <a:pt x="5694" y="0"/>
                  </a:moveTo>
                  <a:lnTo>
                    <a:pt x="5694" y="0"/>
                  </a:lnTo>
                  <a:cubicBezTo>
                    <a:pt x="3618" y="509"/>
                    <a:pt x="1632" y="1102"/>
                    <a:pt x="573" y="1854"/>
                  </a:cubicBezTo>
                  <a:cubicBezTo>
                    <a:pt x="573" y="1854"/>
                    <a:pt x="573" y="1875"/>
                    <a:pt x="552" y="1875"/>
                  </a:cubicBezTo>
                  <a:lnTo>
                    <a:pt x="531" y="1875"/>
                  </a:lnTo>
                  <a:lnTo>
                    <a:pt x="531" y="1896"/>
                  </a:lnTo>
                  <a:cubicBezTo>
                    <a:pt x="329" y="2029"/>
                    <a:pt x="155" y="2182"/>
                    <a:pt x="1" y="2362"/>
                  </a:cubicBezTo>
                  <a:lnTo>
                    <a:pt x="504" y="2362"/>
                  </a:lnTo>
                  <a:cubicBezTo>
                    <a:pt x="504" y="2362"/>
                    <a:pt x="2405" y="2272"/>
                    <a:pt x="3793" y="1700"/>
                  </a:cubicBezTo>
                  <a:cubicBezTo>
                    <a:pt x="4678" y="1346"/>
                    <a:pt x="5318" y="551"/>
                    <a:pt x="5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2" name="Google Shape;572;p21"/>
          <p:cNvSpPr/>
          <p:nvPr/>
        </p:nvSpPr>
        <p:spPr>
          <a:xfrm>
            <a:off x="542700" y="316665"/>
            <a:ext cx="177302" cy="175063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21"/>
          <p:cNvSpPr/>
          <p:nvPr/>
        </p:nvSpPr>
        <p:spPr>
          <a:xfrm>
            <a:off x="234663" y="177205"/>
            <a:ext cx="250671" cy="247486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21"/>
          <p:cNvSpPr/>
          <p:nvPr/>
        </p:nvSpPr>
        <p:spPr>
          <a:xfrm>
            <a:off x="8702325" y="-45775"/>
            <a:ext cx="467251" cy="4144294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21"/>
          <p:cNvSpPr/>
          <p:nvPr/>
        </p:nvSpPr>
        <p:spPr>
          <a:xfrm rot="10800000">
            <a:off x="-25576" y="1044981"/>
            <a:ext cx="467251" cy="4144294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2_1_1"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78" name="Google Shape;578;p22"/>
          <p:cNvSpPr/>
          <p:nvPr/>
        </p:nvSpPr>
        <p:spPr>
          <a:xfrm flipH="1">
            <a:off x="-373208" y="980552"/>
            <a:ext cx="1120808" cy="267303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22"/>
          <p:cNvSpPr/>
          <p:nvPr/>
        </p:nvSpPr>
        <p:spPr>
          <a:xfrm>
            <a:off x="-1498800" y="3009775"/>
            <a:ext cx="11225986" cy="3987262"/>
          </a:xfrm>
          <a:custGeom>
            <a:rect b="b" l="l" r="r" t="t"/>
            <a:pathLst>
              <a:path extrusionOk="0" h="44599" w="105159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22"/>
          <p:cNvSpPr/>
          <p:nvPr/>
        </p:nvSpPr>
        <p:spPr>
          <a:xfrm flipH="1">
            <a:off x="-457694" y="4705500"/>
            <a:ext cx="10335369" cy="438003"/>
          </a:xfrm>
          <a:custGeom>
            <a:rect b="b" l="l" r="r" t="t"/>
            <a:pathLst>
              <a:path extrusionOk="0" h="9670" w="87612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22"/>
          <p:cNvSpPr/>
          <p:nvPr/>
        </p:nvSpPr>
        <p:spPr>
          <a:xfrm>
            <a:off x="8652900" y="643925"/>
            <a:ext cx="1259352" cy="300351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22"/>
          <p:cNvSpPr/>
          <p:nvPr/>
        </p:nvSpPr>
        <p:spPr>
          <a:xfrm>
            <a:off x="6845975" y="1145950"/>
            <a:ext cx="655160" cy="156247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22"/>
          <p:cNvSpPr/>
          <p:nvPr/>
        </p:nvSpPr>
        <p:spPr>
          <a:xfrm>
            <a:off x="1042725" y="176500"/>
            <a:ext cx="655160" cy="156247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4" name="Google Shape;584;p22"/>
          <p:cNvGrpSpPr/>
          <p:nvPr/>
        </p:nvGrpSpPr>
        <p:grpSpPr>
          <a:xfrm>
            <a:off x="7779787" y="3597930"/>
            <a:ext cx="1010321" cy="1298867"/>
            <a:chOff x="1307321" y="654999"/>
            <a:chExt cx="1131632" cy="1454661"/>
          </a:xfrm>
        </p:grpSpPr>
        <p:sp>
          <p:nvSpPr>
            <p:cNvPr id="585" name="Google Shape;585;p22"/>
            <p:cNvSpPr/>
            <p:nvPr/>
          </p:nvSpPr>
          <p:spPr>
            <a:xfrm>
              <a:off x="1307321" y="654999"/>
              <a:ext cx="1131632" cy="1021965"/>
            </a:xfrm>
            <a:custGeom>
              <a:rect b="b" l="l" r="r" t="t"/>
              <a:pathLst>
                <a:path extrusionOk="0" h="23241" w="25735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2"/>
            <p:cNvSpPr/>
            <p:nvPr/>
          </p:nvSpPr>
          <p:spPr>
            <a:xfrm>
              <a:off x="1876952" y="1126611"/>
              <a:ext cx="81569" cy="983049"/>
            </a:xfrm>
            <a:custGeom>
              <a:rect b="b" l="l" r="r" t="t"/>
              <a:pathLst>
                <a:path extrusionOk="0" h="22356" w="1855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7" name="Google Shape;587;p22"/>
          <p:cNvSpPr/>
          <p:nvPr/>
        </p:nvSpPr>
        <p:spPr>
          <a:xfrm>
            <a:off x="-1954750" y="4836975"/>
            <a:ext cx="3181346" cy="175049"/>
          </a:xfrm>
          <a:custGeom>
            <a:rect b="b" l="l" r="r" t="t"/>
            <a:pathLst>
              <a:path extrusionOk="0" h="2273" w="36476">
                <a:moveTo>
                  <a:pt x="18246" y="1"/>
                </a:moveTo>
                <a:cubicBezTo>
                  <a:pt x="8162" y="1"/>
                  <a:pt x="0" y="504"/>
                  <a:pt x="0" y="1123"/>
                </a:cubicBezTo>
                <a:cubicBezTo>
                  <a:pt x="0" y="1764"/>
                  <a:pt x="8162" y="2273"/>
                  <a:pt x="18246" y="2273"/>
                </a:cubicBezTo>
                <a:cubicBezTo>
                  <a:pt x="28309" y="2273"/>
                  <a:pt x="36476" y="1764"/>
                  <a:pt x="36476" y="1123"/>
                </a:cubicBezTo>
                <a:cubicBezTo>
                  <a:pt x="36476" y="504"/>
                  <a:pt x="28309" y="1"/>
                  <a:pt x="182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22"/>
          <p:cNvSpPr/>
          <p:nvPr/>
        </p:nvSpPr>
        <p:spPr>
          <a:xfrm>
            <a:off x="8735925" y="364428"/>
            <a:ext cx="177302" cy="175063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22"/>
          <p:cNvSpPr/>
          <p:nvPr/>
        </p:nvSpPr>
        <p:spPr>
          <a:xfrm>
            <a:off x="8430763" y="176505"/>
            <a:ext cx="250671" cy="247486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22"/>
          <p:cNvSpPr/>
          <p:nvPr/>
        </p:nvSpPr>
        <p:spPr>
          <a:xfrm flipH="1" rot="10800000">
            <a:off x="8702325" y="1078625"/>
            <a:ext cx="475178" cy="4130850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22"/>
          <p:cNvSpPr/>
          <p:nvPr/>
        </p:nvSpPr>
        <p:spPr>
          <a:xfrm flipH="1">
            <a:off x="-33672" y="-30354"/>
            <a:ext cx="441750" cy="4098509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2" name="Google Shape;592;p22"/>
          <p:cNvGrpSpPr/>
          <p:nvPr/>
        </p:nvGrpSpPr>
        <p:grpSpPr>
          <a:xfrm flipH="1">
            <a:off x="-2112585" y="3843765"/>
            <a:ext cx="3284189" cy="1168269"/>
            <a:chOff x="2536050" y="2210275"/>
            <a:chExt cx="5672175" cy="2017737"/>
          </a:xfrm>
        </p:grpSpPr>
        <p:sp>
          <p:nvSpPr>
            <p:cNvPr id="593" name="Google Shape;593;p22"/>
            <p:cNvSpPr/>
            <p:nvPr/>
          </p:nvSpPr>
          <p:spPr>
            <a:xfrm>
              <a:off x="2536050" y="2210275"/>
              <a:ext cx="5672175" cy="1619642"/>
            </a:xfrm>
            <a:custGeom>
              <a:rect b="b" l="l" r="r" t="t"/>
              <a:pathLst>
                <a:path extrusionOk="0" h="21035" w="73667">
                  <a:moveTo>
                    <a:pt x="39484" y="0"/>
                  </a:moveTo>
                  <a:cubicBezTo>
                    <a:pt x="32918" y="0"/>
                    <a:pt x="27391" y="2097"/>
                    <a:pt x="25491" y="3096"/>
                  </a:cubicBezTo>
                  <a:cubicBezTo>
                    <a:pt x="23526" y="4112"/>
                    <a:pt x="16795" y="7465"/>
                    <a:pt x="14454" y="7995"/>
                  </a:cubicBezTo>
                  <a:cubicBezTo>
                    <a:pt x="12118" y="8524"/>
                    <a:pt x="4947" y="9541"/>
                    <a:pt x="2585" y="11241"/>
                  </a:cubicBezTo>
                  <a:cubicBezTo>
                    <a:pt x="577" y="12676"/>
                    <a:pt x="0" y="15854"/>
                    <a:pt x="223" y="18433"/>
                  </a:cubicBezTo>
                  <a:cubicBezTo>
                    <a:pt x="286" y="19164"/>
                    <a:pt x="265" y="20335"/>
                    <a:pt x="948" y="20774"/>
                  </a:cubicBezTo>
                  <a:cubicBezTo>
                    <a:pt x="1282" y="20970"/>
                    <a:pt x="1700" y="20970"/>
                    <a:pt x="2076" y="20970"/>
                  </a:cubicBezTo>
                  <a:cubicBezTo>
                    <a:pt x="4296" y="21016"/>
                    <a:pt x="6520" y="21035"/>
                    <a:pt x="8746" y="21035"/>
                  </a:cubicBezTo>
                  <a:cubicBezTo>
                    <a:pt x="17407" y="21035"/>
                    <a:pt x="26101" y="20752"/>
                    <a:pt x="34738" y="20663"/>
                  </a:cubicBezTo>
                  <a:cubicBezTo>
                    <a:pt x="43297" y="20573"/>
                    <a:pt x="51840" y="20467"/>
                    <a:pt x="60399" y="20308"/>
                  </a:cubicBezTo>
                  <a:cubicBezTo>
                    <a:pt x="63312" y="20266"/>
                    <a:pt x="66204" y="20202"/>
                    <a:pt x="69117" y="20112"/>
                  </a:cubicBezTo>
                  <a:cubicBezTo>
                    <a:pt x="69403" y="20112"/>
                    <a:pt x="69757" y="20134"/>
                    <a:pt x="70133" y="20134"/>
                  </a:cubicBezTo>
                  <a:cubicBezTo>
                    <a:pt x="70460" y="20149"/>
                    <a:pt x="70807" y="20166"/>
                    <a:pt x="71146" y="20166"/>
                  </a:cubicBezTo>
                  <a:cubicBezTo>
                    <a:pt x="71725" y="20166"/>
                    <a:pt x="72280" y="20118"/>
                    <a:pt x="72670" y="19938"/>
                  </a:cubicBezTo>
                  <a:cubicBezTo>
                    <a:pt x="73666" y="19472"/>
                    <a:pt x="71590" y="11109"/>
                    <a:pt x="70970" y="8858"/>
                  </a:cubicBezTo>
                  <a:cubicBezTo>
                    <a:pt x="70329" y="6628"/>
                    <a:pt x="68502" y="6496"/>
                    <a:pt x="66844" y="6363"/>
                  </a:cubicBezTo>
                  <a:cubicBezTo>
                    <a:pt x="65213" y="6231"/>
                    <a:pt x="61172" y="4488"/>
                    <a:pt x="57046" y="2857"/>
                  </a:cubicBezTo>
                  <a:cubicBezTo>
                    <a:pt x="52921" y="1221"/>
                    <a:pt x="47052" y="140"/>
                    <a:pt x="40167" y="8"/>
                  </a:cubicBezTo>
                  <a:cubicBezTo>
                    <a:pt x="39938" y="3"/>
                    <a:pt x="39711" y="0"/>
                    <a:pt x="394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2"/>
            <p:cNvSpPr/>
            <p:nvPr/>
          </p:nvSpPr>
          <p:spPr>
            <a:xfrm>
              <a:off x="2558072" y="3186233"/>
              <a:ext cx="5593868" cy="643699"/>
            </a:xfrm>
            <a:custGeom>
              <a:rect b="b" l="l" r="r" t="t"/>
              <a:pathLst>
                <a:path extrusionOk="0" h="8360" w="72650">
                  <a:moveTo>
                    <a:pt x="12345" y="0"/>
                  </a:moveTo>
                  <a:cubicBezTo>
                    <a:pt x="8827" y="0"/>
                    <a:pt x="5890" y="2805"/>
                    <a:pt x="5477" y="6468"/>
                  </a:cubicBezTo>
                  <a:lnTo>
                    <a:pt x="0" y="6489"/>
                  </a:lnTo>
                  <a:cubicBezTo>
                    <a:pt x="48" y="7104"/>
                    <a:pt x="180" y="7792"/>
                    <a:pt x="662" y="8099"/>
                  </a:cubicBezTo>
                  <a:cubicBezTo>
                    <a:pt x="996" y="8295"/>
                    <a:pt x="1414" y="8295"/>
                    <a:pt x="1790" y="8295"/>
                  </a:cubicBezTo>
                  <a:cubicBezTo>
                    <a:pt x="4010" y="8341"/>
                    <a:pt x="6234" y="8360"/>
                    <a:pt x="8460" y="8360"/>
                  </a:cubicBezTo>
                  <a:cubicBezTo>
                    <a:pt x="17121" y="8360"/>
                    <a:pt x="25815" y="8077"/>
                    <a:pt x="34452" y="7988"/>
                  </a:cubicBezTo>
                  <a:cubicBezTo>
                    <a:pt x="43011" y="7898"/>
                    <a:pt x="51554" y="7792"/>
                    <a:pt x="60113" y="7633"/>
                  </a:cubicBezTo>
                  <a:cubicBezTo>
                    <a:pt x="63026" y="7591"/>
                    <a:pt x="65918" y="7527"/>
                    <a:pt x="68831" y="7437"/>
                  </a:cubicBezTo>
                  <a:cubicBezTo>
                    <a:pt x="68868" y="7437"/>
                    <a:pt x="68907" y="7436"/>
                    <a:pt x="68947" y="7436"/>
                  </a:cubicBezTo>
                  <a:cubicBezTo>
                    <a:pt x="69461" y="7436"/>
                    <a:pt x="70161" y="7501"/>
                    <a:pt x="70830" y="7501"/>
                  </a:cubicBezTo>
                  <a:cubicBezTo>
                    <a:pt x="71420" y="7501"/>
                    <a:pt x="71987" y="7451"/>
                    <a:pt x="72384" y="7263"/>
                  </a:cubicBezTo>
                  <a:cubicBezTo>
                    <a:pt x="72586" y="7173"/>
                    <a:pt x="72649" y="6775"/>
                    <a:pt x="72649" y="6225"/>
                  </a:cubicBezTo>
                  <a:lnTo>
                    <a:pt x="72649" y="6225"/>
                  </a:lnTo>
                  <a:lnTo>
                    <a:pt x="64795" y="6246"/>
                  </a:lnTo>
                  <a:cubicBezTo>
                    <a:pt x="63979" y="3222"/>
                    <a:pt x="61395" y="992"/>
                    <a:pt x="58286" y="928"/>
                  </a:cubicBezTo>
                  <a:cubicBezTo>
                    <a:pt x="58239" y="927"/>
                    <a:pt x="58192" y="927"/>
                    <a:pt x="58146" y="927"/>
                  </a:cubicBezTo>
                  <a:cubicBezTo>
                    <a:pt x="55001" y="927"/>
                    <a:pt x="52315" y="3204"/>
                    <a:pt x="51506" y="6288"/>
                  </a:cubicBezTo>
                  <a:lnTo>
                    <a:pt x="19178" y="6421"/>
                  </a:lnTo>
                  <a:cubicBezTo>
                    <a:pt x="18760" y="2846"/>
                    <a:pt x="15958" y="65"/>
                    <a:pt x="12473" y="1"/>
                  </a:cubicBezTo>
                  <a:cubicBezTo>
                    <a:pt x="12430" y="1"/>
                    <a:pt x="12388" y="0"/>
                    <a:pt x="12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2"/>
            <p:cNvSpPr/>
            <p:nvPr/>
          </p:nvSpPr>
          <p:spPr>
            <a:xfrm>
              <a:off x="3059640" y="3267775"/>
              <a:ext cx="897252" cy="888859"/>
            </a:xfrm>
            <a:custGeom>
              <a:rect b="b" l="l" r="r" t="t"/>
              <a:pathLst>
                <a:path extrusionOk="0" h="11544" w="11653">
                  <a:moveTo>
                    <a:pt x="5806" y="0"/>
                  </a:moveTo>
                  <a:cubicBezTo>
                    <a:pt x="2685" y="0"/>
                    <a:pt x="132" y="2512"/>
                    <a:pt x="64" y="5648"/>
                  </a:cubicBezTo>
                  <a:cubicBezTo>
                    <a:pt x="1" y="8825"/>
                    <a:pt x="2516" y="11473"/>
                    <a:pt x="5715" y="11542"/>
                  </a:cubicBezTo>
                  <a:cubicBezTo>
                    <a:pt x="5754" y="11543"/>
                    <a:pt x="5793" y="11543"/>
                    <a:pt x="5832" y="11543"/>
                  </a:cubicBezTo>
                  <a:cubicBezTo>
                    <a:pt x="8957" y="11543"/>
                    <a:pt x="11521" y="9030"/>
                    <a:pt x="11584" y="5891"/>
                  </a:cubicBezTo>
                  <a:cubicBezTo>
                    <a:pt x="11652" y="2713"/>
                    <a:pt x="9137" y="65"/>
                    <a:pt x="5932" y="2"/>
                  </a:cubicBezTo>
                  <a:cubicBezTo>
                    <a:pt x="5890" y="1"/>
                    <a:pt x="5848" y="0"/>
                    <a:pt x="5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6" name="Google Shape;596;p22"/>
            <p:cNvSpPr/>
            <p:nvPr/>
          </p:nvSpPr>
          <p:spPr>
            <a:xfrm>
              <a:off x="3258219" y="3464737"/>
              <a:ext cx="499637" cy="494940"/>
            </a:xfrm>
            <a:custGeom>
              <a:rect b="b" l="l" r="r" t="t"/>
              <a:pathLst>
                <a:path extrusionOk="0" h="6428" w="6489">
                  <a:moveTo>
                    <a:pt x="3234" y="1"/>
                  </a:moveTo>
                  <a:cubicBezTo>
                    <a:pt x="1504" y="1"/>
                    <a:pt x="69" y="1394"/>
                    <a:pt x="22" y="3137"/>
                  </a:cubicBezTo>
                  <a:cubicBezTo>
                    <a:pt x="1" y="4922"/>
                    <a:pt x="1415" y="6378"/>
                    <a:pt x="3179" y="6426"/>
                  </a:cubicBezTo>
                  <a:cubicBezTo>
                    <a:pt x="3204" y="6427"/>
                    <a:pt x="3230" y="6427"/>
                    <a:pt x="3256" y="6427"/>
                  </a:cubicBezTo>
                  <a:cubicBezTo>
                    <a:pt x="4985" y="6427"/>
                    <a:pt x="6426" y="5028"/>
                    <a:pt x="6468" y="3270"/>
                  </a:cubicBezTo>
                  <a:cubicBezTo>
                    <a:pt x="6489" y="1501"/>
                    <a:pt x="5075" y="23"/>
                    <a:pt x="3311" y="2"/>
                  </a:cubicBezTo>
                  <a:cubicBezTo>
                    <a:pt x="3285" y="1"/>
                    <a:pt x="3259" y="1"/>
                    <a:pt x="3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2"/>
            <p:cNvSpPr/>
            <p:nvPr/>
          </p:nvSpPr>
          <p:spPr>
            <a:xfrm>
              <a:off x="3428309" y="3633287"/>
              <a:ext cx="159539" cy="157845"/>
            </a:xfrm>
            <a:custGeom>
              <a:rect b="b" l="l" r="r" t="t"/>
              <a:pathLst>
                <a:path extrusionOk="0" h="2050" w="2072">
                  <a:moveTo>
                    <a:pt x="1060" y="0"/>
                  </a:moveTo>
                  <a:cubicBezTo>
                    <a:pt x="482" y="0"/>
                    <a:pt x="22" y="440"/>
                    <a:pt x="22" y="1012"/>
                  </a:cubicBezTo>
                  <a:cubicBezTo>
                    <a:pt x="0" y="1563"/>
                    <a:pt x="440" y="2029"/>
                    <a:pt x="1012" y="2050"/>
                  </a:cubicBezTo>
                  <a:cubicBezTo>
                    <a:pt x="1589" y="2050"/>
                    <a:pt x="2050" y="1610"/>
                    <a:pt x="2050" y="1033"/>
                  </a:cubicBezTo>
                  <a:cubicBezTo>
                    <a:pt x="2071" y="482"/>
                    <a:pt x="1632" y="21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8" name="Google Shape;598;p22"/>
            <p:cNvSpPr/>
            <p:nvPr/>
          </p:nvSpPr>
          <p:spPr>
            <a:xfrm>
              <a:off x="6587173" y="3340769"/>
              <a:ext cx="897252" cy="887242"/>
            </a:xfrm>
            <a:custGeom>
              <a:rect b="b" l="l" r="r" t="t"/>
              <a:pathLst>
                <a:path extrusionOk="0" h="11523" w="11653">
                  <a:moveTo>
                    <a:pt x="5805" y="0"/>
                  </a:moveTo>
                  <a:cubicBezTo>
                    <a:pt x="2685" y="0"/>
                    <a:pt x="132" y="2491"/>
                    <a:pt x="64" y="5626"/>
                  </a:cubicBezTo>
                  <a:cubicBezTo>
                    <a:pt x="0" y="8831"/>
                    <a:pt x="2537" y="11452"/>
                    <a:pt x="5715" y="11521"/>
                  </a:cubicBezTo>
                  <a:cubicBezTo>
                    <a:pt x="5754" y="11522"/>
                    <a:pt x="5793" y="11522"/>
                    <a:pt x="5832" y="11522"/>
                  </a:cubicBezTo>
                  <a:cubicBezTo>
                    <a:pt x="8957" y="11522"/>
                    <a:pt x="11521" y="9009"/>
                    <a:pt x="11583" y="5870"/>
                  </a:cubicBezTo>
                  <a:cubicBezTo>
                    <a:pt x="11652" y="2692"/>
                    <a:pt x="9136" y="44"/>
                    <a:pt x="5932" y="2"/>
                  </a:cubicBezTo>
                  <a:cubicBezTo>
                    <a:pt x="5890" y="1"/>
                    <a:pt x="5847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9" name="Google Shape;599;p22"/>
            <p:cNvSpPr/>
            <p:nvPr/>
          </p:nvSpPr>
          <p:spPr>
            <a:xfrm>
              <a:off x="6785752" y="3536115"/>
              <a:ext cx="499637" cy="494863"/>
            </a:xfrm>
            <a:custGeom>
              <a:rect b="b" l="l" r="r" t="t"/>
              <a:pathLst>
                <a:path extrusionOk="0" h="6427" w="6489">
                  <a:moveTo>
                    <a:pt x="3233" y="1"/>
                  </a:moveTo>
                  <a:cubicBezTo>
                    <a:pt x="1504" y="1"/>
                    <a:pt x="69" y="1394"/>
                    <a:pt x="43" y="3158"/>
                  </a:cubicBezTo>
                  <a:cubicBezTo>
                    <a:pt x="1" y="4922"/>
                    <a:pt x="1415" y="6400"/>
                    <a:pt x="3178" y="6426"/>
                  </a:cubicBezTo>
                  <a:cubicBezTo>
                    <a:pt x="3205" y="6427"/>
                    <a:pt x="3231" y="6427"/>
                    <a:pt x="3257" y="6427"/>
                  </a:cubicBezTo>
                  <a:cubicBezTo>
                    <a:pt x="5011" y="6427"/>
                    <a:pt x="6426" y="5028"/>
                    <a:pt x="6467" y="3291"/>
                  </a:cubicBezTo>
                  <a:cubicBezTo>
                    <a:pt x="6489" y="1500"/>
                    <a:pt x="5101" y="44"/>
                    <a:pt x="3311" y="2"/>
                  </a:cubicBezTo>
                  <a:cubicBezTo>
                    <a:pt x="3285" y="1"/>
                    <a:pt x="3259" y="1"/>
                    <a:pt x="32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2"/>
            <p:cNvSpPr/>
            <p:nvPr/>
          </p:nvSpPr>
          <p:spPr>
            <a:xfrm>
              <a:off x="6955842" y="3704588"/>
              <a:ext cx="159539" cy="157999"/>
            </a:xfrm>
            <a:custGeom>
              <a:rect b="b" l="l" r="r" t="t"/>
              <a:pathLst>
                <a:path extrusionOk="0" h="2052" w="2072">
                  <a:moveTo>
                    <a:pt x="1059" y="1"/>
                  </a:moveTo>
                  <a:cubicBezTo>
                    <a:pt x="482" y="1"/>
                    <a:pt x="21" y="441"/>
                    <a:pt x="21" y="1013"/>
                  </a:cubicBezTo>
                  <a:cubicBezTo>
                    <a:pt x="0" y="1563"/>
                    <a:pt x="461" y="2051"/>
                    <a:pt x="1012" y="2051"/>
                  </a:cubicBezTo>
                  <a:cubicBezTo>
                    <a:pt x="1025" y="2051"/>
                    <a:pt x="1037" y="2051"/>
                    <a:pt x="1050" y="2051"/>
                  </a:cubicBezTo>
                  <a:cubicBezTo>
                    <a:pt x="1609" y="2051"/>
                    <a:pt x="2050" y="1599"/>
                    <a:pt x="2071" y="1060"/>
                  </a:cubicBezTo>
                  <a:cubicBezTo>
                    <a:pt x="2071" y="483"/>
                    <a:pt x="1631" y="22"/>
                    <a:pt x="1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1" name="Google Shape;601;p22"/>
            <p:cNvSpPr/>
            <p:nvPr/>
          </p:nvSpPr>
          <p:spPr>
            <a:xfrm>
              <a:off x="2597726" y="2882396"/>
              <a:ext cx="794460" cy="377057"/>
            </a:xfrm>
            <a:custGeom>
              <a:rect b="b" l="l" r="r" t="t"/>
              <a:pathLst>
                <a:path extrusionOk="0" h="4897" w="10318">
                  <a:moveTo>
                    <a:pt x="10152" y="1"/>
                  </a:moveTo>
                  <a:cubicBezTo>
                    <a:pt x="10126" y="1"/>
                    <a:pt x="10099" y="12"/>
                    <a:pt x="10078" y="39"/>
                  </a:cubicBezTo>
                  <a:cubicBezTo>
                    <a:pt x="9638" y="505"/>
                    <a:pt x="9177" y="966"/>
                    <a:pt x="8690" y="1384"/>
                  </a:cubicBezTo>
                  <a:cubicBezTo>
                    <a:pt x="7986" y="2046"/>
                    <a:pt x="7234" y="2708"/>
                    <a:pt x="6370" y="3105"/>
                  </a:cubicBezTo>
                  <a:cubicBezTo>
                    <a:pt x="5645" y="3460"/>
                    <a:pt x="4808" y="3635"/>
                    <a:pt x="4035" y="3815"/>
                  </a:cubicBezTo>
                  <a:cubicBezTo>
                    <a:pt x="2753" y="4143"/>
                    <a:pt x="1450" y="4408"/>
                    <a:pt x="147" y="4652"/>
                  </a:cubicBezTo>
                  <a:cubicBezTo>
                    <a:pt x="1" y="4692"/>
                    <a:pt x="57" y="4897"/>
                    <a:pt x="196" y="4897"/>
                  </a:cubicBezTo>
                  <a:cubicBezTo>
                    <a:pt x="202" y="4897"/>
                    <a:pt x="209" y="4896"/>
                    <a:pt x="216" y="4895"/>
                  </a:cubicBezTo>
                  <a:cubicBezTo>
                    <a:pt x="767" y="4784"/>
                    <a:pt x="1296" y="4673"/>
                    <a:pt x="1847" y="4541"/>
                  </a:cubicBezTo>
                  <a:cubicBezTo>
                    <a:pt x="2774" y="4366"/>
                    <a:pt x="3680" y="4165"/>
                    <a:pt x="4585" y="3926"/>
                  </a:cubicBezTo>
                  <a:cubicBezTo>
                    <a:pt x="5338" y="3725"/>
                    <a:pt x="6132" y="3529"/>
                    <a:pt x="6815" y="3153"/>
                  </a:cubicBezTo>
                  <a:cubicBezTo>
                    <a:pt x="8092" y="2401"/>
                    <a:pt x="9241" y="1299"/>
                    <a:pt x="10237" y="192"/>
                  </a:cubicBezTo>
                  <a:cubicBezTo>
                    <a:pt x="10317" y="112"/>
                    <a:pt x="10236" y="1"/>
                    <a:pt x="10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2" name="Google Shape;602;p22"/>
            <p:cNvSpPr/>
            <p:nvPr/>
          </p:nvSpPr>
          <p:spPr>
            <a:xfrm>
              <a:off x="7184990" y="2809017"/>
              <a:ext cx="231300" cy="230992"/>
            </a:xfrm>
            <a:custGeom>
              <a:rect b="b" l="l" r="r" t="t"/>
              <a:pathLst>
                <a:path extrusionOk="0" h="3000" w="3004">
                  <a:moveTo>
                    <a:pt x="1481" y="244"/>
                  </a:moveTo>
                  <a:cubicBezTo>
                    <a:pt x="1496" y="244"/>
                    <a:pt x="1511" y="244"/>
                    <a:pt x="1526" y="245"/>
                  </a:cubicBezTo>
                  <a:cubicBezTo>
                    <a:pt x="2230" y="245"/>
                    <a:pt x="2760" y="838"/>
                    <a:pt x="2760" y="1521"/>
                  </a:cubicBezTo>
                  <a:cubicBezTo>
                    <a:pt x="2718" y="2192"/>
                    <a:pt x="2207" y="2761"/>
                    <a:pt x="1516" y="2761"/>
                  </a:cubicBezTo>
                  <a:cubicBezTo>
                    <a:pt x="1504" y="2761"/>
                    <a:pt x="1491" y="2761"/>
                    <a:pt x="1478" y="2761"/>
                  </a:cubicBezTo>
                  <a:cubicBezTo>
                    <a:pt x="795" y="2734"/>
                    <a:pt x="223" y="2162"/>
                    <a:pt x="244" y="1479"/>
                  </a:cubicBezTo>
                  <a:cubicBezTo>
                    <a:pt x="265" y="811"/>
                    <a:pt x="818" y="244"/>
                    <a:pt x="1481" y="244"/>
                  </a:cubicBezTo>
                  <a:close/>
                  <a:moveTo>
                    <a:pt x="1490" y="1"/>
                  </a:moveTo>
                  <a:cubicBezTo>
                    <a:pt x="710" y="1"/>
                    <a:pt x="22" y="676"/>
                    <a:pt x="1" y="1479"/>
                  </a:cubicBezTo>
                  <a:cubicBezTo>
                    <a:pt x="1" y="2273"/>
                    <a:pt x="663" y="2978"/>
                    <a:pt x="1478" y="2999"/>
                  </a:cubicBezTo>
                  <a:cubicBezTo>
                    <a:pt x="2315" y="2999"/>
                    <a:pt x="2953" y="2346"/>
                    <a:pt x="3003" y="1537"/>
                  </a:cubicBezTo>
                  <a:lnTo>
                    <a:pt x="3003" y="1537"/>
                  </a:lnTo>
                  <a:cubicBezTo>
                    <a:pt x="3003" y="1532"/>
                    <a:pt x="3004" y="1527"/>
                    <a:pt x="3004" y="1521"/>
                  </a:cubicBezTo>
                  <a:lnTo>
                    <a:pt x="3004" y="1521"/>
                  </a:lnTo>
                  <a:cubicBezTo>
                    <a:pt x="3004" y="1521"/>
                    <a:pt x="3004" y="1521"/>
                    <a:pt x="3004" y="1521"/>
                  </a:cubicBezTo>
                  <a:cubicBezTo>
                    <a:pt x="3004" y="1518"/>
                    <a:pt x="3004" y="1515"/>
                    <a:pt x="3003" y="1513"/>
                  </a:cubicBezTo>
                  <a:lnTo>
                    <a:pt x="3003" y="1513"/>
                  </a:lnTo>
                  <a:cubicBezTo>
                    <a:pt x="2978" y="701"/>
                    <a:pt x="2360" y="23"/>
                    <a:pt x="1526" y="1"/>
                  </a:cubicBezTo>
                  <a:cubicBezTo>
                    <a:pt x="1514" y="1"/>
                    <a:pt x="1502" y="1"/>
                    <a:pt x="1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3" name="Google Shape;603;p22"/>
            <p:cNvSpPr/>
            <p:nvPr/>
          </p:nvSpPr>
          <p:spPr>
            <a:xfrm>
              <a:off x="5159852" y="2907267"/>
              <a:ext cx="298981" cy="70068"/>
            </a:xfrm>
            <a:custGeom>
              <a:rect b="b" l="l" r="r" t="t"/>
              <a:pathLst>
                <a:path extrusionOk="0" h="910" w="3883">
                  <a:moveTo>
                    <a:pt x="1771" y="0"/>
                  </a:moveTo>
                  <a:cubicBezTo>
                    <a:pt x="788" y="0"/>
                    <a:pt x="0" y="175"/>
                    <a:pt x="0" y="425"/>
                  </a:cubicBezTo>
                  <a:cubicBezTo>
                    <a:pt x="0" y="664"/>
                    <a:pt x="858" y="886"/>
                    <a:pt x="1918" y="907"/>
                  </a:cubicBezTo>
                  <a:cubicBezTo>
                    <a:pt x="1977" y="909"/>
                    <a:pt x="2036" y="909"/>
                    <a:pt x="2093" y="909"/>
                  </a:cubicBezTo>
                  <a:cubicBezTo>
                    <a:pt x="3090" y="909"/>
                    <a:pt x="3863" y="739"/>
                    <a:pt x="3883" y="489"/>
                  </a:cubicBezTo>
                  <a:cubicBezTo>
                    <a:pt x="3883" y="245"/>
                    <a:pt x="3019" y="28"/>
                    <a:pt x="1939" y="2"/>
                  </a:cubicBezTo>
                  <a:cubicBezTo>
                    <a:pt x="1882" y="1"/>
                    <a:pt x="1826" y="0"/>
                    <a:pt x="1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4" name="Google Shape;604;p22"/>
            <p:cNvSpPr/>
            <p:nvPr/>
          </p:nvSpPr>
          <p:spPr>
            <a:xfrm>
              <a:off x="6485227" y="2914197"/>
              <a:ext cx="298981" cy="71685"/>
            </a:xfrm>
            <a:custGeom>
              <a:rect b="b" l="l" r="r" t="t"/>
              <a:pathLst>
                <a:path extrusionOk="0" h="931" w="3883">
                  <a:moveTo>
                    <a:pt x="1782" y="0"/>
                  </a:moveTo>
                  <a:cubicBezTo>
                    <a:pt x="794" y="0"/>
                    <a:pt x="0" y="189"/>
                    <a:pt x="0" y="420"/>
                  </a:cubicBezTo>
                  <a:cubicBezTo>
                    <a:pt x="0" y="685"/>
                    <a:pt x="858" y="907"/>
                    <a:pt x="1918" y="929"/>
                  </a:cubicBezTo>
                  <a:cubicBezTo>
                    <a:pt x="1971" y="930"/>
                    <a:pt x="2025" y="930"/>
                    <a:pt x="2077" y="930"/>
                  </a:cubicBezTo>
                  <a:cubicBezTo>
                    <a:pt x="3082" y="930"/>
                    <a:pt x="3861" y="742"/>
                    <a:pt x="3861" y="510"/>
                  </a:cubicBezTo>
                  <a:cubicBezTo>
                    <a:pt x="3882" y="245"/>
                    <a:pt x="2998" y="23"/>
                    <a:pt x="1939" y="2"/>
                  </a:cubicBezTo>
                  <a:cubicBezTo>
                    <a:pt x="1886" y="1"/>
                    <a:pt x="1834" y="0"/>
                    <a:pt x="1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5" name="Google Shape;605;p22"/>
            <p:cNvSpPr/>
            <p:nvPr/>
          </p:nvSpPr>
          <p:spPr>
            <a:xfrm>
              <a:off x="4087339" y="2845668"/>
              <a:ext cx="94014" cy="967628"/>
            </a:xfrm>
            <a:custGeom>
              <a:rect b="b" l="l" r="r" t="t"/>
              <a:pathLst>
                <a:path extrusionOk="0" h="12567" w="1221">
                  <a:moveTo>
                    <a:pt x="354" y="1"/>
                  </a:moveTo>
                  <a:cubicBezTo>
                    <a:pt x="295" y="1"/>
                    <a:pt x="233" y="34"/>
                    <a:pt x="223" y="97"/>
                  </a:cubicBezTo>
                  <a:cubicBezTo>
                    <a:pt x="180" y="696"/>
                    <a:pt x="133" y="1289"/>
                    <a:pt x="111" y="1861"/>
                  </a:cubicBezTo>
                  <a:cubicBezTo>
                    <a:pt x="0" y="4006"/>
                    <a:pt x="0" y="6098"/>
                    <a:pt x="265" y="8217"/>
                  </a:cubicBezTo>
                  <a:cubicBezTo>
                    <a:pt x="445" y="9652"/>
                    <a:pt x="689" y="11066"/>
                    <a:pt x="975" y="12480"/>
                  </a:cubicBezTo>
                  <a:cubicBezTo>
                    <a:pt x="983" y="12540"/>
                    <a:pt x="1026" y="12566"/>
                    <a:pt x="1072" y="12566"/>
                  </a:cubicBezTo>
                  <a:cubicBezTo>
                    <a:pt x="1142" y="12566"/>
                    <a:pt x="1221" y="12504"/>
                    <a:pt x="1192" y="12411"/>
                  </a:cubicBezTo>
                  <a:cubicBezTo>
                    <a:pt x="1086" y="11903"/>
                    <a:pt x="996" y="11373"/>
                    <a:pt x="906" y="10844"/>
                  </a:cubicBezTo>
                  <a:cubicBezTo>
                    <a:pt x="530" y="8746"/>
                    <a:pt x="265" y="6654"/>
                    <a:pt x="265" y="4536"/>
                  </a:cubicBezTo>
                  <a:cubicBezTo>
                    <a:pt x="265" y="3053"/>
                    <a:pt x="334" y="1575"/>
                    <a:pt x="466" y="119"/>
                  </a:cubicBezTo>
                  <a:cubicBezTo>
                    <a:pt x="477" y="39"/>
                    <a:pt x="417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6" name="Google Shape;606;p22"/>
            <p:cNvSpPr/>
            <p:nvPr/>
          </p:nvSpPr>
          <p:spPr>
            <a:xfrm>
              <a:off x="5589657" y="2792462"/>
              <a:ext cx="28104" cy="1005895"/>
            </a:xfrm>
            <a:custGeom>
              <a:rect b="b" l="l" r="r" t="t"/>
              <a:pathLst>
                <a:path extrusionOk="0" h="13064" w="365">
                  <a:moveTo>
                    <a:pt x="240" y="0"/>
                  </a:moveTo>
                  <a:cubicBezTo>
                    <a:pt x="186" y="0"/>
                    <a:pt x="133" y="34"/>
                    <a:pt x="133" y="105"/>
                  </a:cubicBezTo>
                  <a:cubicBezTo>
                    <a:pt x="133" y="635"/>
                    <a:pt x="112" y="1164"/>
                    <a:pt x="112" y="1694"/>
                  </a:cubicBezTo>
                  <a:cubicBezTo>
                    <a:pt x="64" y="5444"/>
                    <a:pt x="43" y="9199"/>
                    <a:pt x="1" y="12949"/>
                  </a:cubicBezTo>
                  <a:cubicBezTo>
                    <a:pt x="1" y="13025"/>
                    <a:pt x="62" y="13064"/>
                    <a:pt x="123" y="13064"/>
                  </a:cubicBezTo>
                  <a:cubicBezTo>
                    <a:pt x="183" y="13064"/>
                    <a:pt x="244" y="13025"/>
                    <a:pt x="244" y="12949"/>
                  </a:cubicBezTo>
                  <a:lnTo>
                    <a:pt x="244" y="11381"/>
                  </a:lnTo>
                  <a:cubicBezTo>
                    <a:pt x="287" y="7631"/>
                    <a:pt x="329" y="3876"/>
                    <a:pt x="350" y="126"/>
                  </a:cubicBezTo>
                  <a:cubicBezTo>
                    <a:pt x="364" y="44"/>
                    <a:pt x="301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7" name="Google Shape;607;p22"/>
            <p:cNvSpPr/>
            <p:nvPr/>
          </p:nvSpPr>
          <p:spPr>
            <a:xfrm>
              <a:off x="6435871" y="2630611"/>
              <a:ext cx="572630" cy="1150035"/>
            </a:xfrm>
            <a:custGeom>
              <a:rect b="b" l="l" r="r" t="t"/>
              <a:pathLst>
                <a:path extrusionOk="0" h="14936" w="7437">
                  <a:moveTo>
                    <a:pt x="7092" y="0"/>
                  </a:moveTo>
                  <a:cubicBezTo>
                    <a:pt x="7019" y="0"/>
                    <a:pt x="6936" y="60"/>
                    <a:pt x="6949" y="152"/>
                  </a:cubicBezTo>
                  <a:cubicBezTo>
                    <a:pt x="7082" y="994"/>
                    <a:pt x="7082" y="1874"/>
                    <a:pt x="7039" y="2737"/>
                  </a:cubicBezTo>
                  <a:cubicBezTo>
                    <a:pt x="6949" y="4018"/>
                    <a:pt x="6684" y="5385"/>
                    <a:pt x="5805" y="6354"/>
                  </a:cubicBezTo>
                  <a:cubicBezTo>
                    <a:pt x="4900" y="7329"/>
                    <a:pt x="3660" y="7879"/>
                    <a:pt x="2580" y="8626"/>
                  </a:cubicBezTo>
                  <a:cubicBezTo>
                    <a:pt x="2098" y="8981"/>
                    <a:pt x="1632" y="9357"/>
                    <a:pt x="1277" y="9844"/>
                  </a:cubicBezTo>
                  <a:cubicBezTo>
                    <a:pt x="858" y="10438"/>
                    <a:pt x="615" y="11190"/>
                    <a:pt x="440" y="11894"/>
                  </a:cubicBezTo>
                  <a:cubicBezTo>
                    <a:pt x="196" y="12821"/>
                    <a:pt x="0" y="13838"/>
                    <a:pt x="43" y="14828"/>
                  </a:cubicBezTo>
                  <a:cubicBezTo>
                    <a:pt x="54" y="14897"/>
                    <a:pt x="119" y="14936"/>
                    <a:pt x="179" y="14936"/>
                  </a:cubicBezTo>
                  <a:cubicBezTo>
                    <a:pt x="235" y="14936"/>
                    <a:pt x="286" y="14902"/>
                    <a:pt x="286" y="14828"/>
                  </a:cubicBezTo>
                  <a:cubicBezTo>
                    <a:pt x="218" y="13552"/>
                    <a:pt x="530" y="12201"/>
                    <a:pt x="970" y="10988"/>
                  </a:cubicBezTo>
                  <a:cubicBezTo>
                    <a:pt x="1478" y="9601"/>
                    <a:pt x="2601" y="8849"/>
                    <a:pt x="3840" y="8123"/>
                  </a:cubicBezTo>
                  <a:cubicBezTo>
                    <a:pt x="4878" y="7482"/>
                    <a:pt x="6001" y="6773"/>
                    <a:pt x="6573" y="5650"/>
                  </a:cubicBezTo>
                  <a:cubicBezTo>
                    <a:pt x="7436" y="4018"/>
                    <a:pt x="7436" y="1874"/>
                    <a:pt x="7193" y="89"/>
                  </a:cubicBezTo>
                  <a:cubicBezTo>
                    <a:pt x="7184" y="27"/>
                    <a:pt x="7140" y="0"/>
                    <a:pt x="7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8" name="Google Shape;608;p22"/>
            <p:cNvSpPr/>
            <p:nvPr/>
          </p:nvSpPr>
          <p:spPr>
            <a:xfrm>
              <a:off x="4094269" y="2288044"/>
              <a:ext cx="2893797" cy="573631"/>
            </a:xfrm>
            <a:custGeom>
              <a:rect b="b" l="l" r="r" t="t"/>
              <a:pathLst>
                <a:path extrusionOk="0" h="7450" w="37583">
                  <a:moveTo>
                    <a:pt x="21368" y="0"/>
                  </a:moveTo>
                  <a:cubicBezTo>
                    <a:pt x="20545" y="0"/>
                    <a:pt x="19726" y="21"/>
                    <a:pt x="18913" y="57"/>
                  </a:cubicBezTo>
                  <a:cubicBezTo>
                    <a:pt x="15116" y="232"/>
                    <a:pt x="11276" y="920"/>
                    <a:pt x="7791" y="2483"/>
                  </a:cubicBezTo>
                  <a:cubicBezTo>
                    <a:pt x="5561" y="3500"/>
                    <a:pt x="3379" y="4670"/>
                    <a:pt x="1303" y="5952"/>
                  </a:cubicBezTo>
                  <a:cubicBezTo>
                    <a:pt x="1303" y="5952"/>
                    <a:pt x="0" y="6852"/>
                    <a:pt x="265" y="7361"/>
                  </a:cubicBezTo>
                  <a:cubicBezTo>
                    <a:pt x="296" y="7422"/>
                    <a:pt x="753" y="7449"/>
                    <a:pt x="1537" y="7449"/>
                  </a:cubicBezTo>
                  <a:cubicBezTo>
                    <a:pt x="6973" y="7449"/>
                    <a:pt x="28110" y="6152"/>
                    <a:pt x="31757" y="6037"/>
                  </a:cubicBezTo>
                  <a:cubicBezTo>
                    <a:pt x="35925" y="5904"/>
                    <a:pt x="37583" y="5179"/>
                    <a:pt x="37493" y="4204"/>
                  </a:cubicBezTo>
                  <a:cubicBezTo>
                    <a:pt x="37408" y="3304"/>
                    <a:pt x="35554" y="2859"/>
                    <a:pt x="34913" y="2642"/>
                  </a:cubicBezTo>
                  <a:cubicBezTo>
                    <a:pt x="33478" y="2154"/>
                    <a:pt x="32133" y="1514"/>
                    <a:pt x="30676" y="1116"/>
                  </a:cubicBezTo>
                  <a:cubicBezTo>
                    <a:pt x="27669" y="294"/>
                    <a:pt x="24496" y="0"/>
                    <a:pt x="2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9" name="Google Shape;609;p22"/>
            <p:cNvSpPr/>
            <p:nvPr/>
          </p:nvSpPr>
          <p:spPr>
            <a:xfrm>
              <a:off x="2547831" y="3403677"/>
              <a:ext cx="221137" cy="239847"/>
            </a:xfrm>
            <a:custGeom>
              <a:rect b="b" l="l" r="r" t="t"/>
              <a:pathLst>
                <a:path extrusionOk="0" h="3115" w="2872">
                  <a:moveTo>
                    <a:pt x="181" y="0"/>
                  </a:moveTo>
                  <a:cubicBezTo>
                    <a:pt x="27" y="970"/>
                    <a:pt x="1" y="1986"/>
                    <a:pt x="70" y="2934"/>
                  </a:cubicBezTo>
                  <a:cubicBezTo>
                    <a:pt x="91" y="3003"/>
                    <a:pt x="91" y="3046"/>
                    <a:pt x="91" y="3115"/>
                  </a:cubicBezTo>
                  <a:cubicBezTo>
                    <a:pt x="642" y="3088"/>
                    <a:pt x="1282" y="3046"/>
                    <a:pt x="1770" y="2956"/>
                  </a:cubicBezTo>
                  <a:cubicBezTo>
                    <a:pt x="2871" y="2760"/>
                    <a:pt x="2808" y="1743"/>
                    <a:pt x="2739" y="906"/>
                  </a:cubicBezTo>
                  <a:cubicBezTo>
                    <a:pt x="2675" y="265"/>
                    <a:pt x="975" y="69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0" name="Google Shape;610;p22"/>
            <p:cNvSpPr/>
            <p:nvPr/>
          </p:nvSpPr>
          <p:spPr>
            <a:xfrm>
              <a:off x="7999018" y="2890635"/>
              <a:ext cx="1694" cy="1694"/>
            </a:xfrm>
            <a:custGeom>
              <a:rect b="b" l="l" r="r" t="t"/>
              <a:pathLst>
                <a:path extrusionOk="0" h="22" w="22">
                  <a:moveTo>
                    <a:pt x="21" y="22"/>
                  </a:moveTo>
                  <a:lnTo>
                    <a:pt x="21" y="22"/>
                  </a:lnTo>
                  <a:lnTo>
                    <a:pt x="21" y="22"/>
                  </a:lnTo>
                  <a:close/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close/>
                  <a:moveTo>
                    <a:pt x="0" y="1"/>
                  </a:moveTo>
                  <a:lnTo>
                    <a:pt x="21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2"/>
            <p:cNvSpPr/>
            <p:nvPr/>
          </p:nvSpPr>
          <p:spPr>
            <a:xfrm>
              <a:off x="7805290" y="2824185"/>
              <a:ext cx="288818" cy="458828"/>
            </a:xfrm>
            <a:custGeom>
              <a:rect b="b" l="l" r="r" t="t"/>
              <a:pathLst>
                <a:path extrusionOk="0" h="5959" w="3751">
                  <a:moveTo>
                    <a:pt x="2161" y="0"/>
                  </a:moveTo>
                  <a:cubicBezTo>
                    <a:pt x="1367" y="265"/>
                    <a:pt x="0" y="906"/>
                    <a:pt x="43" y="2140"/>
                  </a:cubicBezTo>
                  <a:cubicBezTo>
                    <a:pt x="133" y="3888"/>
                    <a:pt x="662" y="4968"/>
                    <a:pt x="1875" y="5540"/>
                  </a:cubicBezTo>
                  <a:cubicBezTo>
                    <a:pt x="2516" y="5826"/>
                    <a:pt x="3220" y="5916"/>
                    <a:pt x="3750" y="5959"/>
                  </a:cubicBezTo>
                  <a:cubicBezTo>
                    <a:pt x="3332" y="3861"/>
                    <a:pt x="2802" y="1833"/>
                    <a:pt x="2537" y="885"/>
                  </a:cubicBezTo>
                  <a:lnTo>
                    <a:pt x="2537" y="864"/>
                  </a:lnTo>
                  <a:lnTo>
                    <a:pt x="2516" y="864"/>
                  </a:lnTo>
                  <a:cubicBezTo>
                    <a:pt x="2426" y="530"/>
                    <a:pt x="2320" y="244"/>
                    <a:pt x="2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2"/>
            <p:cNvSpPr/>
            <p:nvPr/>
          </p:nvSpPr>
          <p:spPr>
            <a:xfrm>
              <a:off x="2733397" y="3074123"/>
              <a:ext cx="3311" cy="3388"/>
            </a:xfrm>
            <a:custGeom>
              <a:rect b="b" l="l" r="r" t="t"/>
              <a:pathLst>
                <a:path extrusionOk="0" h="44" w="43">
                  <a:moveTo>
                    <a:pt x="1" y="43"/>
                  </a:moveTo>
                  <a:lnTo>
                    <a:pt x="1" y="43"/>
                  </a:lnTo>
                  <a:lnTo>
                    <a:pt x="1" y="43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1" y="22"/>
                  </a:ln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43" y="1"/>
                  </a:moveTo>
                  <a:cubicBezTo>
                    <a:pt x="43" y="1"/>
                    <a:pt x="43" y="22"/>
                    <a:pt x="22" y="22"/>
                  </a:cubicBezTo>
                  <a:cubicBezTo>
                    <a:pt x="43" y="22"/>
                    <a:pt x="43" y="1"/>
                    <a:pt x="43" y="1"/>
                  </a:cubicBez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2"/>
            <p:cNvSpPr/>
            <p:nvPr/>
          </p:nvSpPr>
          <p:spPr>
            <a:xfrm>
              <a:off x="2692588" y="2931444"/>
              <a:ext cx="438501" cy="181945"/>
            </a:xfrm>
            <a:custGeom>
              <a:rect b="b" l="l" r="r" t="t"/>
              <a:pathLst>
                <a:path extrusionOk="0" h="2363" w="5695">
                  <a:moveTo>
                    <a:pt x="5694" y="0"/>
                  </a:moveTo>
                  <a:lnTo>
                    <a:pt x="5694" y="0"/>
                  </a:lnTo>
                  <a:cubicBezTo>
                    <a:pt x="3618" y="509"/>
                    <a:pt x="1632" y="1102"/>
                    <a:pt x="573" y="1854"/>
                  </a:cubicBezTo>
                  <a:cubicBezTo>
                    <a:pt x="573" y="1854"/>
                    <a:pt x="573" y="1875"/>
                    <a:pt x="552" y="1875"/>
                  </a:cubicBezTo>
                  <a:lnTo>
                    <a:pt x="531" y="1875"/>
                  </a:lnTo>
                  <a:lnTo>
                    <a:pt x="531" y="1896"/>
                  </a:lnTo>
                  <a:cubicBezTo>
                    <a:pt x="329" y="2029"/>
                    <a:pt x="155" y="2182"/>
                    <a:pt x="1" y="2362"/>
                  </a:cubicBezTo>
                  <a:lnTo>
                    <a:pt x="504" y="2362"/>
                  </a:lnTo>
                  <a:cubicBezTo>
                    <a:pt x="504" y="2362"/>
                    <a:pt x="2405" y="2272"/>
                    <a:pt x="3793" y="1700"/>
                  </a:cubicBezTo>
                  <a:cubicBezTo>
                    <a:pt x="4678" y="1346"/>
                    <a:pt x="5318" y="551"/>
                    <a:pt x="5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23"/>
          <p:cNvSpPr/>
          <p:nvPr/>
        </p:nvSpPr>
        <p:spPr>
          <a:xfrm>
            <a:off x="7952381" y="2089303"/>
            <a:ext cx="1382366" cy="331625"/>
          </a:xfrm>
          <a:custGeom>
            <a:rect b="b" l="l" r="r" t="t"/>
            <a:pathLst>
              <a:path extrusionOk="0" h="1440" w="6002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23"/>
          <p:cNvSpPr/>
          <p:nvPr/>
        </p:nvSpPr>
        <p:spPr>
          <a:xfrm>
            <a:off x="-445123" y="1242268"/>
            <a:ext cx="1040462" cy="249599"/>
          </a:xfrm>
          <a:custGeom>
            <a:rect b="b" l="l" r="r" t="t"/>
            <a:pathLst>
              <a:path extrusionOk="0" h="1440" w="6002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23"/>
          <p:cNvSpPr/>
          <p:nvPr/>
        </p:nvSpPr>
        <p:spPr>
          <a:xfrm>
            <a:off x="-1041000" y="2845825"/>
            <a:ext cx="11225986" cy="3987262"/>
          </a:xfrm>
          <a:custGeom>
            <a:rect b="b" l="l" r="r" t="t"/>
            <a:pathLst>
              <a:path extrusionOk="0" h="44599" w="105159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23"/>
          <p:cNvSpPr/>
          <p:nvPr/>
        </p:nvSpPr>
        <p:spPr>
          <a:xfrm>
            <a:off x="0" y="4380553"/>
            <a:ext cx="9144064" cy="762939"/>
          </a:xfrm>
          <a:custGeom>
            <a:rect b="b" l="l" r="r" t="t"/>
            <a:pathLst>
              <a:path extrusionOk="0" h="9670" w="87612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23"/>
          <p:cNvSpPr txBox="1"/>
          <p:nvPr>
            <p:ph type="title"/>
          </p:nvPr>
        </p:nvSpPr>
        <p:spPr>
          <a:xfrm>
            <a:off x="870088" y="70655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7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20" name="Google Shape;620;p23"/>
          <p:cNvSpPr txBox="1"/>
          <p:nvPr>
            <p:ph idx="1" type="subTitle"/>
          </p:nvPr>
        </p:nvSpPr>
        <p:spPr>
          <a:xfrm>
            <a:off x="870050" y="1765250"/>
            <a:ext cx="44481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621" name="Google Shape;621;p23"/>
          <p:cNvSpPr/>
          <p:nvPr/>
        </p:nvSpPr>
        <p:spPr>
          <a:xfrm>
            <a:off x="1890977" y="373793"/>
            <a:ext cx="1040462" cy="249599"/>
          </a:xfrm>
          <a:custGeom>
            <a:rect b="b" l="l" r="r" t="t"/>
            <a:pathLst>
              <a:path extrusionOk="0" h="1440" w="6002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23"/>
          <p:cNvSpPr/>
          <p:nvPr/>
        </p:nvSpPr>
        <p:spPr>
          <a:xfrm>
            <a:off x="7339600" y="289899"/>
            <a:ext cx="1046547" cy="249598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23"/>
          <p:cNvSpPr/>
          <p:nvPr/>
        </p:nvSpPr>
        <p:spPr>
          <a:xfrm>
            <a:off x="8580375" y="-35000"/>
            <a:ext cx="616126" cy="5217602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23"/>
          <p:cNvSpPr/>
          <p:nvPr/>
        </p:nvSpPr>
        <p:spPr>
          <a:xfrm rot="10800000">
            <a:off x="-52502" y="-85855"/>
            <a:ext cx="616126" cy="5268405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5" name="Google Shape;625;p23"/>
          <p:cNvGrpSpPr/>
          <p:nvPr/>
        </p:nvGrpSpPr>
        <p:grpSpPr>
          <a:xfrm flipH="1">
            <a:off x="7646395" y="3358121"/>
            <a:ext cx="1113187" cy="1430950"/>
            <a:chOff x="1307321" y="654999"/>
            <a:chExt cx="1131632" cy="1454661"/>
          </a:xfrm>
        </p:grpSpPr>
        <p:sp>
          <p:nvSpPr>
            <p:cNvPr id="626" name="Google Shape;626;p23"/>
            <p:cNvSpPr/>
            <p:nvPr/>
          </p:nvSpPr>
          <p:spPr>
            <a:xfrm>
              <a:off x="1307321" y="654999"/>
              <a:ext cx="1131632" cy="1021965"/>
            </a:xfrm>
            <a:custGeom>
              <a:rect b="b" l="l" r="r" t="t"/>
              <a:pathLst>
                <a:path extrusionOk="0" h="23241" w="25735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1876952" y="1126611"/>
              <a:ext cx="81569" cy="983049"/>
            </a:xfrm>
            <a:custGeom>
              <a:rect b="b" l="l" r="r" t="t"/>
              <a:pathLst>
                <a:path extrusionOk="0" h="22356" w="1855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8" name="Google Shape;628;p23"/>
          <p:cNvSpPr/>
          <p:nvPr/>
        </p:nvSpPr>
        <p:spPr>
          <a:xfrm>
            <a:off x="6264150" y="2448811"/>
            <a:ext cx="670859" cy="159997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23"/>
          <p:cNvSpPr txBox="1"/>
          <p:nvPr/>
        </p:nvSpPr>
        <p:spPr>
          <a:xfrm>
            <a:off x="870050" y="2891876"/>
            <a:ext cx="3644700" cy="7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b="1" lang="en" sz="12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Slidesgo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 sz="1200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0" name="Google Shape;630;p23"/>
          <p:cNvSpPr/>
          <p:nvPr/>
        </p:nvSpPr>
        <p:spPr>
          <a:xfrm>
            <a:off x="572200" y="313615"/>
            <a:ext cx="177302" cy="175063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23"/>
          <p:cNvSpPr/>
          <p:nvPr/>
        </p:nvSpPr>
        <p:spPr>
          <a:xfrm>
            <a:off x="8253475" y="1590190"/>
            <a:ext cx="177302" cy="175063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24"/>
          <p:cNvSpPr/>
          <p:nvPr/>
        </p:nvSpPr>
        <p:spPr>
          <a:xfrm flipH="1">
            <a:off x="-155633" y="233252"/>
            <a:ext cx="1120808" cy="267303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24"/>
          <p:cNvSpPr/>
          <p:nvPr/>
        </p:nvSpPr>
        <p:spPr>
          <a:xfrm>
            <a:off x="-1041000" y="3009775"/>
            <a:ext cx="11225986" cy="3987262"/>
          </a:xfrm>
          <a:custGeom>
            <a:rect b="b" l="l" r="r" t="t"/>
            <a:pathLst>
              <a:path extrusionOk="0" h="44599" w="105159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24"/>
          <p:cNvSpPr/>
          <p:nvPr/>
        </p:nvSpPr>
        <p:spPr>
          <a:xfrm flipH="1">
            <a:off x="0" y="4705507"/>
            <a:ext cx="9144064" cy="438003"/>
          </a:xfrm>
          <a:custGeom>
            <a:rect b="b" l="l" r="r" t="t"/>
            <a:pathLst>
              <a:path extrusionOk="0" h="9670" w="87612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24"/>
          <p:cNvSpPr/>
          <p:nvPr/>
        </p:nvSpPr>
        <p:spPr>
          <a:xfrm>
            <a:off x="8340600" y="1455425"/>
            <a:ext cx="1259352" cy="300351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24"/>
          <p:cNvSpPr/>
          <p:nvPr/>
        </p:nvSpPr>
        <p:spPr>
          <a:xfrm>
            <a:off x="7202800" y="189975"/>
            <a:ext cx="655160" cy="156247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24"/>
          <p:cNvSpPr/>
          <p:nvPr/>
        </p:nvSpPr>
        <p:spPr>
          <a:xfrm flipH="1">
            <a:off x="558000" y="990602"/>
            <a:ext cx="655160" cy="156247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24"/>
          <p:cNvSpPr/>
          <p:nvPr/>
        </p:nvSpPr>
        <p:spPr>
          <a:xfrm flipH="1">
            <a:off x="2167050" y="189977"/>
            <a:ext cx="655160" cy="156247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0" name="Google Shape;640;p24"/>
          <p:cNvGrpSpPr/>
          <p:nvPr/>
        </p:nvGrpSpPr>
        <p:grpSpPr>
          <a:xfrm>
            <a:off x="7562546" y="3438014"/>
            <a:ext cx="1056266" cy="1357781"/>
            <a:chOff x="1307321" y="654999"/>
            <a:chExt cx="1131632" cy="1454661"/>
          </a:xfrm>
        </p:grpSpPr>
        <p:sp>
          <p:nvSpPr>
            <p:cNvPr id="641" name="Google Shape;641;p24"/>
            <p:cNvSpPr/>
            <p:nvPr/>
          </p:nvSpPr>
          <p:spPr>
            <a:xfrm>
              <a:off x="1307321" y="654999"/>
              <a:ext cx="1131632" cy="1021965"/>
            </a:xfrm>
            <a:custGeom>
              <a:rect b="b" l="l" r="r" t="t"/>
              <a:pathLst>
                <a:path extrusionOk="0" h="23241" w="25735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4"/>
            <p:cNvSpPr/>
            <p:nvPr/>
          </p:nvSpPr>
          <p:spPr>
            <a:xfrm>
              <a:off x="1876952" y="1126611"/>
              <a:ext cx="81569" cy="983049"/>
            </a:xfrm>
            <a:custGeom>
              <a:rect b="b" l="l" r="r" t="t"/>
              <a:pathLst>
                <a:path extrusionOk="0" h="22356" w="1855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3" name="Google Shape;643;p24"/>
          <p:cNvSpPr/>
          <p:nvPr/>
        </p:nvSpPr>
        <p:spPr>
          <a:xfrm flipH="1" rot="10800000">
            <a:off x="8702325" y="1078625"/>
            <a:ext cx="475178" cy="4130850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24"/>
          <p:cNvSpPr/>
          <p:nvPr/>
        </p:nvSpPr>
        <p:spPr>
          <a:xfrm flipH="1">
            <a:off x="-33672" y="-30354"/>
            <a:ext cx="441750" cy="4098509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25"/>
          <p:cNvSpPr/>
          <p:nvPr/>
        </p:nvSpPr>
        <p:spPr>
          <a:xfrm>
            <a:off x="8242400" y="352975"/>
            <a:ext cx="655160" cy="156247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25"/>
          <p:cNvSpPr/>
          <p:nvPr/>
        </p:nvSpPr>
        <p:spPr>
          <a:xfrm flipH="1">
            <a:off x="-629758" y="1422027"/>
            <a:ext cx="1120808" cy="267303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25"/>
          <p:cNvSpPr/>
          <p:nvPr/>
        </p:nvSpPr>
        <p:spPr>
          <a:xfrm flipH="1">
            <a:off x="-1041000" y="3009775"/>
            <a:ext cx="11225986" cy="3987262"/>
          </a:xfrm>
          <a:custGeom>
            <a:rect b="b" l="l" r="r" t="t"/>
            <a:pathLst>
              <a:path extrusionOk="0" h="44599" w="105159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25"/>
          <p:cNvSpPr/>
          <p:nvPr/>
        </p:nvSpPr>
        <p:spPr>
          <a:xfrm>
            <a:off x="-78" y="4705507"/>
            <a:ext cx="9144064" cy="438003"/>
          </a:xfrm>
          <a:custGeom>
            <a:rect b="b" l="l" r="r" t="t"/>
            <a:pathLst>
              <a:path extrusionOk="0" h="9670" w="87612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25"/>
          <p:cNvSpPr/>
          <p:nvPr/>
        </p:nvSpPr>
        <p:spPr>
          <a:xfrm flipH="1">
            <a:off x="8215300" y="1337275"/>
            <a:ext cx="1259352" cy="300351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25"/>
          <p:cNvSpPr/>
          <p:nvPr/>
        </p:nvSpPr>
        <p:spPr>
          <a:xfrm>
            <a:off x="8702325" y="-45775"/>
            <a:ext cx="467251" cy="4144294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25"/>
          <p:cNvSpPr/>
          <p:nvPr/>
        </p:nvSpPr>
        <p:spPr>
          <a:xfrm rot="10800000">
            <a:off x="-25576" y="1044981"/>
            <a:ext cx="467251" cy="4144294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25"/>
          <p:cNvSpPr/>
          <p:nvPr/>
        </p:nvSpPr>
        <p:spPr>
          <a:xfrm>
            <a:off x="385650" y="196725"/>
            <a:ext cx="655160" cy="156247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25"/>
          <p:cNvSpPr/>
          <p:nvPr/>
        </p:nvSpPr>
        <p:spPr>
          <a:xfrm>
            <a:off x="6940825" y="985800"/>
            <a:ext cx="655160" cy="156247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5" name="Google Shape;655;p25"/>
          <p:cNvGrpSpPr/>
          <p:nvPr/>
        </p:nvGrpSpPr>
        <p:grpSpPr>
          <a:xfrm flipH="1">
            <a:off x="570762" y="3587003"/>
            <a:ext cx="1003192" cy="1289557"/>
            <a:chOff x="1307321" y="654999"/>
            <a:chExt cx="1131632" cy="1454661"/>
          </a:xfrm>
        </p:grpSpPr>
        <p:sp>
          <p:nvSpPr>
            <p:cNvPr id="656" name="Google Shape;656;p25"/>
            <p:cNvSpPr/>
            <p:nvPr/>
          </p:nvSpPr>
          <p:spPr>
            <a:xfrm>
              <a:off x="1307321" y="654999"/>
              <a:ext cx="1131632" cy="1021965"/>
            </a:xfrm>
            <a:custGeom>
              <a:rect b="b" l="l" r="r" t="t"/>
              <a:pathLst>
                <a:path extrusionOk="0" h="23241" w="25735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5"/>
            <p:cNvSpPr/>
            <p:nvPr/>
          </p:nvSpPr>
          <p:spPr>
            <a:xfrm>
              <a:off x="1876952" y="1126611"/>
              <a:ext cx="81569" cy="983049"/>
            </a:xfrm>
            <a:custGeom>
              <a:rect b="b" l="l" r="r" t="t"/>
              <a:pathLst>
                <a:path extrusionOk="0" h="22356" w="1855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"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28"/>
          <p:cNvSpPr txBox="1"/>
          <p:nvPr>
            <p:ph type="title"/>
          </p:nvPr>
        </p:nvSpPr>
        <p:spPr>
          <a:xfrm>
            <a:off x="716700" y="510900"/>
            <a:ext cx="77106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>
            <a:off x="8055525" y="539499"/>
            <a:ext cx="1046547" cy="249598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-1041000" y="3009775"/>
            <a:ext cx="11225986" cy="3987262"/>
          </a:xfrm>
          <a:custGeom>
            <a:rect b="b" l="l" r="r" t="t"/>
            <a:pathLst>
              <a:path extrusionOk="0" h="44599" w="105159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0" y="4705507"/>
            <a:ext cx="9144064" cy="438003"/>
          </a:xfrm>
          <a:custGeom>
            <a:rect b="b" l="l" r="r" t="t"/>
            <a:pathLst>
              <a:path extrusionOk="0" h="9670" w="87612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/>
          <p:nvPr/>
        </p:nvSpPr>
        <p:spPr>
          <a:xfrm>
            <a:off x="1189350" y="133250"/>
            <a:ext cx="841871" cy="201949"/>
          </a:xfrm>
          <a:custGeom>
            <a:rect b="b" l="l" r="r" t="t"/>
            <a:pathLst>
              <a:path extrusionOk="0" h="1440" w="6002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4"/>
          <p:cNvSpPr/>
          <p:nvPr/>
        </p:nvSpPr>
        <p:spPr>
          <a:xfrm>
            <a:off x="-170399" y="516818"/>
            <a:ext cx="612062" cy="147480"/>
          </a:xfrm>
          <a:custGeom>
            <a:rect b="b" l="l" r="r" t="t"/>
            <a:pathLst>
              <a:path extrusionOk="0" h="1372" w="5694">
                <a:moveTo>
                  <a:pt x="2405" y="0"/>
                </a:moveTo>
                <a:cubicBezTo>
                  <a:pt x="2251" y="0"/>
                  <a:pt x="2119" y="90"/>
                  <a:pt x="2034" y="201"/>
                </a:cubicBezTo>
                <a:cubicBezTo>
                  <a:pt x="1875" y="334"/>
                  <a:pt x="1790" y="530"/>
                  <a:pt x="1722" y="752"/>
                </a:cubicBezTo>
                <a:cubicBezTo>
                  <a:pt x="1637" y="710"/>
                  <a:pt x="1547" y="662"/>
                  <a:pt x="1457" y="662"/>
                </a:cubicBezTo>
                <a:cubicBezTo>
                  <a:pt x="1372" y="689"/>
                  <a:pt x="1282" y="773"/>
                  <a:pt x="1282" y="863"/>
                </a:cubicBezTo>
                <a:cubicBezTo>
                  <a:pt x="1199" y="767"/>
                  <a:pt x="1081" y="712"/>
                  <a:pt x="961" y="712"/>
                </a:cubicBezTo>
                <a:cubicBezTo>
                  <a:pt x="889" y="712"/>
                  <a:pt x="818" y="732"/>
                  <a:pt x="752" y="773"/>
                </a:cubicBezTo>
                <a:cubicBezTo>
                  <a:pt x="599" y="863"/>
                  <a:pt x="509" y="1059"/>
                  <a:pt x="376" y="1192"/>
                </a:cubicBezTo>
                <a:cubicBezTo>
                  <a:pt x="286" y="1261"/>
                  <a:pt x="90" y="1324"/>
                  <a:pt x="0" y="1351"/>
                </a:cubicBezTo>
                <a:lnTo>
                  <a:pt x="5694" y="1372"/>
                </a:lnTo>
                <a:cubicBezTo>
                  <a:pt x="5477" y="1324"/>
                  <a:pt x="5233" y="1282"/>
                  <a:pt x="5101" y="1038"/>
                </a:cubicBezTo>
                <a:cubicBezTo>
                  <a:pt x="5032" y="953"/>
                  <a:pt x="5011" y="842"/>
                  <a:pt x="4921" y="795"/>
                </a:cubicBezTo>
                <a:cubicBezTo>
                  <a:pt x="4895" y="775"/>
                  <a:pt x="4869" y="768"/>
                  <a:pt x="4842" y="768"/>
                </a:cubicBezTo>
                <a:cubicBezTo>
                  <a:pt x="4780" y="768"/>
                  <a:pt x="4712" y="809"/>
                  <a:pt x="4635" y="842"/>
                </a:cubicBezTo>
                <a:cubicBezTo>
                  <a:pt x="4613" y="842"/>
                  <a:pt x="4592" y="863"/>
                  <a:pt x="4571" y="863"/>
                </a:cubicBezTo>
                <a:cubicBezTo>
                  <a:pt x="4550" y="842"/>
                  <a:pt x="4550" y="821"/>
                  <a:pt x="4523" y="795"/>
                </a:cubicBezTo>
                <a:cubicBezTo>
                  <a:pt x="4460" y="689"/>
                  <a:pt x="4439" y="509"/>
                  <a:pt x="4349" y="397"/>
                </a:cubicBezTo>
                <a:cubicBezTo>
                  <a:pt x="4278" y="313"/>
                  <a:pt x="4182" y="274"/>
                  <a:pt x="4088" y="274"/>
                </a:cubicBezTo>
                <a:cubicBezTo>
                  <a:pt x="4033" y="274"/>
                  <a:pt x="3979" y="287"/>
                  <a:pt x="3930" y="313"/>
                </a:cubicBezTo>
                <a:cubicBezTo>
                  <a:pt x="3798" y="397"/>
                  <a:pt x="3708" y="556"/>
                  <a:pt x="3665" y="710"/>
                </a:cubicBezTo>
                <a:cubicBezTo>
                  <a:pt x="3554" y="599"/>
                  <a:pt x="3443" y="487"/>
                  <a:pt x="3310" y="445"/>
                </a:cubicBezTo>
                <a:cubicBezTo>
                  <a:pt x="3268" y="430"/>
                  <a:pt x="3224" y="422"/>
                  <a:pt x="3180" y="422"/>
                </a:cubicBezTo>
                <a:cubicBezTo>
                  <a:pt x="3085" y="422"/>
                  <a:pt x="2989" y="457"/>
                  <a:pt x="2913" y="530"/>
                </a:cubicBezTo>
                <a:cubicBezTo>
                  <a:pt x="2802" y="291"/>
                  <a:pt x="2627" y="27"/>
                  <a:pt x="24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4"/>
          <p:cNvSpPr/>
          <p:nvPr/>
        </p:nvSpPr>
        <p:spPr>
          <a:xfrm>
            <a:off x="7510822" y="223947"/>
            <a:ext cx="645170" cy="154789"/>
          </a:xfrm>
          <a:custGeom>
            <a:rect b="b" l="l" r="r" t="t"/>
            <a:pathLst>
              <a:path extrusionOk="0" h="1440" w="6002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4"/>
          <p:cNvSpPr/>
          <p:nvPr/>
        </p:nvSpPr>
        <p:spPr>
          <a:xfrm>
            <a:off x="405162" y="741578"/>
            <a:ext cx="177302" cy="175063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4"/>
          <p:cNvSpPr/>
          <p:nvPr/>
        </p:nvSpPr>
        <p:spPr>
          <a:xfrm>
            <a:off x="8014638" y="4836975"/>
            <a:ext cx="3181346" cy="175049"/>
          </a:xfrm>
          <a:custGeom>
            <a:rect b="b" l="l" r="r" t="t"/>
            <a:pathLst>
              <a:path extrusionOk="0" h="2273" w="36476">
                <a:moveTo>
                  <a:pt x="18246" y="1"/>
                </a:moveTo>
                <a:cubicBezTo>
                  <a:pt x="8162" y="1"/>
                  <a:pt x="0" y="504"/>
                  <a:pt x="0" y="1123"/>
                </a:cubicBezTo>
                <a:cubicBezTo>
                  <a:pt x="0" y="1764"/>
                  <a:pt x="8162" y="2273"/>
                  <a:pt x="18246" y="2273"/>
                </a:cubicBezTo>
                <a:cubicBezTo>
                  <a:pt x="28309" y="2273"/>
                  <a:pt x="36476" y="1764"/>
                  <a:pt x="36476" y="1123"/>
                </a:cubicBezTo>
                <a:cubicBezTo>
                  <a:pt x="36476" y="504"/>
                  <a:pt x="28309" y="1"/>
                  <a:pt x="182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" name="Google Shape;58;p4"/>
          <p:cNvGrpSpPr/>
          <p:nvPr/>
        </p:nvGrpSpPr>
        <p:grpSpPr>
          <a:xfrm>
            <a:off x="7871553" y="3836915"/>
            <a:ext cx="3284189" cy="1168269"/>
            <a:chOff x="2536050" y="2210275"/>
            <a:chExt cx="5672175" cy="2017737"/>
          </a:xfrm>
        </p:grpSpPr>
        <p:sp>
          <p:nvSpPr>
            <p:cNvPr id="59" name="Google Shape;59;p4"/>
            <p:cNvSpPr/>
            <p:nvPr/>
          </p:nvSpPr>
          <p:spPr>
            <a:xfrm>
              <a:off x="2536050" y="2210275"/>
              <a:ext cx="5672175" cy="1619642"/>
            </a:xfrm>
            <a:custGeom>
              <a:rect b="b" l="l" r="r" t="t"/>
              <a:pathLst>
                <a:path extrusionOk="0" h="21035" w="73667">
                  <a:moveTo>
                    <a:pt x="39484" y="0"/>
                  </a:moveTo>
                  <a:cubicBezTo>
                    <a:pt x="32918" y="0"/>
                    <a:pt x="27391" y="2097"/>
                    <a:pt x="25491" y="3096"/>
                  </a:cubicBezTo>
                  <a:cubicBezTo>
                    <a:pt x="23526" y="4112"/>
                    <a:pt x="16795" y="7465"/>
                    <a:pt x="14454" y="7995"/>
                  </a:cubicBezTo>
                  <a:cubicBezTo>
                    <a:pt x="12118" y="8524"/>
                    <a:pt x="4947" y="9541"/>
                    <a:pt x="2585" y="11241"/>
                  </a:cubicBezTo>
                  <a:cubicBezTo>
                    <a:pt x="577" y="12676"/>
                    <a:pt x="0" y="15854"/>
                    <a:pt x="223" y="18433"/>
                  </a:cubicBezTo>
                  <a:cubicBezTo>
                    <a:pt x="286" y="19164"/>
                    <a:pt x="265" y="20335"/>
                    <a:pt x="948" y="20774"/>
                  </a:cubicBezTo>
                  <a:cubicBezTo>
                    <a:pt x="1282" y="20970"/>
                    <a:pt x="1700" y="20970"/>
                    <a:pt x="2076" y="20970"/>
                  </a:cubicBezTo>
                  <a:cubicBezTo>
                    <a:pt x="4296" y="21016"/>
                    <a:pt x="6520" y="21035"/>
                    <a:pt x="8746" y="21035"/>
                  </a:cubicBezTo>
                  <a:cubicBezTo>
                    <a:pt x="17407" y="21035"/>
                    <a:pt x="26101" y="20752"/>
                    <a:pt x="34738" y="20663"/>
                  </a:cubicBezTo>
                  <a:cubicBezTo>
                    <a:pt x="43297" y="20573"/>
                    <a:pt x="51840" y="20467"/>
                    <a:pt x="60399" y="20308"/>
                  </a:cubicBezTo>
                  <a:cubicBezTo>
                    <a:pt x="63312" y="20266"/>
                    <a:pt x="66204" y="20202"/>
                    <a:pt x="69117" y="20112"/>
                  </a:cubicBezTo>
                  <a:cubicBezTo>
                    <a:pt x="69403" y="20112"/>
                    <a:pt x="69757" y="20134"/>
                    <a:pt x="70133" y="20134"/>
                  </a:cubicBezTo>
                  <a:cubicBezTo>
                    <a:pt x="70460" y="20149"/>
                    <a:pt x="70807" y="20166"/>
                    <a:pt x="71146" y="20166"/>
                  </a:cubicBezTo>
                  <a:cubicBezTo>
                    <a:pt x="71725" y="20166"/>
                    <a:pt x="72280" y="20118"/>
                    <a:pt x="72670" y="19938"/>
                  </a:cubicBezTo>
                  <a:cubicBezTo>
                    <a:pt x="73666" y="19472"/>
                    <a:pt x="71590" y="11109"/>
                    <a:pt x="70970" y="8858"/>
                  </a:cubicBezTo>
                  <a:cubicBezTo>
                    <a:pt x="70329" y="6628"/>
                    <a:pt x="68502" y="6496"/>
                    <a:pt x="66844" y="6363"/>
                  </a:cubicBezTo>
                  <a:cubicBezTo>
                    <a:pt x="65213" y="6231"/>
                    <a:pt x="61172" y="4488"/>
                    <a:pt x="57046" y="2857"/>
                  </a:cubicBezTo>
                  <a:cubicBezTo>
                    <a:pt x="52921" y="1221"/>
                    <a:pt x="47052" y="140"/>
                    <a:pt x="40167" y="8"/>
                  </a:cubicBezTo>
                  <a:cubicBezTo>
                    <a:pt x="39938" y="3"/>
                    <a:pt x="39711" y="0"/>
                    <a:pt x="394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2558072" y="3186233"/>
              <a:ext cx="5593868" cy="643699"/>
            </a:xfrm>
            <a:custGeom>
              <a:rect b="b" l="l" r="r" t="t"/>
              <a:pathLst>
                <a:path extrusionOk="0" h="8360" w="72650">
                  <a:moveTo>
                    <a:pt x="12345" y="0"/>
                  </a:moveTo>
                  <a:cubicBezTo>
                    <a:pt x="8827" y="0"/>
                    <a:pt x="5890" y="2805"/>
                    <a:pt x="5477" y="6468"/>
                  </a:cubicBezTo>
                  <a:lnTo>
                    <a:pt x="0" y="6489"/>
                  </a:lnTo>
                  <a:cubicBezTo>
                    <a:pt x="48" y="7104"/>
                    <a:pt x="180" y="7792"/>
                    <a:pt x="662" y="8099"/>
                  </a:cubicBezTo>
                  <a:cubicBezTo>
                    <a:pt x="996" y="8295"/>
                    <a:pt x="1414" y="8295"/>
                    <a:pt x="1790" y="8295"/>
                  </a:cubicBezTo>
                  <a:cubicBezTo>
                    <a:pt x="4010" y="8341"/>
                    <a:pt x="6234" y="8360"/>
                    <a:pt x="8460" y="8360"/>
                  </a:cubicBezTo>
                  <a:cubicBezTo>
                    <a:pt x="17121" y="8360"/>
                    <a:pt x="25815" y="8077"/>
                    <a:pt x="34452" y="7988"/>
                  </a:cubicBezTo>
                  <a:cubicBezTo>
                    <a:pt x="43011" y="7898"/>
                    <a:pt x="51554" y="7792"/>
                    <a:pt x="60113" y="7633"/>
                  </a:cubicBezTo>
                  <a:cubicBezTo>
                    <a:pt x="63026" y="7591"/>
                    <a:pt x="65918" y="7527"/>
                    <a:pt x="68831" y="7437"/>
                  </a:cubicBezTo>
                  <a:cubicBezTo>
                    <a:pt x="68868" y="7437"/>
                    <a:pt x="68907" y="7436"/>
                    <a:pt x="68947" y="7436"/>
                  </a:cubicBezTo>
                  <a:cubicBezTo>
                    <a:pt x="69461" y="7436"/>
                    <a:pt x="70161" y="7501"/>
                    <a:pt x="70830" y="7501"/>
                  </a:cubicBezTo>
                  <a:cubicBezTo>
                    <a:pt x="71420" y="7501"/>
                    <a:pt x="71987" y="7451"/>
                    <a:pt x="72384" y="7263"/>
                  </a:cubicBezTo>
                  <a:cubicBezTo>
                    <a:pt x="72586" y="7173"/>
                    <a:pt x="72649" y="6775"/>
                    <a:pt x="72649" y="6225"/>
                  </a:cubicBezTo>
                  <a:lnTo>
                    <a:pt x="72649" y="6225"/>
                  </a:lnTo>
                  <a:lnTo>
                    <a:pt x="64795" y="6246"/>
                  </a:lnTo>
                  <a:cubicBezTo>
                    <a:pt x="63979" y="3222"/>
                    <a:pt x="61395" y="992"/>
                    <a:pt x="58286" y="928"/>
                  </a:cubicBezTo>
                  <a:cubicBezTo>
                    <a:pt x="58239" y="927"/>
                    <a:pt x="58192" y="927"/>
                    <a:pt x="58146" y="927"/>
                  </a:cubicBezTo>
                  <a:cubicBezTo>
                    <a:pt x="55001" y="927"/>
                    <a:pt x="52315" y="3204"/>
                    <a:pt x="51506" y="6288"/>
                  </a:cubicBezTo>
                  <a:lnTo>
                    <a:pt x="19178" y="6421"/>
                  </a:lnTo>
                  <a:cubicBezTo>
                    <a:pt x="18760" y="2846"/>
                    <a:pt x="15958" y="65"/>
                    <a:pt x="12473" y="1"/>
                  </a:cubicBezTo>
                  <a:cubicBezTo>
                    <a:pt x="12430" y="1"/>
                    <a:pt x="12388" y="0"/>
                    <a:pt x="12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3059640" y="3267775"/>
              <a:ext cx="897252" cy="888859"/>
            </a:xfrm>
            <a:custGeom>
              <a:rect b="b" l="l" r="r" t="t"/>
              <a:pathLst>
                <a:path extrusionOk="0" h="11544" w="11653">
                  <a:moveTo>
                    <a:pt x="5806" y="0"/>
                  </a:moveTo>
                  <a:cubicBezTo>
                    <a:pt x="2685" y="0"/>
                    <a:pt x="132" y="2512"/>
                    <a:pt x="64" y="5648"/>
                  </a:cubicBezTo>
                  <a:cubicBezTo>
                    <a:pt x="1" y="8825"/>
                    <a:pt x="2516" y="11473"/>
                    <a:pt x="5715" y="11542"/>
                  </a:cubicBezTo>
                  <a:cubicBezTo>
                    <a:pt x="5754" y="11543"/>
                    <a:pt x="5793" y="11543"/>
                    <a:pt x="5832" y="11543"/>
                  </a:cubicBezTo>
                  <a:cubicBezTo>
                    <a:pt x="8957" y="11543"/>
                    <a:pt x="11521" y="9030"/>
                    <a:pt x="11584" y="5891"/>
                  </a:cubicBezTo>
                  <a:cubicBezTo>
                    <a:pt x="11652" y="2713"/>
                    <a:pt x="9137" y="65"/>
                    <a:pt x="5932" y="2"/>
                  </a:cubicBezTo>
                  <a:cubicBezTo>
                    <a:pt x="5890" y="1"/>
                    <a:pt x="5848" y="0"/>
                    <a:pt x="5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3258219" y="3464737"/>
              <a:ext cx="499637" cy="494940"/>
            </a:xfrm>
            <a:custGeom>
              <a:rect b="b" l="l" r="r" t="t"/>
              <a:pathLst>
                <a:path extrusionOk="0" h="6428" w="6489">
                  <a:moveTo>
                    <a:pt x="3234" y="1"/>
                  </a:moveTo>
                  <a:cubicBezTo>
                    <a:pt x="1504" y="1"/>
                    <a:pt x="69" y="1394"/>
                    <a:pt x="22" y="3137"/>
                  </a:cubicBezTo>
                  <a:cubicBezTo>
                    <a:pt x="1" y="4922"/>
                    <a:pt x="1415" y="6378"/>
                    <a:pt x="3179" y="6426"/>
                  </a:cubicBezTo>
                  <a:cubicBezTo>
                    <a:pt x="3204" y="6427"/>
                    <a:pt x="3230" y="6427"/>
                    <a:pt x="3256" y="6427"/>
                  </a:cubicBezTo>
                  <a:cubicBezTo>
                    <a:pt x="4985" y="6427"/>
                    <a:pt x="6426" y="5028"/>
                    <a:pt x="6468" y="3270"/>
                  </a:cubicBezTo>
                  <a:cubicBezTo>
                    <a:pt x="6489" y="1501"/>
                    <a:pt x="5075" y="23"/>
                    <a:pt x="3311" y="2"/>
                  </a:cubicBezTo>
                  <a:cubicBezTo>
                    <a:pt x="3285" y="1"/>
                    <a:pt x="3259" y="1"/>
                    <a:pt x="3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3428309" y="3633287"/>
              <a:ext cx="159539" cy="157845"/>
            </a:xfrm>
            <a:custGeom>
              <a:rect b="b" l="l" r="r" t="t"/>
              <a:pathLst>
                <a:path extrusionOk="0" h="2050" w="2072">
                  <a:moveTo>
                    <a:pt x="1060" y="0"/>
                  </a:moveTo>
                  <a:cubicBezTo>
                    <a:pt x="482" y="0"/>
                    <a:pt x="22" y="440"/>
                    <a:pt x="22" y="1012"/>
                  </a:cubicBezTo>
                  <a:cubicBezTo>
                    <a:pt x="0" y="1563"/>
                    <a:pt x="440" y="2029"/>
                    <a:pt x="1012" y="2050"/>
                  </a:cubicBezTo>
                  <a:cubicBezTo>
                    <a:pt x="1589" y="2050"/>
                    <a:pt x="2050" y="1610"/>
                    <a:pt x="2050" y="1033"/>
                  </a:cubicBezTo>
                  <a:cubicBezTo>
                    <a:pt x="2071" y="482"/>
                    <a:pt x="1632" y="21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6587173" y="3340769"/>
              <a:ext cx="897252" cy="887242"/>
            </a:xfrm>
            <a:custGeom>
              <a:rect b="b" l="l" r="r" t="t"/>
              <a:pathLst>
                <a:path extrusionOk="0" h="11523" w="11653">
                  <a:moveTo>
                    <a:pt x="5805" y="0"/>
                  </a:moveTo>
                  <a:cubicBezTo>
                    <a:pt x="2685" y="0"/>
                    <a:pt x="132" y="2491"/>
                    <a:pt x="64" y="5626"/>
                  </a:cubicBezTo>
                  <a:cubicBezTo>
                    <a:pt x="0" y="8831"/>
                    <a:pt x="2537" y="11452"/>
                    <a:pt x="5715" y="11521"/>
                  </a:cubicBezTo>
                  <a:cubicBezTo>
                    <a:pt x="5754" y="11522"/>
                    <a:pt x="5793" y="11522"/>
                    <a:pt x="5832" y="11522"/>
                  </a:cubicBezTo>
                  <a:cubicBezTo>
                    <a:pt x="8957" y="11522"/>
                    <a:pt x="11521" y="9009"/>
                    <a:pt x="11583" y="5870"/>
                  </a:cubicBezTo>
                  <a:cubicBezTo>
                    <a:pt x="11652" y="2692"/>
                    <a:pt x="9136" y="44"/>
                    <a:pt x="5932" y="2"/>
                  </a:cubicBezTo>
                  <a:cubicBezTo>
                    <a:pt x="5890" y="1"/>
                    <a:pt x="5847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6785752" y="3536115"/>
              <a:ext cx="499637" cy="494863"/>
            </a:xfrm>
            <a:custGeom>
              <a:rect b="b" l="l" r="r" t="t"/>
              <a:pathLst>
                <a:path extrusionOk="0" h="6427" w="6489">
                  <a:moveTo>
                    <a:pt x="3233" y="1"/>
                  </a:moveTo>
                  <a:cubicBezTo>
                    <a:pt x="1504" y="1"/>
                    <a:pt x="69" y="1394"/>
                    <a:pt x="43" y="3158"/>
                  </a:cubicBezTo>
                  <a:cubicBezTo>
                    <a:pt x="1" y="4922"/>
                    <a:pt x="1415" y="6400"/>
                    <a:pt x="3178" y="6426"/>
                  </a:cubicBezTo>
                  <a:cubicBezTo>
                    <a:pt x="3205" y="6427"/>
                    <a:pt x="3231" y="6427"/>
                    <a:pt x="3257" y="6427"/>
                  </a:cubicBezTo>
                  <a:cubicBezTo>
                    <a:pt x="5011" y="6427"/>
                    <a:pt x="6426" y="5028"/>
                    <a:pt x="6467" y="3291"/>
                  </a:cubicBezTo>
                  <a:cubicBezTo>
                    <a:pt x="6489" y="1500"/>
                    <a:pt x="5101" y="44"/>
                    <a:pt x="3311" y="2"/>
                  </a:cubicBezTo>
                  <a:cubicBezTo>
                    <a:pt x="3285" y="1"/>
                    <a:pt x="3259" y="1"/>
                    <a:pt x="32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6955842" y="3704588"/>
              <a:ext cx="159539" cy="157999"/>
            </a:xfrm>
            <a:custGeom>
              <a:rect b="b" l="l" r="r" t="t"/>
              <a:pathLst>
                <a:path extrusionOk="0" h="2052" w="2072">
                  <a:moveTo>
                    <a:pt x="1059" y="1"/>
                  </a:moveTo>
                  <a:cubicBezTo>
                    <a:pt x="482" y="1"/>
                    <a:pt x="21" y="441"/>
                    <a:pt x="21" y="1013"/>
                  </a:cubicBezTo>
                  <a:cubicBezTo>
                    <a:pt x="0" y="1563"/>
                    <a:pt x="461" y="2051"/>
                    <a:pt x="1012" y="2051"/>
                  </a:cubicBezTo>
                  <a:cubicBezTo>
                    <a:pt x="1025" y="2051"/>
                    <a:pt x="1037" y="2051"/>
                    <a:pt x="1050" y="2051"/>
                  </a:cubicBezTo>
                  <a:cubicBezTo>
                    <a:pt x="1609" y="2051"/>
                    <a:pt x="2050" y="1599"/>
                    <a:pt x="2071" y="1060"/>
                  </a:cubicBezTo>
                  <a:cubicBezTo>
                    <a:pt x="2071" y="483"/>
                    <a:pt x="1631" y="22"/>
                    <a:pt x="1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2597726" y="2882396"/>
              <a:ext cx="794460" cy="377057"/>
            </a:xfrm>
            <a:custGeom>
              <a:rect b="b" l="l" r="r" t="t"/>
              <a:pathLst>
                <a:path extrusionOk="0" h="4897" w="10318">
                  <a:moveTo>
                    <a:pt x="10152" y="1"/>
                  </a:moveTo>
                  <a:cubicBezTo>
                    <a:pt x="10126" y="1"/>
                    <a:pt x="10099" y="12"/>
                    <a:pt x="10078" y="39"/>
                  </a:cubicBezTo>
                  <a:cubicBezTo>
                    <a:pt x="9638" y="505"/>
                    <a:pt x="9177" y="966"/>
                    <a:pt x="8690" y="1384"/>
                  </a:cubicBezTo>
                  <a:cubicBezTo>
                    <a:pt x="7986" y="2046"/>
                    <a:pt x="7234" y="2708"/>
                    <a:pt x="6370" y="3105"/>
                  </a:cubicBezTo>
                  <a:cubicBezTo>
                    <a:pt x="5645" y="3460"/>
                    <a:pt x="4808" y="3635"/>
                    <a:pt x="4035" y="3815"/>
                  </a:cubicBezTo>
                  <a:cubicBezTo>
                    <a:pt x="2753" y="4143"/>
                    <a:pt x="1450" y="4408"/>
                    <a:pt x="147" y="4652"/>
                  </a:cubicBezTo>
                  <a:cubicBezTo>
                    <a:pt x="1" y="4692"/>
                    <a:pt x="57" y="4897"/>
                    <a:pt x="196" y="4897"/>
                  </a:cubicBezTo>
                  <a:cubicBezTo>
                    <a:pt x="202" y="4897"/>
                    <a:pt x="209" y="4896"/>
                    <a:pt x="216" y="4895"/>
                  </a:cubicBezTo>
                  <a:cubicBezTo>
                    <a:pt x="767" y="4784"/>
                    <a:pt x="1296" y="4673"/>
                    <a:pt x="1847" y="4541"/>
                  </a:cubicBezTo>
                  <a:cubicBezTo>
                    <a:pt x="2774" y="4366"/>
                    <a:pt x="3680" y="4165"/>
                    <a:pt x="4585" y="3926"/>
                  </a:cubicBezTo>
                  <a:cubicBezTo>
                    <a:pt x="5338" y="3725"/>
                    <a:pt x="6132" y="3529"/>
                    <a:pt x="6815" y="3153"/>
                  </a:cubicBezTo>
                  <a:cubicBezTo>
                    <a:pt x="8092" y="2401"/>
                    <a:pt x="9241" y="1299"/>
                    <a:pt x="10237" y="192"/>
                  </a:cubicBezTo>
                  <a:cubicBezTo>
                    <a:pt x="10317" y="112"/>
                    <a:pt x="10236" y="1"/>
                    <a:pt x="10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7184990" y="2809017"/>
              <a:ext cx="231300" cy="230992"/>
            </a:xfrm>
            <a:custGeom>
              <a:rect b="b" l="l" r="r" t="t"/>
              <a:pathLst>
                <a:path extrusionOk="0" h="3000" w="3004">
                  <a:moveTo>
                    <a:pt x="1481" y="244"/>
                  </a:moveTo>
                  <a:cubicBezTo>
                    <a:pt x="1496" y="244"/>
                    <a:pt x="1511" y="244"/>
                    <a:pt x="1526" y="245"/>
                  </a:cubicBezTo>
                  <a:cubicBezTo>
                    <a:pt x="2230" y="245"/>
                    <a:pt x="2760" y="838"/>
                    <a:pt x="2760" y="1521"/>
                  </a:cubicBezTo>
                  <a:cubicBezTo>
                    <a:pt x="2718" y="2192"/>
                    <a:pt x="2207" y="2761"/>
                    <a:pt x="1516" y="2761"/>
                  </a:cubicBezTo>
                  <a:cubicBezTo>
                    <a:pt x="1504" y="2761"/>
                    <a:pt x="1491" y="2761"/>
                    <a:pt x="1478" y="2761"/>
                  </a:cubicBezTo>
                  <a:cubicBezTo>
                    <a:pt x="795" y="2734"/>
                    <a:pt x="223" y="2162"/>
                    <a:pt x="244" y="1479"/>
                  </a:cubicBezTo>
                  <a:cubicBezTo>
                    <a:pt x="265" y="811"/>
                    <a:pt x="818" y="244"/>
                    <a:pt x="1481" y="244"/>
                  </a:cubicBezTo>
                  <a:close/>
                  <a:moveTo>
                    <a:pt x="1490" y="1"/>
                  </a:moveTo>
                  <a:cubicBezTo>
                    <a:pt x="710" y="1"/>
                    <a:pt x="22" y="676"/>
                    <a:pt x="1" y="1479"/>
                  </a:cubicBezTo>
                  <a:cubicBezTo>
                    <a:pt x="1" y="2273"/>
                    <a:pt x="663" y="2978"/>
                    <a:pt x="1478" y="2999"/>
                  </a:cubicBezTo>
                  <a:cubicBezTo>
                    <a:pt x="2315" y="2999"/>
                    <a:pt x="2953" y="2346"/>
                    <a:pt x="3003" y="1537"/>
                  </a:cubicBezTo>
                  <a:lnTo>
                    <a:pt x="3003" y="1537"/>
                  </a:lnTo>
                  <a:cubicBezTo>
                    <a:pt x="3003" y="1532"/>
                    <a:pt x="3004" y="1527"/>
                    <a:pt x="3004" y="1521"/>
                  </a:cubicBezTo>
                  <a:lnTo>
                    <a:pt x="3004" y="1521"/>
                  </a:lnTo>
                  <a:cubicBezTo>
                    <a:pt x="3004" y="1521"/>
                    <a:pt x="3004" y="1521"/>
                    <a:pt x="3004" y="1521"/>
                  </a:cubicBezTo>
                  <a:cubicBezTo>
                    <a:pt x="3004" y="1518"/>
                    <a:pt x="3004" y="1515"/>
                    <a:pt x="3003" y="1513"/>
                  </a:cubicBezTo>
                  <a:lnTo>
                    <a:pt x="3003" y="1513"/>
                  </a:lnTo>
                  <a:cubicBezTo>
                    <a:pt x="2978" y="701"/>
                    <a:pt x="2360" y="23"/>
                    <a:pt x="1526" y="1"/>
                  </a:cubicBezTo>
                  <a:cubicBezTo>
                    <a:pt x="1514" y="1"/>
                    <a:pt x="1502" y="1"/>
                    <a:pt x="1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5159852" y="2907267"/>
              <a:ext cx="298981" cy="70068"/>
            </a:xfrm>
            <a:custGeom>
              <a:rect b="b" l="l" r="r" t="t"/>
              <a:pathLst>
                <a:path extrusionOk="0" h="910" w="3883">
                  <a:moveTo>
                    <a:pt x="1771" y="0"/>
                  </a:moveTo>
                  <a:cubicBezTo>
                    <a:pt x="788" y="0"/>
                    <a:pt x="0" y="175"/>
                    <a:pt x="0" y="425"/>
                  </a:cubicBezTo>
                  <a:cubicBezTo>
                    <a:pt x="0" y="664"/>
                    <a:pt x="858" y="886"/>
                    <a:pt x="1918" y="907"/>
                  </a:cubicBezTo>
                  <a:cubicBezTo>
                    <a:pt x="1977" y="909"/>
                    <a:pt x="2036" y="909"/>
                    <a:pt x="2093" y="909"/>
                  </a:cubicBezTo>
                  <a:cubicBezTo>
                    <a:pt x="3090" y="909"/>
                    <a:pt x="3863" y="739"/>
                    <a:pt x="3883" y="489"/>
                  </a:cubicBezTo>
                  <a:cubicBezTo>
                    <a:pt x="3883" y="245"/>
                    <a:pt x="3019" y="28"/>
                    <a:pt x="1939" y="2"/>
                  </a:cubicBezTo>
                  <a:cubicBezTo>
                    <a:pt x="1882" y="1"/>
                    <a:pt x="1826" y="0"/>
                    <a:pt x="1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6485227" y="2914197"/>
              <a:ext cx="298981" cy="71685"/>
            </a:xfrm>
            <a:custGeom>
              <a:rect b="b" l="l" r="r" t="t"/>
              <a:pathLst>
                <a:path extrusionOk="0" h="931" w="3883">
                  <a:moveTo>
                    <a:pt x="1782" y="0"/>
                  </a:moveTo>
                  <a:cubicBezTo>
                    <a:pt x="794" y="0"/>
                    <a:pt x="0" y="189"/>
                    <a:pt x="0" y="420"/>
                  </a:cubicBezTo>
                  <a:cubicBezTo>
                    <a:pt x="0" y="685"/>
                    <a:pt x="858" y="907"/>
                    <a:pt x="1918" y="929"/>
                  </a:cubicBezTo>
                  <a:cubicBezTo>
                    <a:pt x="1971" y="930"/>
                    <a:pt x="2025" y="930"/>
                    <a:pt x="2077" y="930"/>
                  </a:cubicBezTo>
                  <a:cubicBezTo>
                    <a:pt x="3082" y="930"/>
                    <a:pt x="3861" y="742"/>
                    <a:pt x="3861" y="510"/>
                  </a:cubicBezTo>
                  <a:cubicBezTo>
                    <a:pt x="3882" y="245"/>
                    <a:pt x="2998" y="23"/>
                    <a:pt x="1939" y="2"/>
                  </a:cubicBezTo>
                  <a:cubicBezTo>
                    <a:pt x="1886" y="1"/>
                    <a:pt x="1834" y="0"/>
                    <a:pt x="1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4087339" y="2845668"/>
              <a:ext cx="94014" cy="967628"/>
            </a:xfrm>
            <a:custGeom>
              <a:rect b="b" l="l" r="r" t="t"/>
              <a:pathLst>
                <a:path extrusionOk="0" h="12567" w="1221">
                  <a:moveTo>
                    <a:pt x="354" y="1"/>
                  </a:moveTo>
                  <a:cubicBezTo>
                    <a:pt x="295" y="1"/>
                    <a:pt x="233" y="34"/>
                    <a:pt x="223" y="97"/>
                  </a:cubicBezTo>
                  <a:cubicBezTo>
                    <a:pt x="180" y="696"/>
                    <a:pt x="133" y="1289"/>
                    <a:pt x="111" y="1861"/>
                  </a:cubicBezTo>
                  <a:cubicBezTo>
                    <a:pt x="0" y="4006"/>
                    <a:pt x="0" y="6098"/>
                    <a:pt x="265" y="8217"/>
                  </a:cubicBezTo>
                  <a:cubicBezTo>
                    <a:pt x="445" y="9652"/>
                    <a:pt x="689" y="11066"/>
                    <a:pt x="975" y="12480"/>
                  </a:cubicBezTo>
                  <a:cubicBezTo>
                    <a:pt x="983" y="12540"/>
                    <a:pt x="1026" y="12566"/>
                    <a:pt x="1072" y="12566"/>
                  </a:cubicBezTo>
                  <a:cubicBezTo>
                    <a:pt x="1142" y="12566"/>
                    <a:pt x="1221" y="12504"/>
                    <a:pt x="1192" y="12411"/>
                  </a:cubicBezTo>
                  <a:cubicBezTo>
                    <a:pt x="1086" y="11903"/>
                    <a:pt x="996" y="11373"/>
                    <a:pt x="906" y="10844"/>
                  </a:cubicBezTo>
                  <a:cubicBezTo>
                    <a:pt x="530" y="8746"/>
                    <a:pt x="265" y="6654"/>
                    <a:pt x="265" y="4536"/>
                  </a:cubicBezTo>
                  <a:cubicBezTo>
                    <a:pt x="265" y="3053"/>
                    <a:pt x="334" y="1575"/>
                    <a:pt x="466" y="119"/>
                  </a:cubicBezTo>
                  <a:cubicBezTo>
                    <a:pt x="477" y="39"/>
                    <a:pt x="417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589657" y="2792462"/>
              <a:ext cx="28104" cy="1005895"/>
            </a:xfrm>
            <a:custGeom>
              <a:rect b="b" l="l" r="r" t="t"/>
              <a:pathLst>
                <a:path extrusionOk="0" h="13064" w="365">
                  <a:moveTo>
                    <a:pt x="240" y="0"/>
                  </a:moveTo>
                  <a:cubicBezTo>
                    <a:pt x="186" y="0"/>
                    <a:pt x="133" y="34"/>
                    <a:pt x="133" y="105"/>
                  </a:cubicBezTo>
                  <a:cubicBezTo>
                    <a:pt x="133" y="635"/>
                    <a:pt x="112" y="1164"/>
                    <a:pt x="112" y="1694"/>
                  </a:cubicBezTo>
                  <a:cubicBezTo>
                    <a:pt x="64" y="5444"/>
                    <a:pt x="43" y="9199"/>
                    <a:pt x="1" y="12949"/>
                  </a:cubicBezTo>
                  <a:cubicBezTo>
                    <a:pt x="1" y="13025"/>
                    <a:pt x="62" y="13064"/>
                    <a:pt x="123" y="13064"/>
                  </a:cubicBezTo>
                  <a:cubicBezTo>
                    <a:pt x="183" y="13064"/>
                    <a:pt x="244" y="13025"/>
                    <a:pt x="244" y="12949"/>
                  </a:cubicBezTo>
                  <a:lnTo>
                    <a:pt x="244" y="11381"/>
                  </a:lnTo>
                  <a:cubicBezTo>
                    <a:pt x="287" y="7631"/>
                    <a:pt x="329" y="3876"/>
                    <a:pt x="350" y="126"/>
                  </a:cubicBezTo>
                  <a:cubicBezTo>
                    <a:pt x="364" y="44"/>
                    <a:pt x="301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6435871" y="2630611"/>
              <a:ext cx="572630" cy="1150035"/>
            </a:xfrm>
            <a:custGeom>
              <a:rect b="b" l="l" r="r" t="t"/>
              <a:pathLst>
                <a:path extrusionOk="0" h="14936" w="7437">
                  <a:moveTo>
                    <a:pt x="7092" y="0"/>
                  </a:moveTo>
                  <a:cubicBezTo>
                    <a:pt x="7019" y="0"/>
                    <a:pt x="6936" y="60"/>
                    <a:pt x="6949" y="152"/>
                  </a:cubicBezTo>
                  <a:cubicBezTo>
                    <a:pt x="7082" y="994"/>
                    <a:pt x="7082" y="1874"/>
                    <a:pt x="7039" y="2737"/>
                  </a:cubicBezTo>
                  <a:cubicBezTo>
                    <a:pt x="6949" y="4018"/>
                    <a:pt x="6684" y="5385"/>
                    <a:pt x="5805" y="6354"/>
                  </a:cubicBezTo>
                  <a:cubicBezTo>
                    <a:pt x="4900" y="7329"/>
                    <a:pt x="3660" y="7879"/>
                    <a:pt x="2580" y="8626"/>
                  </a:cubicBezTo>
                  <a:cubicBezTo>
                    <a:pt x="2098" y="8981"/>
                    <a:pt x="1632" y="9357"/>
                    <a:pt x="1277" y="9844"/>
                  </a:cubicBezTo>
                  <a:cubicBezTo>
                    <a:pt x="858" y="10438"/>
                    <a:pt x="615" y="11190"/>
                    <a:pt x="440" y="11894"/>
                  </a:cubicBezTo>
                  <a:cubicBezTo>
                    <a:pt x="196" y="12821"/>
                    <a:pt x="0" y="13838"/>
                    <a:pt x="43" y="14828"/>
                  </a:cubicBezTo>
                  <a:cubicBezTo>
                    <a:pt x="54" y="14897"/>
                    <a:pt x="119" y="14936"/>
                    <a:pt x="179" y="14936"/>
                  </a:cubicBezTo>
                  <a:cubicBezTo>
                    <a:pt x="235" y="14936"/>
                    <a:pt x="286" y="14902"/>
                    <a:pt x="286" y="14828"/>
                  </a:cubicBezTo>
                  <a:cubicBezTo>
                    <a:pt x="218" y="13552"/>
                    <a:pt x="530" y="12201"/>
                    <a:pt x="970" y="10988"/>
                  </a:cubicBezTo>
                  <a:cubicBezTo>
                    <a:pt x="1478" y="9601"/>
                    <a:pt x="2601" y="8849"/>
                    <a:pt x="3840" y="8123"/>
                  </a:cubicBezTo>
                  <a:cubicBezTo>
                    <a:pt x="4878" y="7482"/>
                    <a:pt x="6001" y="6773"/>
                    <a:pt x="6573" y="5650"/>
                  </a:cubicBezTo>
                  <a:cubicBezTo>
                    <a:pt x="7436" y="4018"/>
                    <a:pt x="7436" y="1874"/>
                    <a:pt x="7193" y="89"/>
                  </a:cubicBezTo>
                  <a:cubicBezTo>
                    <a:pt x="7184" y="27"/>
                    <a:pt x="7140" y="0"/>
                    <a:pt x="7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4094269" y="2288044"/>
              <a:ext cx="2893797" cy="573631"/>
            </a:xfrm>
            <a:custGeom>
              <a:rect b="b" l="l" r="r" t="t"/>
              <a:pathLst>
                <a:path extrusionOk="0" h="7450" w="37583">
                  <a:moveTo>
                    <a:pt x="21368" y="0"/>
                  </a:moveTo>
                  <a:cubicBezTo>
                    <a:pt x="20545" y="0"/>
                    <a:pt x="19726" y="21"/>
                    <a:pt x="18913" y="57"/>
                  </a:cubicBezTo>
                  <a:cubicBezTo>
                    <a:pt x="15116" y="232"/>
                    <a:pt x="11276" y="920"/>
                    <a:pt x="7791" y="2483"/>
                  </a:cubicBezTo>
                  <a:cubicBezTo>
                    <a:pt x="5561" y="3500"/>
                    <a:pt x="3379" y="4670"/>
                    <a:pt x="1303" y="5952"/>
                  </a:cubicBezTo>
                  <a:cubicBezTo>
                    <a:pt x="1303" y="5952"/>
                    <a:pt x="0" y="6852"/>
                    <a:pt x="265" y="7361"/>
                  </a:cubicBezTo>
                  <a:cubicBezTo>
                    <a:pt x="296" y="7422"/>
                    <a:pt x="753" y="7449"/>
                    <a:pt x="1537" y="7449"/>
                  </a:cubicBezTo>
                  <a:cubicBezTo>
                    <a:pt x="6973" y="7449"/>
                    <a:pt x="28110" y="6152"/>
                    <a:pt x="31757" y="6037"/>
                  </a:cubicBezTo>
                  <a:cubicBezTo>
                    <a:pt x="35925" y="5904"/>
                    <a:pt x="37583" y="5179"/>
                    <a:pt x="37493" y="4204"/>
                  </a:cubicBezTo>
                  <a:cubicBezTo>
                    <a:pt x="37408" y="3304"/>
                    <a:pt x="35554" y="2859"/>
                    <a:pt x="34913" y="2642"/>
                  </a:cubicBezTo>
                  <a:cubicBezTo>
                    <a:pt x="33478" y="2154"/>
                    <a:pt x="32133" y="1514"/>
                    <a:pt x="30676" y="1116"/>
                  </a:cubicBezTo>
                  <a:cubicBezTo>
                    <a:pt x="27669" y="294"/>
                    <a:pt x="24496" y="0"/>
                    <a:pt x="2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547831" y="3403677"/>
              <a:ext cx="221137" cy="239847"/>
            </a:xfrm>
            <a:custGeom>
              <a:rect b="b" l="l" r="r" t="t"/>
              <a:pathLst>
                <a:path extrusionOk="0" h="3115" w="2872">
                  <a:moveTo>
                    <a:pt x="181" y="0"/>
                  </a:moveTo>
                  <a:cubicBezTo>
                    <a:pt x="27" y="970"/>
                    <a:pt x="1" y="1986"/>
                    <a:pt x="70" y="2934"/>
                  </a:cubicBezTo>
                  <a:cubicBezTo>
                    <a:pt x="91" y="3003"/>
                    <a:pt x="91" y="3046"/>
                    <a:pt x="91" y="3115"/>
                  </a:cubicBezTo>
                  <a:cubicBezTo>
                    <a:pt x="642" y="3088"/>
                    <a:pt x="1282" y="3046"/>
                    <a:pt x="1770" y="2956"/>
                  </a:cubicBezTo>
                  <a:cubicBezTo>
                    <a:pt x="2871" y="2760"/>
                    <a:pt x="2808" y="1743"/>
                    <a:pt x="2739" y="906"/>
                  </a:cubicBezTo>
                  <a:cubicBezTo>
                    <a:pt x="2675" y="265"/>
                    <a:pt x="975" y="69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7999018" y="2890635"/>
              <a:ext cx="1694" cy="1694"/>
            </a:xfrm>
            <a:custGeom>
              <a:rect b="b" l="l" r="r" t="t"/>
              <a:pathLst>
                <a:path extrusionOk="0" h="22" w="22">
                  <a:moveTo>
                    <a:pt x="21" y="22"/>
                  </a:moveTo>
                  <a:lnTo>
                    <a:pt x="21" y="22"/>
                  </a:lnTo>
                  <a:lnTo>
                    <a:pt x="21" y="22"/>
                  </a:lnTo>
                  <a:close/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close/>
                  <a:moveTo>
                    <a:pt x="0" y="1"/>
                  </a:moveTo>
                  <a:lnTo>
                    <a:pt x="21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7805290" y="2824185"/>
              <a:ext cx="288818" cy="458828"/>
            </a:xfrm>
            <a:custGeom>
              <a:rect b="b" l="l" r="r" t="t"/>
              <a:pathLst>
                <a:path extrusionOk="0" h="5959" w="3751">
                  <a:moveTo>
                    <a:pt x="2161" y="0"/>
                  </a:moveTo>
                  <a:cubicBezTo>
                    <a:pt x="1367" y="265"/>
                    <a:pt x="0" y="906"/>
                    <a:pt x="43" y="2140"/>
                  </a:cubicBezTo>
                  <a:cubicBezTo>
                    <a:pt x="133" y="3888"/>
                    <a:pt x="662" y="4968"/>
                    <a:pt x="1875" y="5540"/>
                  </a:cubicBezTo>
                  <a:cubicBezTo>
                    <a:pt x="2516" y="5826"/>
                    <a:pt x="3220" y="5916"/>
                    <a:pt x="3750" y="5959"/>
                  </a:cubicBezTo>
                  <a:cubicBezTo>
                    <a:pt x="3332" y="3861"/>
                    <a:pt x="2802" y="1833"/>
                    <a:pt x="2537" y="885"/>
                  </a:cubicBezTo>
                  <a:lnTo>
                    <a:pt x="2537" y="864"/>
                  </a:lnTo>
                  <a:lnTo>
                    <a:pt x="2516" y="864"/>
                  </a:lnTo>
                  <a:cubicBezTo>
                    <a:pt x="2426" y="530"/>
                    <a:pt x="2320" y="244"/>
                    <a:pt x="2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2733397" y="3074123"/>
              <a:ext cx="3311" cy="3388"/>
            </a:xfrm>
            <a:custGeom>
              <a:rect b="b" l="l" r="r" t="t"/>
              <a:pathLst>
                <a:path extrusionOk="0" h="44" w="43">
                  <a:moveTo>
                    <a:pt x="1" y="43"/>
                  </a:moveTo>
                  <a:lnTo>
                    <a:pt x="1" y="43"/>
                  </a:lnTo>
                  <a:lnTo>
                    <a:pt x="1" y="43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1" y="22"/>
                  </a:ln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43" y="1"/>
                  </a:moveTo>
                  <a:cubicBezTo>
                    <a:pt x="43" y="1"/>
                    <a:pt x="43" y="22"/>
                    <a:pt x="22" y="22"/>
                  </a:cubicBezTo>
                  <a:cubicBezTo>
                    <a:pt x="43" y="22"/>
                    <a:pt x="43" y="1"/>
                    <a:pt x="43" y="1"/>
                  </a:cubicBez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2692588" y="2931444"/>
              <a:ext cx="438501" cy="181945"/>
            </a:xfrm>
            <a:custGeom>
              <a:rect b="b" l="l" r="r" t="t"/>
              <a:pathLst>
                <a:path extrusionOk="0" h="2363" w="5695">
                  <a:moveTo>
                    <a:pt x="5694" y="0"/>
                  </a:moveTo>
                  <a:lnTo>
                    <a:pt x="5694" y="0"/>
                  </a:lnTo>
                  <a:cubicBezTo>
                    <a:pt x="3618" y="509"/>
                    <a:pt x="1632" y="1102"/>
                    <a:pt x="573" y="1854"/>
                  </a:cubicBezTo>
                  <a:cubicBezTo>
                    <a:pt x="573" y="1854"/>
                    <a:pt x="573" y="1875"/>
                    <a:pt x="552" y="1875"/>
                  </a:cubicBezTo>
                  <a:lnTo>
                    <a:pt x="531" y="1875"/>
                  </a:lnTo>
                  <a:lnTo>
                    <a:pt x="531" y="1896"/>
                  </a:lnTo>
                  <a:cubicBezTo>
                    <a:pt x="329" y="2029"/>
                    <a:pt x="155" y="2182"/>
                    <a:pt x="1" y="2362"/>
                  </a:cubicBezTo>
                  <a:lnTo>
                    <a:pt x="504" y="2362"/>
                  </a:lnTo>
                  <a:cubicBezTo>
                    <a:pt x="504" y="2362"/>
                    <a:pt x="2405" y="2272"/>
                    <a:pt x="3793" y="1700"/>
                  </a:cubicBezTo>
                  <a:cubicBezTo>
                    <a:pt x="4678" y="1346"/>
                    <a:pt x="5318" y="551"/>
                    <a:pt x="5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1" name="Google Shape;81;p4"/>
          <p:cNvSpPr txBox="1"/>
          <p:nvPr>
            <p:ph idx="1" type="body"/>
          </p:nvPr>
        </p:nvSpPr>
        <p:spPr>
          <a:xfrm>
            <a:off x="720000" y="949875"/>
            <a:ext cx="7704000" cy="4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82" name="Google Shape;82;p4"/>
          <p:cNvSpPr/>
          <p:nvPr/>
        </p:nvSpPr>
        <p:spPr>
          <a:xfrm>
            <a:off x="582471" y="414723"/>
            <a:ext cx="252794" cy="249582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" name="Google Shape;83;p4"/>
          <p:cNvGrpSpPr/>
          <p:nvPr/>
        </p:nvGrpSpPr>
        <p:grpSpPr>
          <a:xfrm>
            <a:off x="769604" y="3731863"/>
            <a:ext cx="889237" cy="1143073"/>
            <a:chOff x="1307321" y="654999"/>
            <a:chExt cx="1131632" cy="1454661"/>
          </a:xfrm>
        </p:grpSpPr>
        <p:sp>
          <p:nvSpPr>
            <p:cNvPr id="84" name="Google Shape;84;p4"/>
            <p:cNvSpPr/>
            <p:nvPr/>
          </p:nvSpPr>
          <p:spPr>
            <a:xfrm>
              <a:off x="1307321" y="654999"/>
              <a:ext cx="1131632" cy="1021965"/>
            </a:xfrm>
            <a:custGeom>
              <a:rect b="b" l="l" r="r" t="t"/>
              <a:pathLst>
                <a:path extrusionOk="0" h="23241" w="25735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1876952" y="1126611"/>
              <a:ext cx="81569" cy="983049"/>
            </a:xfrm>
            <a:custGeom>
              <a:rect b="b" l="l" r="r" t="t"/>
              <a:pathLst>
                <a:path extrusionOk="0" h="22356" w="1855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" name="Google Shape;86;p4"/>
          <p:cNvSpPr/>
          <p:nvPr/>
        </p:nvSpPr>
        <p:spPr>
          <a:xfrm>
            <a:off x="8702325" y="-45775"/>
            <a:ext cx="467251" cy="4144294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4"/>
          <p:cNvSpPr/>
          <p:nvPr/>
        </p:nvSpPr>
        <p:spPr>
          <a:xfrm rot="10800000">
            <a:off x="-25576" y="1044981"/>
            <a:ext cx="467251" cy="4144294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8122500" y="1264624"/>
            <a:ext cx="1046547" cy="249598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5"/>
          <p:cNvSpPr/>
          <p:nvPr/>
        </p:nvSpPr>
        <p:spPr>
          <a:xfrm>
            <a:off x="-170399" y="1768918"/>
            <a:ext cx="612062" cy="147480"/>
          </a:xfrm>
          <a:custGeom>
            <a:rect b="b" l="l" r="r" t="t"/>
            <a:pathLst>
              <a:path extrusionOk="0" h="1372" w="5694">
                <a:moveTo>
                  <a:pt x="2405" y="0"/>
                </a:moveTo>
                <a:cubicBezTo>
                  <a:pt x="2251" y="0"/>
                  <a:pt x="2119" y="90"/>
                  <a:pt x="2034" y="201"/>
                </a:cubicBezTo>
                <a:cubicBezTo>
                  <a:pt x="1875" y="334"/>
                  <a:pt x="1790" y="530"/>
                  <a:pt x="1722" y="752"/>
                </a:cubicBezTo>
                <a:cubicBezTo>
                  <a:pt x="1637" y="710"/>
                  <a:pt x="1547" y="662"/>
                  <a:pt x="1457" y="662"/>
                </a:cubicBezTo>
                <a:cubicBezTo>
                  <a:pt x="1372" y="689"/>
                  <a:pt x="1282" y="773"/>
                  <a:pt x="1282" y="863"/>
                </a:cubicBezTo>
                <a:cubicBezTo>
                  <a:pt x="1199" y="767"/>
                  <a:pt x="1081" y="712"/>
                  <a:pt x="961" y="712"/>
                </a:cubicBezTo>
                <a:cubicBezTo>
                  <a:pt x="889" y="712"/>
                  <a:pt x="818" y="732"/>
                  <a:pt x="752" y="773"/>
                </a:cubicBezTo>
                <a:cubicBezTo>
                  <a:pt x="599" y="863"/>
                  <a:pt x="509" y="1059"/>
                  <a:pt x="376" y="1192"/>
                </a:cubicBezTo>
                <a:cubicBezTo>
                  <a:pt x="286" y="1261"/>
                  <a:pt x="90" y="1324"/>
                  <a:pt x="0" y="1351"/>
                </a:cubicBezTo>
                <a:lnTo>
                  <a:pt x="5694" y="1372"/>
                </a:lnTo>
                <a:cubicBezTo>
                  <a:pt x="5477" y="1324"/>
                  <a:pt x="5233" y="1282"/>
                  <a:pt x="5101" y="1038"/>
                </a:cubicBezTo>
                <a:cubicBezTo>
                  <a:pt x="5032" y="953"/>
                  <a:pt x="5011" y="842"/>
                  <a:pt x="4921" y="795"/>
                </a:cubicBezTo>
                <a:cubicBezTo>
                  <a:pt x="4895" y="775"/>
                  <a:pt x="4869" y="768"/>
                  <a:pt x="4842" y="768"/>
                </a:cubicBezTo>
                <a:cubicBezTo>
                  <a:pt x="4780" y="768"/>
                  <a:pt x="4712" y="809"/>
                  <a:pt x="4635" y="842"/>
                </a:cubicBezTo>
                <a:cubicBezTo>
                  <a:pt x="4613" y="842"/>
                  <a:pt x="4592" y="863"/>
                  <a:pt x="4571" y="863"/>
                </a:cubicBezTo>
                <a:cubicBezTo>
                  <a:pt x="4550" y="842"/>
                  <a:pt x="4550" y="821"/>
                  <a:pt x="4523" y="795"/>
                </a:cubicBezTo>
                <a:cubicBezTo>
                  <a:pt x="4460" y="689"/>
                  <a:pt x="4439" y="509"/>
                  <a:pt x="4349" y="397"/>
                </a:cubicBezTo>
                <a:cubicBezTo>
                  <a:pt x="4278" y="313"/>
                  <a:pt x="4182" y="274"/>
                  <a:pt x="4088" y="274"/>
                </a:cubicBezTo>
                <a:cubicBezTo>
                  <a:pt x="4033" y="274"/>
                  <a:pt x="3979" y="287"/>
                  <a:pt x="3930" y="313"/>
                </a:cubicBezTo>
                <a:cubicBezTo>
                  <a:pt x="3798" y="397"/>
                  <a:pt x="3708" y="556"/>
                  <a:pt x="3665" y="710"/>
                </a:cubicBezTo>
                <a:cubicBezTo>
                  <a:pt x="3554" y="599"/>
                  <a:pt x="3443" y="487"/>
                  <a:pt x="3310" y="445"/>
                </a:cubicBezTo>
                <a:cubicBezTo>
                  <a:pt x="3268" y="430"/>
                  <a:pt x="3224" y="422"/>
                  <a:pt x="3180" y="422"/>
                </a:cubicBezTo>
                <a:cubicBezTo>
                  <a:pt x="3085" y="422"/>
                  <a:pt x="2989" y="457"/>
                  <a:pt x="2913" y="530"/>
                </a:cubicBezTo>
                <a:cubicBezTo>
                  <a:pt x="2802" y="291"/>
                  <a:pt x="2627" y="27"/>
                  <a:pt x="24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5"/>
          <p:cNvSpPr/>
          <p:nvPr/>
        </p:nvSpPr>
        <p:spPr>
          <a:xfrm>
            <a:off x="-1041000" y="3009775"/>
            <a:ext cx="11225986" cy="3987262"/>
          </a:xfrm>
          <a:custGeom>
            <a:rect b="b" l="l" r="r" t="t"/>
            <a:pathLst>
              <a:path extrusionOk="0" h="44599" w="105159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0" y="4705507"/>
            <a:ext cx="9144064" cy="438003"/>
          </a:xfrm>
          <a:custGeom>
            <a:rect b="b" l="l" r="r" t="t"/>
            <a:pathLst>
              <a:path extrusionOk="0" h="9670" w="87612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5"/>
          <p:cNvSpPr/>
          <p:nvPr/>
        </p:nvSpPr>
        <p:spPr>
          <a:xfrm>
            <a:off x="7412475" y="378725"/>
            <a:ext cx="841871" cy="201949"/>
          </a:xfrm>
          <a:custGeom>
            <a:rect b="b" l="l" r="r" t="t"/>
            <a:pathLst>
              <a:path extrusionOk="0" h="1440" w="6002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5"/>
          <p:cNvSpPr/>
          <p:nvPr/>
        </p:nvSpPr>
        <p:spPr>
          <a:xfrm>
            <a:off x="669497" y="213809"/>
            <a:ext cx="645170" cy="154789"/>
          </a:xfrm>
          <a:custGeom>
            <a:rect b="b" l="l" r="r" t="t"/>
            <a:pathLst>
              <a:path extrusionOk="0" h="1440" w="6002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5"/>
          <p:cNvSpPr/>
          <p:nvPr/>
        </p:nvSpPr>
        <p:spPr>
          <a:xfrm>
            <a:off x="416700" y="851317"/>
            <a:ext cx="252794" cy="249582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5"/>
          <p:cNvSpPr/>
          <p:nvPr/>
        </p:nvSpPr>
        <p:spPr>
          <a:xfrm>
            <a:off x="239388" y="646153"/>
            <a:ext cx="177302" cy="175063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5"/>
          <p:cNvSpPr/>
          <p:nvPr/>
        </p:nvSpPr>
        <p:spPr>
          <a:xfrm>
            <a:off x="8014638" y="4836975"/>
            <a:ext cx="3181346" cy="175049"/>
          </a:xfrm>
          <a:custGeom>
            <a:rect b="b" l="l" r="r" t="t"/>
            <a:pathLst>
              <a:path extrusionOk="0" h="2273" w="36476">
                <a:moveTo>
                  <a:pt x="18246" y="1"/>
                </a:moveTo>
                <a:cubicBezTo>
                  <a:pt x="8162" y="1"/>
                  <a:pt x="0" y="504"/>
                  <a:pt x="0" y="1123"/>
                </a:cubicBezTo>
                <a:cubicBezTo>
                  <a:pt x="0" y="1764"/>
                  <a:pt x="8162" y="2273"/>
                  <a:pt x="18246" y="2273"/>
                </a:cubicBezTo>
                <a:cubicBezTo>
                  <a:pt x="28309" y="2273"/>
                  <a:pt x="36476" y="1764"/>
                  <a:pt x="36476" y="1123"/>
                </a:cubicBezTo>
                <a:cubicBezTo>
                  <a:pt x="36476" y="504"/>
                  <a:pt x="28309" y="1"/>
                  <a:pt x="182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" name="Google Shape;98;p5"/>
          <p:cNvGrpSpPr/>
          <p:nvPr/>
        </p:nvGrpSpPr>
        <p:grpSpPr>
          <a:xfrm>
            <a:off x="7871553" y="3836915"/>
            <a:ext cx="3284189" cy="1168269"/>
            <a:chOff x="2536050" y="2210275"/>
            <a:chExt cx="5672175" cy="2017737"/>
          </a:xfrm>
        </p:grpSpPr>
        <p:sp>
          <p:nvSpPr>
            <p:cNvPr id="99" name="Google Shape;99;p5"/>
            <p:cNvSpPr/>
            <p:nvPr/>
          </p:nvSpPr>
          <p:spPr>
            <a:xfrm>
              <a:off x="2536050" y="2210275"/>
              <a:ext cx="5672175" cy="1619642"/>
            </a:xfrm>
            <a:custGeom>
              <a:rect b="b" l="l" r="r" t="t"/>
              <a:pathLst>
                <a:path extrusionOk="0" h="21035" w="73667">
                  <a:moveTo>
                    <a:pt x="39484" y="0"/>
                  </a:moveTo>
                  <a:cubicBezTo>
                    <a:pt x="32918" y="0"/>
                    <a:pt x="27391" y="2097"/>
                    <a:pt x="25491" y="3096"/>
                  </a:cubicBezTo>
                  <a:cubicBezTo>
                    <a:pt x="23526" y="4112"/>
                    <a:pt x="16795" y="7465"/>
                    <a:pt x="14454" y="7995"/>
                  </a:cubicBezTo>
                  <a:cubicBezTo>
                    <a:pt x="12118" y="8524"/>
                    <a:pt x="4947" y="9541"/>
                    <a:pt x="2585" y="11241"/>
                  </a:cubicBezTo>
                  <a:cubicBezTo>
                    <a:pt x="577" y="12676"/>
                    <a:pt x="0" y="15854"/>
                    <a:pt x="223" y="18433"/>
                  </a:cubicBezTo>
                  <a:cubicBezTo>
                    <a:pt x="286" y="19164"/>
                    <a:pt x="265" y="20335"/>
                    <a:pt x="948" y="20774"/>
                  </a:cubicBezTo>
                  <a:cubicBezTo>
                    <a:pt x="1282" y="20970"/>
                    <a:pt x="1700" y="20970"/>
                    <a:pt x="2076" y="20970"/>
                  </a:cubicBezTo>
                  <a:cubicBezTo>
                    <a:pt x="4296" y="21016"/>
                    <a:pt x="6520" y="21035"/>
                    <a:pt x="8746" y="21035"/>
                  </a:cubicBezTo>
                  <a:cubicBezTo>
                    <a:pt x="17407" y="21035"/>
                    <a:pt x="26101" y="20752"/>
                    <a:pt x="34738" y="20663"/>
                  </a:cubicBezTo>
                  <a:cubicBezTo>
                    <a:pt x="43297" y="20573"/>
                    <a:pt x="51840" y="20467"/>
                    <a:pt x="60399" y="20308"/>
                  </a:cubicBezTo>
                  <a:cubicBezTo>
                    <a:pt x="63312" y="20266"/>
                    <a:pt x="66204" y="20202"/>
                    <a:pt x="69117" y="20112"/>
                  </a:cubicBezTo>
                  <a:cubicBezTo>
                    <a:pt x="69403" y="20112"/>
                    <a:pt x="69757" y="20134"/>
                    <a:pt x="70133" y="20134"/>
                  </a:cubicBezTo>
                  <a:cubicBezTo>
                    <a:pt x="70460" y="20149"/>
                    <a:pt x="70807" y="20166"/>
                    <a:pt x="71146" y="20166"/>
                  </a:cubicBezTo>
                  <a:cubicBezTo>
                    <a:pt x="71725" y="20166"/>
                    <a:pt x="72280" y="20118"/>
                    <a:pt x="72670" y="19938"/>
                  </a:cubicBezTo>
                  <a:cubicBezTo>
                    <a:pt x="73666" y="19472"/>
                    <a:pt x="71590" y="11109"/>
                    <a:pt x="70970" y="8858"/>
                  </a:cubicBezTo>
                  <a:cubicBezTo>
                    <a:pt x="70329" y="6628"/>
                    <a:pt x="68502" y="6496"/>
                    <a:pt x="66844" y="6363"/>
                  </a:cubicBezTo>
                  <a:cubicBezTo>
                    <a:pt x="65213" y="6231"/>
                    <a:pt x="61172" y="4488"/>
                    <a:pt x="57046" y="2857"/>
                  </a:cubicBezTo>
                  <a:cubicBezTo>
                    <a:pt x="52921" y="1221"/>
                    <a:pt x="47052" y="140"/>
                    <a:pt x="40167" y="8"/>
                  </a:cubicBezTo>
                  <a:cubicBezTo>
                    <a:pt x="39938" y="3"/>
                    <a:pt x="39711" y="0"/>
                    <a:pt x="394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2558072" y="3186233"/>
              <a:ext cx="5593868" cy="643699"/>
            </a:xfrm>
            <a:custGeom>
              <a:rect b="b" l="l" r="r" t="t"/>
              <a:pathLst>
                <a:path extrusionOk="0" h="8360" w="72650">
                  <a:moveTo>
                    <a:pt x="12345" y="0"/>
                  </a:moveTo>
                  <a:cubicBezTo>
                    <a:pt x="8827" y="0"/>
                    <a:pt x="5890" y="2805"/>
                    <a:pt x="5477" y="6468"/>
                  </a:cubicBezTo>
                  <a:lnTo>
                    <a:pt x="0" y="6489"/>
                  </a:lnTo>
                  <a:cubicBezTo>
                    <a:pt x="48" y="7104"/>
                    <a:pt x="180" y="7792"/>
                    <a:pt x="662" y="8099"/>
                  </a:cubicBezTo>
                  <a:cubicBezTo>
                    <a:pt x="996" y="8295"/>
                    <a:pt x="1414" y="8295"/>
                    <a:pt x="1790" y="8295"/>
                  </a:cubicBezTo>
                  <a:cubicBezTo>
                    <a:pt x="4010" y="8341"/>
                    <a:pt x="6234" y="8360"/>
                    <a:pt x="8460" y="8360"/>
                  </a:cubicBezTo>
                  <a:cubicBezTo>
                    <a:pt x="17121" y="8360"/>
                    <a:pt x="25815" y="8077"/>
                    <a:pt x="34452" y="7988"/>
                  </a:cubicBezTo>
                  <a:cubicBezTo>
                    <a:pt x="43011" y="7898"/>
                    <a:pt x="51554" y="7792"/>
                    <a:pt x="60113" y="7633"/>
                  </a:cubicBezTo>
                  <a:cubicBezTo>
                    <a:pt x="63026" y="7591"/>
                    <a:pt x="65918" y="7527"/>
                    <a:pt x="68831" y="7437"/>
                  </a:cubicBezTo>
                  <a:cubicBezTo>
                    <a:pt x="68868" y="7437"/>
                    <a:pt x="68907" y="7436"/>
                    <a:pt x="68947" y="7436"/>
                  </a:cubicBezTo>
                  <a:cubicBezTo>
                    <a:pt x="69461" y="7436"/>
                    <a:pt x="70161" y="7501"/>
                    <a:pt x="70830" y="7501"/>
                  </a:cubicBezTo>
                  <a:cubicBezTo>
                    <a:pt x="71420" y="7501"/>
                    <a:pt x="71987" y="7451"/>
                    <a:pt x="72384" y="7263"/>
                  </a:cubicBezTo>
                  <a:cubicBezTo>
                    <a:pt x="72586" y="7173"/>
                    <a:pt x="72649" y="6775"/>
                    <a:pt x="72649" y="6225"/>
                  </a:cubicBezTo>
                  <a:lnTo>
                    <a:pt x="72649" y="6225"/>
                  </a:lnTo>
                  <a:lnTo>
                    <a:pt x="64795" y="6246"/>
                  </a:lnTo>
                  <a:cubicBezTo>
                    <a:pt x="63979" y="3222"/>
                    <a:pt x="61395" y="992"/>
                    <a:pt x="58286" y="928"/>
                  </a:cubicBezTo>
                  <a:cubicBezTo>
                    <a:pt x="58239" y="927"/>
                    <a:pt x="58192" y="927"/>
                    <a:pt x="58146" y="927"/>
                  </a:cubicBezTo>
                  <a:cubicBezTo>
                    <a:pt x="55001" y="927"/>
                    <a:pt x="52315" y="3204"/>
                    <a:pt x="51506" y="6288"/>
                  </a:cubicBezTo>
                  <a:lnTo>
                    <a:pt x="19178" y="6421"/>
                  </a:lnTo>
                  <a:cubicBezTo>
                    <a:pt x="18760" y="2846"/>
                    <a:pt x="15958" y="65"/>
                    <a:pt x="12473" y="1"/>
                  </a:cubicBezTo>
                  <a:cubicBezTo>
                    <a:pt x="12430" y="1"/>
                    <a:pt x="12388" y="0"/>
                    <a:pt x="12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3059640" y="3267775"/>
              <a:ext cx="897252" cy="888859"/>
            </a:xfrm>
            <a:custGeom>
              <a:rect b="b" l="l" r="r" t="t"/>
              <a:pathLst>
                <a:path extrusionOk="0" h="11544" w="11653">
                  <a:moveTo>
                    <a:pt x="5806" y="0"/>
                  </a:moveTo>
                  <a:cubicBezTo>
                    <a:pt x="2685" y="0"/>
                    <a:pt x="132" y="2512"/>
                    <a:pt x="64" y="5648"/>
                  </a:cubicBezTo>
                  <a:cubicBezTo>
                    <a:pt x="1" y="8825"/>
                    <a:pt x="2516" y="11473"/>
                    <a:pt x="5715" y="11542"/>
                  </a:cubicBezTo>
                  <a:cubicBezTo>
                    <a:pt x="5754" y="11543"/>
                    <a:pt x="5793" y="11543"/>
                    <a:pt x="5832" y="11543"/>
                  </a:cubicBezTo>
                  <a:cubicBezTo>
                    <a:pt x="8957" y="11543"/>
                    <a:pt x="11521" y="9030"/>
                    <a:pt x="11584" y="5891"/>
                  </a:cubicBezTo>
                  <a:cubicBezTo>
                    <a:pt x="11652" y="2713"/>
                    <a:pt x="9137" y="65"/>
                    <a:pt x="5932" y="2"/>
                  </a:cubicBezTo>
                  <a:cubicBezTo>
                    <a:pt x="5890" y="1"/>
                    <a:pt x="5848" y="0"/>
                    <a:pt x="5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3258219" y="3464737"/>
              <a:ext cx="499637" cy="494940"/>
            </a:xfrm>
            <a:custGeom>
              <a:rect b="b" l="l" r="r" t="t"/>
              <a:pathLst>
                <a:path extrusionOk="0" h="6428" w="6489">
                  <a:moveTo>
                    <a:pt x="3234" y="1"/>
                  </a:moveTo>
                  <a:cubicBezTo>
                    <a:pt x="1504" y="1"/>
                    <a:pt x="69" y="1394"/>
                    <a:pt x="22" y="3137"/>
                  </a:cubicBezTo>
                  <a:cubicBezTo>
                    <a:pt x="1" y="4922"/>
                    <a:pt x="1415" y="6378"/>
                    <a:pt x="3179" y="6426"/>
                  </a:cubicBezTo>
                  <a:cubicBezTo>
                    <a:pt x="3204" y="6427"/>
                    <a:pt x="3230" y="6427"/>
                    <a:pt x="3256" y="6427"/>
                  </a:cubicBezTo>
                  <a:cubicBezTo>
                    <a:pt x="4985" y="6427"/>
                    <a:pt x="6426" y="5028"/>
                    <a:pt x="6468" y="3270"/>
                  </a:cubicBezTo>
                  <a:cubicBezTo>
                    <a:pt x="6489" y="1501"/>
                    <a:pt x="5075" y="23"/>
                    <a:pt x="3311" y="2"/>
                  </a:cubicBezTo>
                  <a:cubicBezTo>
                    <a:pt x="3285" y="1"/>
                    <a:pt x="3259" y="1"/>
                    <a:pt x="3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3428309" y="3633287"/>
              <a:ext cx="159539" cy="157845"/>
            </a:xfrm>
            <a:custGeom>
              <a:rect b="b" l="l" r="r" t="t"/>
              <a:pathLst>
                <a:path extrusionOk="0" h="2050" w="2072">
                  <a:moveTo>
                    <a:pt x="1060" y="0"/>
                  </a:moveTo>
                  <a:cubicBezTo>
                    <a:pt x="482" y="0"/>
                    <a:pt x="22" y="440"/>
                    <a:pt x="22" y="1012"/>
                  </a:cubicBezTo>
                  <a:cubicBezTo>
                    <a:pt x="0" y="1563"/>
                    <a:pt x="440" y="2029"/>
                    <a:pt x="1012" y="2050"/>
                  </a:cubicBezTo>
                  <a:cubicBezTo>
                    <a:pt x="1589" y="2050"/>
                    <a:pt x="2050" y="1610"/>
                    <a:pt x="2050" y="1033"/>
                  </a:cubicBezTo>
                  <a:cubicBezTo>
                    <a:pt x="2071" y="482"/>
                    <a:pt x="1632" y="21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6587173" y="3340769"/>
              <a:ext cx="897252" cy="887242"/>
            </a:xfrm>
            <a:custGeom>
              <a:rect b="b" l="l" r="r" t="t"/>
              <a:pathLst>
                <a:path extrusionOk="0" h="11523" w="11653">
                  <a:moveTo>
                    <a:pt x="5805" y="0"/>
                  </a:moveTo>
                  <a:cubicBezTo>
                    <a:pt x="2685" y="0"/>
                    <a:pt x="132" y="2491"/>
                    <a:pt x="64" y="5626"/>
                  </a:cubicBezTo>
                  <a:cubicBezTo>
                    <a:pt x="0" y="8831"/>
                    <a:pt x="2537" y="11452"/>
                    <a:pt x="5715" y="11521"/>
                  </a:cubicBezTo>
                  <a:cubicBezTo>
                    <a:pt x="5754" y="11522"/>
                    <a:pt x="5793" y="11522"/>
                    <a:pt x="5832" y="11522"/>
                  </a:cubicBezTo>
                  <a:cubicBezTo>
                    <a:pt x="8957" y="11522"/>
                    <a:pt x="11521" y="9009"/>
                    <a:pt x="11583" y="5870"/>
                  </a:cubicBezTo>
                  <a:cubicBezTo>
                    <a:pt x="11652" y="2692"/>
                    <a:pt x="9136" y="44"/>
                    <a:pt x="5932" y="2"/>
                  </a:cubicBezTo>
                  <a:cubicBezTo>
                    <a:pt x="5890" y="1"/>
                    <a:pt x="5847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6785752" y="3536115"/>
              <a:ext cx="499637" cy="494863"/>
            </a:xfrm>
            <a:custGeom>
              <a:rect b="b" l="l" r="r" t="t"/>
              <a:pathLst>
                <a:path extrusionOk="0" h="6427" w="6489">
                  <a:moveTo>
                    <a:pt x="3233" y="1"/>
                  </a:moveTo>
                  <a:cubicBezTo>
                    <a:pt x="1504" y="1"/>
                    <a:pt x="69" y="1394"/>
                    <a:pt x="43" y="3158"/>
                  </a:cubicBezTo>
                  <a:cubicBezTo>
                    <a:pt x="1" y="4922"/>
                    <a:pt x="1415" y="6400"/>
                    <a:pt x="3178" y="6426"/>
                  </a:cubicBezTo>
                  <a:cubicBezTo>
                    <a:pt x="3205" y="6427"/>
                    <a:pt x="3231" y="6427"/>
                    <a:pt x="3257" y="6427"/>
                  </a:cubicBezTo>
                  <a:cubicBezTo>
                    <a:pt x="5011" y="6427"/>
                    <a:pt x="6426" y="5028"/>
                    <a:pt x="6467" y="3291"/>
                  </a:cubicBezTo>
                  <a:cubicBezTo>
                    <a:pt x="6489" y="1500"/>
                    <a:pt x="5101" y="44"/>
                    <a:pt x="3311" y="2"/>
                  </a:cubicBezTo>
                  <a:cubicBezTo>
                    <a:pt x="3285" y="1"/>
                    <a:pt x="3259" y="1"/>
                    <a:pt x="32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6955842" y="3704588"/>
              <a:ext cx="159539" cy="157999"/>
            </a:xfrm>
            <a:custGeom>
              <a:rect b="b" l="l" r="r" t="t"/>
              <a:pathLst>
                <a:path extrusionOk="0" h="2052" w="2072">
                  <a:moveTo>
                    <a:pt x="1059" y="1"/>
                  </a:moveTo>
                  <a:cubicBezTo>
                    <a:pt x="482" y="1"/>
                    <a:pt x="21" y="441"/>
                    <a:pt x="21" y="1013"/>
                  </a:cubicBezTo>
                  <a:cubicBezTo>
                    <a:pt x="0" y="1563"/>
                    <a:pt x="461" y="2051"/>
                    <a:pt x="1012" y="2051"/>
                  </a:cubicBezTo>
                  <a:cubicBezTo>
                    <a:pt x="1025" y="2051"/>
                    <a:pt x="1037" y="2051"/>
                    <a:pt x="1050" y="2051"/>
                  </a:cubicBezTo>
                  <a:cubicBezTo>
                    <a:pt x="1609" y="2051"/>
                    <a:pt x="2050" y="1599"/>
                    <a:pt x="2071" y="1060"/>
                  </a:cubicBezTo>
                  <a:cubicBezTo>
                    <a:pt x="2071" y="483"/>
                    <a:pt x="1631" y="22"/>
                    <a:pt x="1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2597726" y="2882396"/>
              <a:ext cx="794460" cy="377057"/>
            </a:xfrm>
            <a:custGeom>
              <a:rect b="b" l="l" r="r" t="t"/>
              <a:pathLst>
                <a:path extrusionOk="0" h="4897" w="10318">
                  <a:moveTo>
                    <a:pt x="10152" y="1"/>
                  </a:moveTo>
                  <a:cubicBezTo>
                    <a:pt x="10126" y="1"/>
                    <a:pt x="10099" y="12"/>
                    <a:pt x="10078" y="39"/>
                  </a:cubicBezTo>
                  <a:cubicBezTo>
                    <a:pt x="9638" y="505"/>
                    <a:pt x="9177" y="966"/>
                    <a:pt x="8690" y="1384"/>
                  </a:cubicBezTo>
                  <a:cubicBezTo>
                    <a:pt x="7986" y="2046"/>
                    <a:pt x="7234" y="2708"/>
                    <a:pt x="6370" y="3105"/>
                  </a:cubicBezTo>
                  <a:cubicBezTo>
                    <a:pt x="5645" y="3460"/>
                    <a:pt x="4808" y="3635"/>
                    <a:pt x="4035" y="3815"/>
                  </a:cubicBezTo>
                  <a:cubicBezTo>
                    <a:pt x="2753" y="4143"/>
                    <a:pt x="1450" y="4408"/>
                    <a:pt x="147" y="4652"/>
                  </a:cubicBezTo>
                  <a:cubicBezTo>
                    <a:pt x="1" y="4692"/>
                    <a:pt x="57" y="4897"/>
                    <a:pt x="196" y="4897"/>
                  </a:cubicBezTo>
                  <a:cubicBezTo>
                    <a:pt x="202" y="4897"/>
                    <a:pt x="209" y="4896"/>
                    <a:pt x="216" y="4895"/>
                  </a:cubicBezTo>
                  <a:cubicBezTo>
                    <a:pt x="767" y="4784"/>
                    <a:pt x="1296" y="4673"/>
                    <a:pt x="1847" y="4541"/>
                  </a:cubicBezTo>
                  <a:cubicBezTo>
                    <a:pt x="2774" y="4366"/>
                    <a:pt x="3680" y="4165"/>
                    <a:pt x="4585" y="3926"/>
                  </a:cubicBezTo>
                  <a:cubicBezTo>
                    <a:pt x="5338" y="3725"/>
                    <a:pt x="6132" y="3529"/>
                    <a:pt x="6815" y="3153"/>
                  </a:cubicBezTo>
                  <a:cubicBezTo>
                    <a:pt x="8092" y="2401"/>
                    <a:pt x="9241" y="1299"/>
                    <a:pt x="10237" y="192"/>
                  </a:cubicBezTo>
                  <a:cubicBezTo>
                    <a:pt x="10317" y="112"/>
                    <a:pt x="10236" y="1"/>
                    <a:pt x="10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7184990" y="2809017"/>
              <a:ext cx="231300" cy="230992"/>
            </a:xfrm>
            <a:custGeom>
              <a:rect b="b" l="l" r="r" t="t"/>
              <a:pathLst>
                <a:path extrusionOk="0" h="3000" w="3004">
                  <a:moveTo>
                    <a:pt x="1481" y="244"/>
                  </a:moveTo>
                  <a:cubicBezTo>
                    <a:pt x="1496" y="244"/>
                    <a:pt x="1511" y="244"/>
                    <a:pt x="1526" y="245"/>
                  </a:cubicBezTo>
                  <a:cubicBezTo>
                    <a:pt x="2230" y="245"/>
                    <a:pt x="2760" y="838"/>
                    <a:pt x="2760" y="1521"/>
                  </a:cubicBezTo>
                  <a:cubicBezTo>
                    <a:pt x="2718" y="2192"/>
                    <a:pt x="2207" y="2761"/>
                    <a:pt x="1516" y="2761"/>
                  </a:cubicBezTo>
                  <a:cubicBezTo>
                    <a:pt x="1504" y="2761"/>
                    <a:pt x="1491" y="2761"/>
                    <a:pt x="1478" y="2761"/>
                  </a:cubicBezTo>
                  <a:cubicBezTo>
                    <a:pt x="795" y="2734"/>
                    <a:pt x="223" y="2162"/>
                    <a:pt x="244" y="1479"/>
                  </a:cubicBezTo>
                  <a:cubicBezTo>
                    <a:pt x="265" y="811"/>
                    <a:pt x="818" y="244"/>
                    <a:pt x="1481" y="244"/>
                  </a:cubicBezTo>
                  <a:close/>
                  <a:moveTo>
                    <a:pt x="1490" y="1"/>
                  </a:moveTo>
                  <a:cubicBezTo>
                    <a:pt x="710" y="1"/>
                    <a:pt x="22" y="676"/>
                    <a:pt x="1" y="1479"/>
                  </a:cubicBezTo>
                  <a:cubicBezTo>
                    <a:pt x="1" y="2273"/>
                    <a:pt x="663" y="2978"/>
                    <a:pt x="1478" y="2999"/>
                  </a:cubicBezTo>
                  <a:cubicBezTo>
                    <a:pt x="2315" y="2999"/>
                    <a:pt x="2953" y="2346"/>
                    <a:pt x="3003" y="1537"/>
                  </a:cubicBezTo>
                  <a:lnTo>
                    <a:pt x="3003" y="1537"/>
                  </a:lnTo>
                  <a:cubicBezTo>
                    <a:pt x="3003" y="1532"/>
                    <a:pt x="3004" y="1527"/>
                    <a:pt x="3004" y="1521"/>
                  </a:cubicBezTo>
                  <a:lnTo>
                    <a:pt x="3004" y="1521"/>
                  </a:lnTo>
                  <a:cubicBezTo>
                    <a:pt x="3004" y="1521"/>
                    <a:pt x="3004" y="1521"/>
                    <a:pt x="3004" y="1521"/>
                  </a:cubicBezTo>
                  <a:cubicBezTo>
                    <a:pt x="3004" y="1518"/>
                    <a:pt x="3004" y="1515"/>
                    <a:pt x="3003" y="1513"/>
                  </a:cubicBezTo>
                  <a:lnTo>
                    <a:pt x="3003" y="1513"/>
                  </a:lnTo>
                  <a:cubicBezTo>
                    <a:pt x="2978" y="701"/>
                    <a:pt x="2360" y="23"/>
                    <a:pt x="1526" y="1"/>
                  </a:cubicBezTo>
                  <a:cubicBezTo>
                    <a:pt x="1514" y="1"/>
                    <a:pt x="1502" y="1"/>
                    <a:pt x="1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5159852" y="2907267"/>
              <a:ext cx="298981" cy="70068"/>
            </a:xfrm>
            <a:custGeom>
              <a:rect b="b" l="l" r="r" t="t"/>
              <a:pathLst>
                <a:path extrusionOk="0" h="910" w="3883">
                  <a:moveTo>
                    <a:pt x="1771" y="0"/>
                  </a:moveTo>
                  <a:cubicBezTo>
                    <a:pt x="788" y="0"/>
                    <a:pt x="0" y="175"/>
                    <a:pt x="0" y="425"/>
                  </a:cubicBezTo>
                  <a:cubicBezTo>
                    <a:pt x="0" y="664"/>
                    <a:pt x="858" y="886"/>
                    <a:pt x="1918" y="907"/>
                  </a:cubicBezTo>
                  <a:cubicBezTo>
                    <a:pt x="1977" y="909"/>
                    <a:pt x="2036" y="909"/>
                    <a:pt x="2093" y="909"/>
                  </a:cubicBezTo>
                  <a:cubicBezTo>
                    <a:pt x="3090" y="909"/>
                    <a:pt x="3863" y="739"/>
                    <a:pt x="3883" y="489"/>
                  </a:cubicBezTo>
                  <a:cubicBezTo>
                    <a:pt x="3883" y="245"/>
                    <a:pt x="3019" y="28"/>
                    <a:pt x="1939" y="2"/>
                  </a:cubicBezTo>
                  <a:cubicBezTo>
                    <a:pt x="1882" y="1"/>
                    <a:pt x="1826" y="0"/>
                    <a:pt x="1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6485227" y="2914197"/>
              <a:ext cx="298981" cy="71685"/>
            </a:xfrm>
            <a:custGeom>
              <a:rect b="b" l="l" r="r" t="t"/>
              <a:pathLst>
                <a:path extrusionOk="0" h="931" w="3883">
                  <a:moveTo>
                    <a:pt x="1782" y="0"/>
                  </a:moveTo>
                  <a:cubicBezTo>
                    <a:pt x="794" y="0"/>
                    <a:pt x="0" y="189"/>
                    <a:pt x="0" y="420"/>
                  </a:cubicBezTo>
                  <a:cubicBezTo>
                    <a:pt x="0" y="685"/>
                    <a:pt x="858" y="907"/>
                    <a:pt x="1918" y="929"/>
                  </a:cubicBezTo>
                  <a:cubicBezTo>
                    <a:pt x="1971" y="930"/>
                    <a:pt x="2025" y="930"/>
                    <a:pt x="2077" y="930"/>
                  </a:cubicBezTo>
                  <a:cubicBezTo>
                    <a:pt x="3082" y="930"/>
                    <a:pt x="3861" y="742"/>
                    <a:pt x="3861" y="510"/>
                  </a:cubicBezTo>
                  <a:cubicBezTo>
                    <a:pt x="3882" y="245"/>
                    <a:pt x="2998" y="23"/>
                    <a:pt x="1939" y="2"/>
                  </a:cubicBezTo>
                  <a:cubicBezTo>
                    <a:pt x="1886" y="1"/>
                    <a:pt x="1834" y="0"/>
                    <a:pt x="1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4087339" y="2845668"/>
              <a:ext cx="94014" cy="967628"/>
            </a:xfrm>
            <a:custGeom>
              <a:rect b="b" l="l" r="r" t="t"/>
              <a:pathLst>
                <a:path extrusionOk="0" h="12567" w="1221">
                  <a:moveTo>
                    <a:pt x="354" y="1"/>
                  </a:moveTo>
                  <a:cubicBezTo>
                    <a:pt x="295" y="1"/>
                    <a:pt x="233" y="34"/>
                    <a:pt x="223" y="97"/>
                  </a:cubicBezTo>
                  <a:cubicBezTo>
                    <a:pt x="180" y="696"/>
                    <a:pt x="133" y="1289"/>
                    <a:pt x="111" y="1861"/>
                  </a:cubicBezTo>
                  <a:cubicBezTo>
                    <a:pt x="0" y="4006"/>
                    <a:pt x="0" y="6098"/>
                    <a:pt x="265" y="8217"/>
                  </a:cubicBezTo>
                  <a:cubicBezTo>
                    <a:pt x="445" y="9652"/>
                    <a:pt x="689" y="11066"/>
                    <a:pt x="975" y="12480"/>
                  </a:cubicBezTo>
                  <a:cubicBezTo>
                    <a:pt x="983" y="12540"/>
                    <a:pt x="1026" y="12566"/>
                    <a:pt x="1072" y="12566"/>
                  </a:cubicBezTo>
                  <a:cubicBezTo>
                    <a:pt x="1142" y="12566"/>
                    <a:pt x="1221" y="12504"/>
                    <a:pt x="1192" y="12411"/>
                  </a:cubicBezTo>
                  <a:cubicBezTo>
                    <a:pt x="1086" y="11903"/>
                    <a:pt x="996" y="11373"/>
                    <a:pt x="906" y="10844"/>
                  </a:cubicBezTo>
                  <a:cubicBezTo>
                    <a:pt x="530" y="8746"/>
                    <a:pt x="265" y="6654"/>
                    <a:pt x="265" y="4536"/>
                  </a:cubicBezTo>
                  <a:cubicBezTo>
                    <a:pt x="265" y="3053"/>
                    <a:pt x="334" y="1575"/>
                    <a:pt x="466" y="119"/>
                  </a:cubicBezTo>
                  <a:cubicBezTo>
                    <a:pt x="477" y="39"/>
                    <a:pt x="417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5589657" y="2792462"/>
              <a:ext cx="28104" cy="1005895"/>
            </a:xfrm>
            <a:custGeom>
              <a:rect b="b" l="l" r="r" t="t"/>
              <a:pathLst>
                <a:path extrusionOk="0" h="13064" w="365">
                  <a:moveTo>
                    <a:pt x="240" y="0"/>
                  </a:moveTo>
                  <a:cubicBezTo>
                    <a:pt x="186" y="0"/>
                    <a:pt x="133" y="34"/>
                    <a:pt x="133" y="105"/>
                  </a:cubicBezTo>
                  <a:cubicBezTo>
                    <a:pt x="133" y="635"/>
                    <a:pt x="112" y="1164"/>
                    <a:pt x="112" y="1694"/>
                  </a:cubicBezTo>
                  <a:cubicBezTo>
                    <a:pt x="64" y="5444"/>
                    <a:pt x="43" y="9199"/>
                    <a:pt x="1" y="12949"/>
                  </a:cubicBezTo>
                  <a:cubicBezTo>
                    <a:pt x="1" y="13025"/>
                    <a:pt x="62" y="13064"/>
                    <a:pt x="123" y="13064"/>
                  </a:cubicBezTo>
                  <a:cubicBezTo>
                    <a:pt x="183" y="13064"/>
                    <a:pt x="244" y="13025"/>
                    <a:pt x="244" y="12949"/>
                  </a:cubicBezTo>
                  <a:lnTo>
                    <a:pt x="244" y="11381"/>
                  </a:lnTo>
                  <a:cubicBezTo>
                    <a:pt x="287" y="7631"/>
                    <a:pt x="329" y="3876"/>
                    <a:pt x="350" y="126"/>
                  </a:cubicBezTo>
                  <a:cubicBezTo>
                    <a:pt x="364" y="44"/>
                    <a:pt x="301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6435871" y="2630611"/>
              <a:ext cx="572630" cy="1150035"/>
            </a:xfrm>
            <a:custGeom>
              <a:rect b="b" l="l" r="r" t="t"/>
              <a:pathLst>
                <a:path extrusionOk="0" h="14936" w="7437">
                  <a:moveTo>
                    <a:pt x="7092" y="0"/>
                  </a:moveTo>
                  <a:cubicBezTo>
                    <a:pt x="7019" y="0"/>
                    <a:pt x="6936" y="60"/>
                    <a:pt x="6949" y="152"/>
                  </a:cubicBezTo>
                  <a:cubicBezTo>
                    <a:pt x="7082" y="994"/>
                    <a:pt x="7082" y="1874"/>
                    <a:pt x="7039" y="2737"/>
                  </a:cubicBezTo>
                  <a:cubicBezTo>
                    <a:pt x="6949" y="4018"/>
                    <a:pt x="6684" y="5385"/>
                    <a:pt x="5805" y="6354"/>
                  </a:cubicBezTo>
                  <a:cubicBezTo>
                    <a:pt x="4900" y="7329"/>
                    <a:pt x="3660" y="7879"/>
                    <a:pt x="2580" y="8626"/>
                  </a:cubicBezTo>
                  <a:cubicBezTo>
                    <a:pt x="2098" y="8981"/>
                    <a:pt x="1632" y="9357"/>
                    <a:pt x="1277" y="9844"/>
                  </a:cubicBezTo>
                  <a:cubicBezTo>
                    <a:pt x="858" y="10438"/>
                    <a:pt x="615" y="11190"/>
                    <a:pt x="440" y="11894"/>
                  </a:cubicBezTo>
                  <a:cubicBezTo>
                    <a:pt x="196" y="12821"/>
                    <a:pt x="0" y="13838"/>
                    <a:pt x="43" y="14828"/>
                  </a:cubicBezTo>
                  <a:cubicBezTo>
                    <a:pt x="54" y="14897"/>
                    <a:pt x="119" y="14936"/>
                    <a:pt x="179" y="14936"/>
                  </a:cubicBezTo>
                  <a:cubicBezTo>
                    <a:pt x="235" y="14936"/>
                    <a:pt x="286" y="14902"/>
                    <a:pt x="286" y="14828"/>
                  </a:cubicBezTo>
                  <a:cubicBezTo>
                    <a:pt x="218" y="13552"/>
                    <a:pt x="530" y="12201"/>
                    <a:pt x="970" y="10988"/>
                  </a:cubicBezTo>
                  <a:cubicBezTo>
                    <a:pt x="1478" y="9601"/>
                    <a:pt x="2601" y="8849"/>
                    <a:pt x="3840" y="8123"/>
                  </a:cubicBezTo>
                  <a:cubicBezTo>
                    <a:pt x="4878" y="7482"/>
                    <a:pt x="6001" y="6773"/>
                    <a:pt x="6573" y="5650"/>
                  </a:cubicBezTo>
                  <a:cubicBezTo>
                    <a:pt x="7436" y="4018"/>
                    <a:pt x="7436" y="1874"/>
                    <a:pt x="7193" y="89"/>
                  </a:cubicBezTo>
                  <a:cubicBezTo>
                    <a:pt x="7184" y="27"/>
                    <a:pt x="7140" y="0"/>
                    <a:pt x="7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4094269" y="2288044"/>
              <a:ext cx="2893797" cy="573631"/>
            </a:xfrm>
            <a:custGeom>
              <a:rect b="b" l="l" r="r" t="t"/>
              <a:pathLst>
                <a:path extrusionOk="0" h="7450" w="37583">
                  <a:moveTo>
                    <a:pt x="21368" y="0"/>
                  </a:moveTo>
                  <a:cubicBezTo>
                    <a:pt x="20545" y="0"/>
                    <a:pt x="19726" y="21"/>
                    <a:pt x="18913" y="57"/>
                  </a:cubicBezTo>
                  <a:cubicBezTo>
                    <a:pt x="15116" y="232"/>
                    <a:pt x="11276" y="920"/>
                    <a:pt x="7791" y="2483"/>
                  </a:cubicBezTo>
                  <a:cubicBezTo>
                    <a:pt x="5561" y="3500"/>
                    <a:pt x="3379" y="4670"/>
                    <a:pt x="1303" y="5952"/>
                  </a:cubicBezTo>
                  <a:cubicBezTo>
                    <a:pt x="1303" y="5952"/>
                    <a:pt x="0" y="6852"/>
                    <a:pt x="265" y="7361"/>
                  </a:cubicBezTo>
                  <a:cubicBezTo>
                    <a:pt x="296" y="7422"/>
                    <a:pt x="753" y="7449"/>
                    <a:pt x="1537" y="7449"/>
                  </a:cubicBezTo>
                  <a:cubicBezTo>
                    <a:pt x="6973" y="7449"/>
                    <a:pt x="28110" y="6152"/>
                    <a:pt x="31757" y="6037"/>
                  </a:cubicBezTo>
                  <a:cubicBezTo>
                    <a:pt x="35925" y="5904"/>
                    <a:pt x="37583" y="5179"/>
                    <a:pt x="37493" y="4204"/>
                  </a:cubicBezTo>
                  <a:cubicBezTo>
                    <a:pt x="37408" y="3304"/>
                    <a:pt x="35554" y="2859"/>
                    <a:pt x="34913" y="2642"/>
                  </a:cubicBezTo>
                  <a:cubicBezTo>
                    <a:pt x="33478" y="2154"/>
                    <a:pt x="32133" y="1514"/>
                    <a:pt x="30676" y="1116"/>
                  </a:cubicBezTo>
                  <a:cubicBezTo>
                    <a:pt x="27669" y="294"/>
                    <a:pt x="24496" y="0"/>
                    <a:pt x="2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2547831" y="3403677"/>
              <a:ext cx="221137" cy="239847"/>
            </a:xfrm>
            <a:custGeom>
              <a:rect b="b" l="l" r="r" t="t"/>
              <a:pathLst>
                <a:path extrusionOk="0" h="3115" w="2872">
                  <a:moveTo>
                    <a:pt x="181" y="0"/>
                  </a:moveTo>
                  <a:cubicBezTo>
                    <a:pt x="27" y="970"/>
                    <a:pt x="1" y="1986"/>
                    <a:pt x="70" y="2934"/>
                  </a:cubicBezTo>
                  <a:cubicBezTo>
                    <a:pt x="91" y="3003"/>
                    <a:pt x="91" y="3046"/>
                    <a:pt x="91" y="3115"/>
                  </a:cubicBezTo>
                  <a:cubicBezTo>
                    <a:pt x="642" y="3088"/>
                    <a:pt x="1282" y="3046"/>
                    <a:pt x="1770" y="2956"/>
                  </a:cubicBezTo>
                  <a:cubicBezTo>
                    <a:pt x="2871" y="2760"/>
                    <a:pt x="2808" y="1743"/>
                    <a:pt x="2739" y="906"/>
                  </a:cubicBezTo>
                  <a:cubicBezTo>
                    <a:pt x="2675" y="265"/>
                    <a:pt x="975" y="69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7999018" y="2890635"/>
              <a:ext cx="1694" cy="1694"/>
            </a:xfrm>
            <a:custGeom>
              <a:rect b="b" l="l" r="r" t="t"/>
              <a:pathLst>
                <a:path extrusionOk="0" h="22" w="22">
                  <a:moveTo>
                    <a:pt x="21" y="22"/>
                  </a:moveTo>
                  <a:lnTo>
                    <a:pt x="21" y="22"/>
                  </a:lnTo>
                  <a:lnTo>
                    <a:pt x="21" y="22"/>
                  </a:lnTo>
                  <a:close/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close/>
                  <a:moveTo>
                    <a:pt x="0" y="1"/>
                  </a:moveTo>
                  <a:lnTo>
                    <a:pt x="21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7805290" y="2824185"/>
              <a:ext cx="288818" cy="458828"/>
            </a:xfrm>
            <a:custGeom>
              <a:rect b="b" l="l" r="r" t="t"/>
              <a:pathLst>
                <a:path extrusionOk="0" h="5959" w="3751">
                  <a:moveTo>
                    <a:pt x="2161" y="0"/>
                  </a:moveTo>
                  <a:cubicBezTo>
                    <a:pt x="1367" y="265"/>
                    <a:pt x="0" y="906"/>
                    <a:pt x="43" y="2140"/>
                  </a:cubicBezTo>
                  <a:cubicBezTo>
                    <a:pt x="133" y="3888"/>
                    <a:pt x="662" y="4968"/>
                    <a:pt x="1875" y="5540"/>
                  </a:cubicBezTo>
                  <a:cubicBezTo>
                    <a:pt x="2516" y="5826"/>
                    <a:pt x="3220" y="5916"/>
                    <a:pt x="3750" y="5959"/>
                  </a:cubicBezTo>
                  <a:cubicBezTo>
                    <a:pt x="3332" y="3861"/>
                    <a:pt x="2802" y="1833"/>
                    <a:pt x="2537" y="885"/>
                  </a:cubicBezTo>
                  <a:lnTo>
                    <a:pt x="2537" y="864"/>
                  </a:lnTo>
                  <a:lnTo>
                    <a:pt x="2516" y="864"/>
                  </a:lnTo>
                  <a:cubicBezTo>
                    <a:pt x="2426" y="530"/>
                    <a:pt x="2320" y="244"/>
                    <a:pt x="2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2733397" y="3074123"/>
              <a:ext cx="3311" cy="3388"/>
            </a:xfrm>
            <a:custGeom>
              <a:rect b="b" l="l" r="r" t="t"/>
              <a:pathLst>
                <a:path extrusionOk="0" h="44" w="43">
                  <a:moveTo>
                    <a:pt x="1" y="43"/>
                  </a:moveTo>
                  <a:lnTo>
                    <a:pt x="1" y="43"/>
                  </a:lnTo>
                  <a:lnTo>
                    <a:pt x="1" y="43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1" y="22"/>
                  </a:ln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43" y="1"/>
                  </a:moveTo>
                  <a:cubicBezTo>
                    <a:pt x="43" y="1"/>
                    <a:pt x="43" y="22"/>
                    <a:pt x="22" y="22"/>
                  </a:cubicBezTo>
                  <a:cubicBezTo>
                    <a:pt x="43" y="22"/>
                    <a:pt x="43" y="1"/>
                    <a:pt x="43" y="1"/>
                  </a:cubicBez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2692588" y="2931444"/>
              <a:ext cx="438501" cy="181945"/>
            </a:xfrm>
            <a:custGeom>
              <a:rect b="b" l="l" r="r" t="t"/>
              <a:pathLst>
                <a:path extrusionOk="0" h="2363" w="5695">
                  <a:moveTo>
                    <a:pt x="5694" y="0"/>
                  </a:moveTo>
                  <a:lnTo>
                    <a:pt x="5694" y="0"/>
                  </a:lnTo>
                  <a:cubicBezTo>
                    <a:pt x="3618" y="509"/>
                    <a:pt x="1632" y="1102"/>
                    <a:pt x="573" y="1854"/>
                  </a:cubicBezTo>
                  <a:cubicBezTo>
                    <a:pt x="573" y="1854"/>
                    <a:pt x="573" y="1875"/>
                    <a:pt x="552" y="1875"/>
                  </a:cubicBezTo>
                  <a:lnTo>
                    <a:pt x="531" y="1875"/>
                  </a:lnTo>
                  <a:lnTo>
                    <a:pt x="531" y="1896"/>
                  </a:lnTo>
                  <a:cubicBezTo>
                    <a:pt x="329" y="2029"/>
                    <a:pt x="155" y="2182"/>
                    <a:pt x="1" y="2362"/>
                  </a:cubicBezTo>
                  <a:lnTo>
                    <a:pt x="504" y="2362"/>
                  </a:lnTo>
                  <a:cubicBezTo>
                    <a:pt x="504" y="2362"/>
                    <a:pt x="2405" y="2272"/>
                    <a:pt x="3793" y="1700"/>
                  </a:cubicBezTo>
                  <a:cubicBezTo>
                    <a:pt x="4678" y="1346"/>
                    <a:pt x="5318" y="551"/>
                    <a:pt x="5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" name="Google Shape;120;p5"/>
          <p:cNvSpPr txBox="1"/>
          <p:nvPr>
            <p:ph type="title"/>
          </p:nvPr>
        </p:nvSpPr>
        <p:spPr>
          <a:xfrm>
            <a:off x="720000" y="44733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1" name="Google Shape;121;p5"/>
          <p:cNvSpPr txBox="1"/>
          <p:nvPr>
            <p:ph idx="1" type="subTitle"/>
          </p:nvPr>
        </p:nvSpPr>
        <p:spPr>
          <a:xfrm>
            <a:off x="4649988" y="2731376"/>
            <a:ext cx="3051900" cy="13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2" name="Google Shape;122;p5"/>
          <p:cNvSpPr txBox="1"/>
          <p:nvPr>
            <p:ph idx="2" type="subTitle"/>
          </p:nvPr>
        </p:nvSpPr>
        <p:spPr>
          <a:xfrm>
            <a:off x="1442100" y="2731375"/>
            <a:ext cx="3054000" cy="13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3" name="Google Shape;123;p5"/>
          <p:cNvSpPr txBox="1"/>
          <p:nvPr>
            <p:ph idx="3" type="subTitle"/>
          </p:nvPr>
        </p:nvSpPr>
        <p:spPr>
          <a:xfrm>
            <a:off x="1442112" y="2395965"/>
            <a:ext cx="30540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4" name="Google Shape;124;p5"/>
          <p:cNvSpPr txBox="1"/>
          <p:nvPr>
            <p:ph idx="4" type="subTitle"/>
          </p:nvPr>
        </p:nvSpPr>
        <p:spPr>
          <a:xfrm>
            <a:off x="4649988" y="2395974"/>
            <a:ext cx="30519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125" name="Google Shape;125;p5"/>
          <p:cNvGrpSpPr/>
          <p:nvPr/>
        </p:nvGrpSpPr>
        <p:grpSpPr>
          <a:xfrm>
            <a:off x="552994" y="3476387"/>
            <a:ext cx="841828" cy="1390596"/>
            <a:chOff x="267900" y="392875"/>
            <a:chExt cx="1039422" cy="1716785"/>
          </a:xfrm>
        </p:grpSpPr>
        <p:sp>
          <p:nvSpPr>
            <p:cNvPr id="126" name="Google Shape;126;p5"/>
            <p:cNvSpPr/>
            <p:nvPr/>
          </p:nvSpPr>
          <p:spPr>
            <a:xfrm>
              <a:off x="267900" y="392875"/>
              <a:ext cx="1039422" cy="1222831"/>
            </a:xfrm>
            <a:custGeom>
              <a:rect b="b" l="l" r="r" t="t"/>
              <a:pathLst>
                <a:path extrusionOk="0" h="27809" w="23638">
                  <a:moveTo>
                    <a:pt x="12964" y="0"/>
                  </a:moveTo>
                  <a:cubicBezTo>
                    <a:pt x="9950" y="0"/>
                    <a:pt x="7434" y="2963"/>
                    <a:pt x="7304" y="6692"/>
                  </a:cubicBezTo>
                  <a:cubicBezTo>
                    <a:pt x="7283" y="7222"/>
                    <a:pt x="7325" y="7751"/>
                    <a:pt x="7394" y="8255"/>
                  </a:cubicBezTo>
                  <a:cubicBezTo>
                    <a:pt x="6070" y="8964"/>
                    <a:pt x="4990" y="10310"/>
                    <a:pt x="4412" y="11988"/>
                  </a:cubicBezTo>
                  <a:cubicBezTo>
                    <a:pt x="4015" y="12094"/>
                    <a:pt x="3645" y="12253"/>
                    <a:pt x="3290" y="12449"/>
                  </a:cubicBezTo>
                  <a:cubicBezTo>
                    <a:pt x="620" y="13996"/>
                    <a:pt x="1" y="17920"/>
                    <a:pt x="1897" y="21209"/>
                  </a:cubicBezTo>
                  <a:cubicBezTo>
                    <a:pt x="3289" y="23613"/>
                    <a:pt x="5610" y="25016"/>
                    <a:pt x="7798" y="25016"/>
                  </a:cubicBezTo>
                  <a:cubicBezTo>
                    <a:pt x="8040" y="25016"/>
                    <a:pt x="8280" y="24999"/>
                    <a:pt x="8517" y="24964"/>
                  </a:cubicBezTo>
                  <a:cubicBezTo>
                    <a:pt x="9889" y="26728"/>
                    <a:pt x="11806" y="27808"/>
                    <a:pt x="13925" y="27808"/>
                  </a:cubicBezTo>
                  <a:cubicBezTo>
                    <a:pt x="18050" y="27808"/>
                    <a:pt x="21408" y="23725"/>
                    <a:pt x="21472" y="18651"/>
                  </a:cubicBezTo>
                  <a:cubicBezTo>
                    <a:pt x="22663" y="17438"/>
                    <a:pt x="23437" y="15627"/>
                    <a:pt x="23527" y="13577"/>
                  </a:cubicBezTo>
                  <a:cubicBezTo>
                    <a:pt x="23638" y="9891"/>
                    <a:pt x="21408" y="6798"/>
                    <a:pt x="18474" y="6512"/>
                  </a:cubicBezTo>
                  <a:cubicBezTo>
                    <a:pt x="18363" y="2958"/>
                    <a:pt x="16064" y="93"/>
                    <a:pt x="13130" y="3"/>
                  </a:cubicBezTo>
                  <a:cubicBezTo>
                    <a:pt x="13075" y="1"/>
                    <a:pt x="13019" y="0"/>
                    <a:pt x="12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861804" y="1126611"/>
              <a:ext cx="80602" cy="983049"/>
            </a:xfrm>
            <a:custGeom>
              <a:rect b="b" l="l" r="r" t="t"/>
              <a:pathLst>
                <a:path extrusionOk="0" h="22356" w="1833">
                  <a:moveTo>
                    <a:pt x="705" y="0"/>
                  </a:moveTo>
                  <a:lnTo>
                    <a:pt x="0" y="22356"/>
                  </a:lnTo>
                  <a:lnTo>
                    <a:pt x="0" y="22356"/>
                  </a:lnTo>
                  <a:lnTo>
                    <a:pt x="1833" y="2228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" name="Google Shape;128;p5"/>
          <p:cNvSpPr/>
          <p:nvPr/>
        </p:nvSpPr>
        <p:spPr>
          <a:xfrm>
            <a:off x="8702325" y="-45775"/>
            <a:ext cx="467251" cy="4144294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5"/>
          <p:cNvSpPr/>
          <p:nvPr/>
        </p:nvSpPr>
        <p:spPr>
          <a:xfrm rot="10800000">
            <a:off x="-25576" y="1044981"/>
            <a:ext cx="467251" cy="4144294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/>
          <p:nvPr/>
        </p:nvSpPr>
        <p:spPr>
          <a:xfrm flipH="1">
            <a:off x="-438383" y="290702"/>
            <a:ext cx="1120808" cy="267303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3" name="Google Shape;133;p6"/>
          <p:cNvSpPr/>
          <p:nvPr/>
        </p:nvSpPr>
        <p:spPr>
          <a:xfrm>
            <a:off x="-1041000" y="3009775"/>
            <a:ext cx="11225986" cy="3987262"/>
          </a:xfrm>
          <a:custGeom>
            <a:rect b="b" l="l" r="r" t="t"/>
            <a:pathLst>
              <a:path extrusionOk="0" h="44599" w="105159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6"/>
          <p:cNvSpPr/>
          <p:nvPr/>
        </p:nvSpPr>
        <p:spPr>
          <a:xfrm flipH="1">
            <a:off x="0" y="4705507"/>
            <a:ext cx="9144064" cy="438003"/>
          </a:xfrm>
          <a:custGeom>
            <a:rect b="b" l="l" r="r" t="t"/>
            <a:pathLst>
              <a:path extrusionOk="0" h="9670" w="87612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6"/>
          <p:cNvSpPr/>
          <p:nvPr/>
        </p:nvSpPr>
        <p:spPr>
          <a:xfrm>
            <a:off x="8549300" y="1468900"/>
            <a:ext cx="1259352" cy="300351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6"/>
          <p:cNvSpPr/>
          <p:nvPr/>
        </p:nvSpPr>
        <p:spPr>
          <a:xfrm flipH="1">
            <a:off x="650150" y="1199802"/>
            <a:ext cx="655160" cy="156247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6"/>
          <p:cNvSpPr/>
          <p:nvPr/>
        </p:nvSpPr>
        <p:spPr>
          <a:xfrm flipH="1">
            <a:off x="1392817" y="78927"/>
            <a:ext cx="1120808" cy="267303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6"/>
          <p:cNvSpPr/>
          <p:nvPr/>
        </p:nvSpPr>
        <p:spPr>
          <a:xfrm>
            <a:off x="-1041000" y="3009775"/>
            <a:ext cx="11225986" cy="3987262"/>
          </a:xfrm>
          <a:custGeom>
            <a:rect b="b" l="l" r="r" t="t"/>
            <a:pathLst>
              <a:path extrusionOk="0" h="44599" w="105159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6"/>
          <p:cNvSpPr/>
          <p:nvPr/>
        </p:nvSpPr>
        <p:spPr>
          <a:xfrm flipH="1">
            <a:off x="0" y="4705507"/>
            <a:ext cx="9144064" cy="438003"/>
          </a:xfrm>
          <a:custGeom>
            <a:rect b="b" l="l" r="r" t="t"/>
            <a:pathLst>
              <a:path extrusionOk="0" h="9670" w="87612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6"/>
          <p:cNvSpPr/>
          <p:nvPr/>
        </p:nvSpPr>
        <p:spPr>
          <a:xfrm>
            <a:off x="6704575" y="189975"/>
            <a:ext cx="655160" cy="156247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6"/>
          <p:cNvSpPr/>
          <p:nvPr/>
        </p:nvSpPr>
        <p:spPr>
          <a:xfrm>
            <a:off x="8933000" y="72125"/>
            <a:ext cx="655160" cy="156247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" name="Google Shape;142;p6"/>
          <p:cNvGrpSpPr/>
          <p:nvPr/>
        </p:nvGrpSpPr>
        <p:grpSpPr>
          <a:xfrm flipH="1">
            <a:off x="150012" y="3613878"/>
            <a:ext cx="1003192" cy="1289557"/>
            <a:chOff x="1307321" y="654999"/>
            <a:chExt cx="1131632" cy="1454661"/>
          </a:xfrm>
        </p:grpSpPr>
        <p:sp>
          <p:nvSpPr>
            <p:cNvPr id="143" name="Google Shape;143;p6"/>
            <p:cNvSpPr/>
            <p:nvPr/>
          </p:nvSpPr>
          <p:spPr>
            <a:xfrm>
              <a:off x="1307321" y="654999"/>
              <a:ext cx="1131632" cy="1021965"/>
            </a:xfrm>
            <a:custGeom>
              <a:rect b="b" l="l" r="r" t="t"/>
              <a:pathLst>
                <a:path extrusionOk="0" h="23241" w="25735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1876952" y="1126611"/>
              <a:ext cx="81569" cy="983049"/>
            </a:xfrm>
            <a:custGeom>
              <a:rect b="b" l="l" r="r" t="t"/>
              <a:pathLst>
                <a:path extrusionOk="0" h="22356" w="1855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" name="Google Shape;145;p6"/>
          <p:cNvSpPr/>
          <p:nvPr/>
        </p:nvSpPr>
        <p:spPr>
          <a:xfrm>
            <a:off x="8632700" y="1017715"/>
            <a:ext cx="177302" cy="175063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6"/>
          <p:cNvSpPr/>
          <p:nvPr/>
        </p:nvSpPr>
        <p:spPr>
          <a:xfrm>
            <a:off x="8324663" y="878255"/>
            <a:ext cx="250671" cy="247486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6"/>
          <p:cNvSpPr/>
          <p:nvPr/>
        </p:nvSpPr>
        <p:spPr>
          <a:xfrm>
            <a:off x="8702325" y="-45775"/>
            <a:ext cx="467251" cy="4144294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6"/>
          <p:cNvSpPr/>
          <p:nvPr/>
        </p:nvSpPr>
        <p:spPr>
          <a:xfrm rot="10800000">
            <a:off x="-25576" y="1044981"/>
            <a:ext cx="467251" cy="4144294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9" name="Google Shape;149;p6"/>
          <p:cNvGrpSpPr/>
          <p:nvPr/>
        </p:nvGrpSpPr>
        <p:grpSpPr>
          <a:xfrm rot="-359601">
            <a:off x="7906940" y="730915"/>
            <a:ext cx="246539" cy="859372"/>
            <a:chOff x="3871459" y="1524906"/>
            <a:chExt cx="919351" cy="3204630"/>
          </a:xfrm>
        </p:grpSpPr>
        <p:sp>
          <p:nvSpPr>
            <p:cNvPr id="150" name="Google Shape;150;p6"/>
            <p:cNvSpPr/>
            <p:nvPr/>
          </p:nvSpPr>
          <p:spPr>
            <a:xfrm>
              <a:off x="4246630" y="3135713"/>
              <a:ext cx="175910" cy="1593822"/>
            </a:xfrm>
            <a:custGeom>
              <a:rect b="b" l="l" r="r" t="t"/>
              <a:pathLst>
                <a:path extrusionOk="0" h="6007" w="663">
                  <a:moveTo>
                    <a:pt x="1" y="1"/>
                  </a:moveTo>
                  <a:lnTo>
                    <a:pt x="1" y="6007"/>
                  </a:lnTo>
                  <a:lnTo>
                    <a:pt x="504" y="5784"/>
                  </a:lnTo>
                  <a:lnTo>
                    <a:pt x="663" y="5387"/>
                  </a:lnTo>
                  <a:lnTo>
                    <a:pt x="504" y="5297"/>
                  </a:lnTo>
                  <a:lnTo>
                    <a:pt x="504" y="5101"/>
                  </a:lnTo>
                  <a:lnTo>
                    <a:pt x="663" y="4968"/>
                  </a:lnTo>
                  <a:lnTo>
                    <a:pt x="663" y="4746"/>
                  </a:lnTo>
                  <a:lnTo>
                    <a:pt x="440" y="4682"/>
                  </a:lnTo>
                  <a:lnTo>
                    <a:pt x="440" y="4481"/>
                  </a:lnTo>
                  <a:lnTo>
                    <a:pt x="663" y="4481"/>
                  </a:lnTo>
                  <a:lnTo>
                    <a:pt x="663" y="4174"/>
                  </a:lnTo>
                  <a:lnTo>
                    <a:pt x="398" y="4153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4298633" y="3135713"/>
              <a:ext cx="11409" cy="1574188"/>
            </a:xfrm>
            <a:custGeom>
              <a:rect b="b" l="l" r="r" t="t"/>
              <a:pathLst>
                <a:path extrusionOk="0" h="5933" w="43">
                  <a:moveTo>
                    <a:pt x="1" y="1"/>
                  </a:moveTo>
                  <a:lnTo>
                    <a:pt x="1" y="599"/>
                  </a:lnTo>
                  <a:lnTo>
                    <a:pt x="1" y="2008"/>
                  </a:lnTo>
                  <a:lnTo>
                    <a:pt x="1" y="3708"/>
                  </a:lnTo>
                  <a:lnTo>
                    <a:pt x="1" y="5186"/>
                  </a:lnTo>
                  <a:lnTo>
                    <a:pt x="1" y="5673"/>
                  </a:lnTo>
                  <a:lnTo>
                    <a:pt x="1" y="5895"/>
                  </a:lnTo>
                  <a:lnTo>
                    <a:pt x="1" y="5917"/>
                  </a:lnTo>
                  <a:cubicBezTo>
                    <a:pt x="1" y="5927"/>
                    <a:pt x="6" y="5932"/>
                    <a:pt x="11" y="5932"/>
                  </a:cubicBezTo>
                  <a:cubicBezTo>
                    <a:pt x="16" y="5932"/>
                    <a:pt x="22" y="5927"/>
                    <a:pt x="22" y="5917"/>
                  </a:cubicBezTo>
                  <a:lnTo>
                    <a:pt x="22" y="5318"/>
                  </a:lnTo>
                  <a:lnTo>
                    <a:pt x="22" y="3909"/>
                  </a:lnTo>
                  <a:lnTo>
                    <a:pt x="22" y="2209"/>
                  </a:lnTo>
                  <a:lnTo>
                    <a:pt x="22" y="731"/>
                  </a:lnTo>
                  <a:lnTo>
                    <a:pt x="22" y="244"/>
                  </a:lnTo>
                  <a:cubicBezTo>
                    <a:pt x="22" y="181"/>
                    <a:pt x="43" y="91"/>
                    <a:pt x="22" y="22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3871459" y="2135161"/>
              <a:ext cx="919351" cy="1527756"/>
            </a:xfrm>
            <a:custGeom>
              <a:rect b="b" l="l" r="r" t="t"/>
              <a:pathLst>
                <a:path extrusionOk="0" h="5758" w="3465">
                  <a:moveTo>
                    <a:pt x="2363" y="154"/>
                  </a:moveTo>
                  <a:cubicBezTo>
                    <a:pt x="2426" y="154"/>
                    <a:pt x="2474" y="197"/>
                    <a:pt x="2474" y="244"/>
                  </a:cubicBezTo>
                  <a:lnTo>
                    <a:pt x="2474" y="398"/>
                  </a:lnTo>
                  <a:cubicBezTo>
                    <a:pt x="2474" y="440"/>
                    <a:pt x="2426" y="509"/>
                    <a:pt x="2363" y="509"/>
                  </a:cubicBezTo>
                  <a:lnTo>
                    <a:pt x="1123" y="509"/>
                  </a:lnTo>
                  <a:cubicBezTo>
                    <a:pt x="1060" y="509"/>
                    <a:pt x="1017" y="440"/>
                    <a:pt x="1017" y="398"/>
                  </a:cubicBezTo>
                  <a:lnTo>
                    <a:pt x="1017" y="244"/>
                  </a:lnTo>
                  <a:cubicBezTo>
                    <a:pt x="1017" y="197"/>
                    <a:pt x="1060" y="154"/>
                    <a:pt x="1123" y="154"/>
                  </a:cubicBezTo>
                  <a:close/>
                  <a:moveTo>
                    <a:pt x="837" y="1"/>
                  </a:moveTo>
                  <a:cubicBezTo>
                    <a:pt x="377" y="1"/>
                    <a:pt x="0" y="377"/>
                    <a:pt x="0" y="837"/>
                  </a:cubicBezTo>
                  <a:lnTo>
                    <a:pt x="0" y="4015"/>
                  </a:lnTo>
                  <a:cubicBezTo>
                    <a:pt x="0" y="4481"/>
                    <a:pt x="196" y="4921"/>
                    <a:pt x="509" y="5249"/>
                  </a:cubicBezTo>
                  <a:cubicBezTo>
                    <a:pt x="837" y="5583"/>
                    <a:pt x="1282" y="5758"/>
                    <a:pt x="1743" y="5758"/>
                  </a:cubicBezTo>
                  <a:cubicBezTo>
                    <a:pt x="2209" y="5758"/>
                    <a:pt x="2649" y="5583"/>
                    <a:pt x="2956" y="5249"/>
                  </a:cubicBezTo>
                  <a:cubicBezTo>
                    <a:pt x="3289" y="4921"/>
                    <a:pt x="3464" y="4481"/>
                    <a:pt x="3464" y="4015"/>
                  </a:cubicBezTo>
                  <a:lnTo>
                    <a:pt x="3464" y="837"/>
                  </a:lnTo>
                  <a:cubicBezTo>
                    <a:pt x="3464" y="377"/>
                    <a:pt x="3109" y="1"/>
                    <a:pt x="26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3952914" y="2309481"/>
              <a:ext cx="762013" cy="1248101"/>
            </a:xfrm>
            <a:custGeom>
              <a:rect b="b" l="l" r="r" t="t"/>
              <a:pathLst>
                <a:path extrusionOk="0" h="4704" w="2872">
                  <a:moveTo>
                    <a:pt x="2122" y="43"/>
                  </a:moveTo>
                  <a:cubicBezTo>
                    <a:pt x="2188" y="43"/>
                    <a:pt x="2254" y="48"/>
                    <a:pt x="2320" y="69"/>
                  </a:cubicBezTo>
                  <a:cubicBezTo>
                    <a:pt x="2606" y="138"/>
                    <a:pt x="2802" y="403"/>
                    <a:pt x="2829" y="710"/>
                  </a:cubicBezTo>
                  <a:lnTo>
                    <a:pt x="2829" y="954"/>
                  </a:lnTo>
                  <a:lnTo>
                    <a:pt x="2829" y="2167"/>
                  </a:lnTo>
                  <a:lnTo>
                    <a:pt x="2829" y="3205"/>
                  </a:lnTo>
                  <a:cubicBezTo>
                    <a:pt x="2829" y="3401"/>
                    <a:pt x="2802" y="3602"/>
                    <a:pt x="2718" y="3777"/>
                  </a:cubicBezTo>
                  <a:cubicBezTo>
                    <a:pt x="2585" y="4131"/>
                    <a:pt x="2299" y="4417"/>
                    <a:pt x="1966" y="4550"/>
                  </a:cubicBezTo>
                  <a:cubicBezTo>
                    <a:pt x="1791" y="4619"/>
                    <a:pt x="1611" y="4661"/>
                    <a:pt x="1436" y="4661"/>
                  </a:cubicBezTo>
                  <a:cubicBezTo>
                    <a:pt x="1060" y="4661"/>
                    <a:pt x="684" y="4508"/>
                    <a:pt x="446" y="4243"/>
                  </a:cubicBezTo>
                  <a:cubicBezTo>
                    <a:pt x="181" y="3978"/>
                    <a:pt x="48" y="3623"/>
                    <a:pt x="48" y="3268"/>
                  </a:cubicBezTo>
                  <a:lnTo>
                    <a:pt x="48" y="2500"/>
                  </a:lnTo>
                  <a:lnTo>
                    <a:pt x="48" y="1197"/>
                  </a:lnTo>
                  <a:lnTo>
                    <a:pt x="48" y="779"/>
                  </a:lnTo>
                  <a:lnTo>
                    <a:pt x="48" y="710"/>
                  </a:lnTo>
                  <a:cubicBezTo>
                    <a:pt x="48" y="557"/>
                    <a:pt x="91" y="424"/>
                    <a:pt x="181" y="313"/>
                  </a:cubicBezTo>
                  <a:cubicBezTo>
                    <a:pt x="265" y="180"/>
                    <a:pt x="419" y="90"/>
                    <a:pt x="551" y="69"/>
                  </a:cubicBezTo>
                  <a:cubicBezTo>
                    <a:pt x="620" y="48"/>
                    <a:pt x="684" y="48"/>
                    <a:pt x="753" y="48"/>
                  </a:cubicBezTo>
                  <a:lnTo>
                    <a:pt x="1923" y="48"/>
                  </a:lnTo>
                  <a:cubicBezTo>
                    <a:pt x="1989" y="48"/>
                    <a:pt x="2056" y="43"/>
                    <a:pt x="2122" y="43"/>
                  </a:cubicBezTo>
                  <a:close/>
                  <a:moveTo>
                    <a:pt x="718" y="0"/>
                  </a:moveTo>
                  <a:cubicBezTo>
                    <a:pt x="647" y="0"/>
                    <a:pt x="575" y="6"/>
                    <a:pt x="509" y="27"/>
                  </a:cubicBezTo>
                  <a:cubicBezTo>
                    <a:pt x="202" y="117"/>
                    <a:pt x="1" y="382"/>
                    <a:pt x="1" y="689"/>
                  </a:cubicBezTo>
                  <a:lnTo>
                    <a:pt x="1" y="933"/>
                  </a:lnTo>
                  <a:lnTo>
                    <a:pt x="1" y="2188"/>
                  </a:lnTo>
                  <a:lnTo>
                    <a:pt x="1" y="3226"/>
                  </a:lnTo>
                  <a:cubicBezTo>
                    <a:pt x="1" y="3448"/>
                    <a:pt x="22" y="3665"/>
                    <a:pt x="133" y="3867"/>
                  </a:cubicBezTo>
                  <a:cubicBezTo>
                    <a:pt x="265" y="4195"/>
                    <a:pt x="551" y="4486"/>
                    <a:pt x="906" y="4619"/>
                  </a:cubicBezTo>
                  <a:cubicBezTo>
                    <a:pt x="1060" y="4682"/>
                    <a:pt x="1261" y="4703"/>
                    <a:pt x="1436" y="4703"/>
                  </a:cubicBezTo>
                  <a:cubicBezTo>
                    <a:pt x="1812" y="4703"/>
                    <a:pt x="2167" y="4571"/>
                    <a:pt x="2432" y="4306"/>
                  </a:cubicBezTo>
                  <a:cubicBezTo>
                    <a:pt x="2696" y="4041"/>
                    <a:pt x="2871" y="3692"/>
                    <a:pt x="2871" y="3316"/>
                  </a:cubicBezTo>
                  <a:lnTo>
                    <a:pt x="2871" y="2521"/>
                  </a:lnTo>
                  <a:lnTo>
                    <a:pt x="2871" y="1176"/>
                  </a:lnTo>
                  <a:lnTo>
                    <a:pt x="2871" y="752"/>
                  </a:lnTo>
                  <a:lnTo>
                    <a:pt x="2871" y="689"/>
                  </a:lnTo>
                  <a:cubicBezTo>
                    <a:pt x="2871" y="535"/>
                    <a:pt x="2802" y="382"/>
                    <a:pt x="2718" y="271"/>
                  </a:cubicBezTo>
                  <a:cubicBezTo>
                    <a:pt x="2628" y="138"/>
                    <a:pt x="2495" y="69"/>
                    <a:pt x="2342" y="27"/>
                  </a:cubicBezTo>
                  <a:cubicBezTo>
                    <a:pt x="2273" y="6"/>
                    <a:pt x="2209" y="6"/>
                    <a:pt x="2119" y="6"/>
                  </a:cubicBezTo>
                  <a:lnTo>
                    <a:pt x="928" y="6"/>
                  </a:lnTo>
                  <a:cubicBezTo>
                    <a:pt x="861" y="6"/>
                    <a:pt x="790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4141295" y="2462576"/>
              <a:ext cx="386579" cy="878499"/>
            </a:xfrm>
            <a:custGeom>
              <a:rect b="b" l="l" r="r" t="t"/>
              <a:pathLst>
                <a:path extrusionOk="0" h="3311" w="1457">
                  <a:moveTo>
                    <a:pt x="583" y="40"/>
                  </a:moveTo>
                  <a:cubicBezTo>
                    <a:pt x="640" y="40"/>
                    <a:pt x="697" y="43"/>
                    <a:pt x="747" y="43"/>
                  </a:cubicBezTo>
                  <a:cubicBezTo>
                    <a:pt x="796" y="43"/>
                    <a:pt x="846" y="41"/>
                    <a:pt x="895" y="41"/>
                  </a:cubicBezTo>
                  <a:cubicBezTo>
                    <a:pt x="1000" y="41"/>
                    <a:pt x="1102" y="51"/>
                    <a:pt x="1192" y="112"/>
                  </a:cubicBezTo>
                  <a:cubicBezTo>
                    <a:pt x="1324" y="202"/>
                    <a:pt x="1388" y="356"/>
                    <a:pt x="1388" y="509"/>
                  </a:cubicBezTo>
                  <a:lnTo>
                    <a:pt x="1388" y="732"/>
                  </a:lnTo>
                  <a:lnTo>
                    <a:pt x="1388" y="1611"/>
                  </a:lnTo>
                  <a:lnTo>
                    <a:pt x="1388" y="2516"/>
                  </a:lnTo>
                  <a:lnTo>
                    <a:pt x="1388" y="2781"/>
                  </a:lnTo>
                  <a:cubicBezTo>
                    <a:pt x="1388" y="2914"/>
                    <a:pt x="1367" y="3025"/>
                    <a:pt x="1277" y="3115"/>
                  </a:cubicBezTo>
                  <a:cubicBezTo>
                    <a:pt x="1192" y="3200"/>
                    <a:pt x="1081" y="3247"/>
                    <a:pt x="970" y="3247"/>
                  </a:cubicBezTo>
                  <a:lnTo>
                    <a:pt x="419" y="3247"/>
                  </a:lnTo>
                  <a:cubicBezTo>
                    <a:pt x="308" y="3221"/>
                    <a:pt x="196" y="3157"/>
                    <a:pt x="133" y="3067"/>
                  </a:cubicBezTo>
                  <a:cubicBezTo>
                    <a:pt x="64" y="2982"/>
                    <a:pt x="43" y="2871"/>
                    <a:pt x="43" y="2760"/>
                  </a:cubicBezTo>
                  <a:lnTo>
                    <a:pt x="43" y="2495"/>
                  </a:lnTo>
                  <a:lnTo>
                    <a:pt x="43" y="1568"/>
                  </a:lnTo>
                  <a:lnTo>
                    <a:pt x="43" y="684"/>
                  </a:lnTo>
                  <a:lnTo>
                    <a:pt x="43" y="509"/>
                  </a:lnTo>
                  <a:cubicBezTo>
                    <a:pt x="43" y="308"/>
                    <a:pt x="154" y="154"/>
                    <a:pt x="329" y="91"/>
                  </a:cubicBezTo>
                  <a:cubicBezTo>
                    <a:pt x="398" y="48"/>
                    <a:pt x="491" y="40"/>
                    <a:pt x="583" y="40"/>
                  </a:cubicBezTo>
                  <a:close/>
                  <a:moveTo>
                    <a:pt x="530" y="1"/>
                  </a:moveTo>
                  <a:cubicBezTo>
                    <a:pt x="461" y="1"/>
                    <a:pt x="371" y="1"/>
                    <a:pt x="308" y="22"/>
                  </a:cubicBezTo>
                  <a:cubicBezTo>
                    <a:pt x="218" y="70"/>
                    <a:pt x="133" y="154"/>
                    <a:pt x="64" y="244"/>
                  </a:cubicBezTo>
                  <a:cubicBezTo>
                    <a:pt x="0" y="334"/>
                    <a:pt x="0" y="440"/>
                    <a:pt x="0" y="552"/>
                  </a:cubicBezTo>
                  <a:lnTo>
                    <a:pt x="0" y="1304"/>
                  </a:lnTo>
                  <a:lnTo>
                    <a:pt x="0" y="2320"/>
                  </a:lnTo>
                  <a:lnTo>
                    <a:pt x="0" y="2824"/>
                  </a:lnTo>
                  <a:cubicBezTo>
                    <a:pt x="0" y="3046"/>
                    <a:pt x="175" y="3247"/>
                    <a:pt x="398" y="3290"/>
                  </a:cubicBezTo>
                  <a:cubicBezTo>
                    <a:pt x="461" y="3311"/>
                    <a:pt x="530" y="3311"/>
                    <a:pt x="572" y="3311"/>
                  </a:cubicBezTo>
                  <a:lnTo>
                    <a:pt x="970" y="3311"/>
                  </a:lnTo>
                  <a:cubicBezTo>
                    <a:pt x="970" y="3311"/>
                    <a:pt x="971" y="3311"/>
                    <a:pt x="972" y="3311"/>
                  </a:cubicBezTo>
                  <a:lnTo>
                    <a:pt x="972" y="3311"/>
                  </a:lnTo>
                  <a:cubicBezTo>
                    <a:pt x="1193" y="3289"/>
                    <a:pt x="1409" y="3135"/>
                    <a:pt x="1430" y="2892"/>
                  </a:cubicBezTo>
                  <a:cubicBezTo>
                    <a:pt x="1457" y="2824"/>
                    <a:pt x="1457" y="2760"/>
                    <a:pt x="1457" y="2691"/>
                  </a:cubicBezTo>
                  <a:lnTo>
                    <a:pt x="1457" y="1876"/>
                  </a:lnTo>
                  <a:lnTo>
                    <a:pt x="1457" y="885"/>
                  </a:lnTo>
                  <a:lnTo>
                    <a:pt x="1457" y="573"/>
                  </a:lnTo>
                  <a:cubicBezTo>
                    <a:pt x="1457" y="488"/>
                    <a:pt x="1457" y="398"/>
                    <a:pt x="1409" y="308"/>
                  </a:cubicBezTo>
                  <a:cubicBezTo>
                    <a:pt x="1346" y="112"/>
                    <a:pt x="1166" y="1"/>
                    <a:pt x="948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4141295" y="2732414"/>
              <a:ext cx="386579" cy="11409"/>
            </a:xfrm>
            <a:custGeom>
              <a:rect b="b" l="l" r="r" t="t"/>
              <a:pathLst>
                <a:path extrusionOk="0" h="43" w="1457">
                  <a:moveTo>
                    <a:pt x="22" y="1"/>
                  </a:moveTo>
                  <a:cubicBezTo>
                    <a:pt x="0" y="1"/>
                    <a:pt x="0" y="43"/>
                    <a:pt x="22" y="43"/>
                  </a:cubicBezTo>
                  <a:lnTo>
                    <a:pt x="1430" y="43"/>
                  </a:lnTo>
                  <a:cubicBezTo>
                    <a:pt x="1457" y="43"/>
                    <a:pt x="1457" y="1"/>
                    <a:pt x="1430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4141295" y="3024806"/>
              <a:ext cx="386579" cy="18573"/>
            </a:xfrm>
            <a:custGeom>
              <a:rect b="b" l="l" r="r" t="t"/>
              <a:pathLst>
                <a:path extrusionOk="0" h="70" w="1457">
                  <a:moveTo>
                    <a:pt x="22" y="0"/>
                  </a:moveTo>
                  <a:cubicBezTo>
                    <a:pt x="0" y="0"/>
                    <a:pt x="0" y="69"/>
                    <a:pt x="22" y="69"/>
                  </a:cubicBezTo>
                  <a:lnTo>
                    <a:pt x="1430" y="69"/>
                  </a:lnTo>
                  <a:cubicBezTo>
                    <a:pt x="1457" y="69"/>
                    <a:pt x="1457" y="0"/>
                    <a:pt x="1430" y="0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4012082" y="1524906"/>
              <a:ext cx="726725" cy="718772"/>
            </a:xfrm>
            <a:custGeom>
              <a:rect b="b" l="l" r="r" t="t"/>
              <a:pathLst>
                <a:path extrusionOk="0" h="2709" w="2739">
                  <a:moveTo>
                    <a:pt x="1399" y="0"/>
                  </a:moveTo>
                  <a:cubicBezTo>
                    <a:pt x="998" y="0"/>
                    <a:pt x="587" y="169"/>
                    <a:pt x="328" y="489"/>
                  </a:cubicBezTo>
                  <a:cubicBezTo>
                    <a:pt x="154" y="712"/>
                    <a:pt x="42" y="977"/>
                    <a:pt x="21" y="1241"/>
                  </a:cubicBezTo>
                  <a:cubicBezTo>
                    <a:pt x="0" y="1527"/>
                    <a:pt x="64" y="1813"/>
                    <a:pt x="223" y="2057"/>
                  </a:cubicBezTo>
                  <a:cubicBezTo>
                    <a:pt x="286" y="2147"/>
                    <a:pt x="419" y="2301"/>
                    <a:pt x="419" y="2301"/>
                  </a:cubicBezTo>
                  <a:lnTo>
                    <a:pt x="752" y="2301"/>
                  </a:lnTo>
                  <a:cubicBezTo>
                    <a:pt x="752" y="2301"/>
                    <a:pt x="572" y="2168"/>
                    <a:pt x="487" y="2078"/>
                  </a:cubicBezTo>
                  <a:cubicBezTo>
                    <a:pt x="355" y="1903"/>
                    <a:pt x="265" y="1681"/>
                    <a:pt x="244" y="1437"/>
                  </a:cubicBezTo>
                  <a:cubicBezTo>
                    <a:pt x="223" y="1326"/>
                    <a:pt x="244" y="1194"/>
                    <a:pt x="265" y="1088"/>
                  </a:cubicBezTo>
                  <a:cubicBezTo>
                    <a:pt x="286" y="955"/>
                    <a:pt x="328" y="865"/>
                    <a:pt x="397" y="754"/>
                  </a:cubicBezTo>
                  <a:cubicBezTo>
                    <a:pt x="530" y="558"/>
                    <a:pt x="705" y="399"/>
                    <a:pt x="906" y="315"/>
                  </a:cubicBezTo>
                  <a:cubicBezTo>
                    <a:pt x="1055" y="238"/>
                    <a:pt x="1217" y="204"/>
                    <a:pt x="1382" y="204"/>
                  </a:cubicBezTo>
                  <a:cubicBezTo>
                    <a:pt x="1458" y="204"/>
                    <a:pt x="1534" y="211"/>
                    <a:pt x="1610" y="225"/>
                  </a:cubicBezTo>
                  <a:cubicBezTo>
                    <a:pt x="2076" y="315"/>
                    <a:pt x="2426" y="712"/>
                    <a:pt x="2516" y="1173"/>
                  </a:cubicBezTo>
                  <a:cubicBezTo>
                    <a:pt x="2516" y="1220"/>
                    <a:pt x="2537" y="1284"/>
                    <a:pt x="2537" y="1353"/>
                  </a:cubicBezTo>
                  <a:cubicBezTo>
                    <a:pt x="2516" y="1591"/>
                    <a:pt x="2447" y="1813"/>
                    <a:pt x="2315" y="2036"/>
                  </a:cubicBezTo>
                  <a:cubicBezTo>
                    <a:pt x="2251" y="2099"/>
                    <a:pt x="2161" y="2211"/>
                    <a:pt x="2076" y="2253"/>
                  </a:cubicBezTo>
                  <a:cubicBezTo>
                    <a:pt x="2029" y="2301"/>
                    <a:pt x="1986" y="2322"/>
                    <a:pt x="1944" y="2364"/>
                  </a:cubicBezTo>
                  <a:cubicBezTo>
                    <a:pt x="1896" y="2364"/>
                    <a:pt x="1875" y="2385"/>
                    <a:pt x="1854" y="2385"/>
                  </a:cubicBezTo>
                  <a:cubicBezTo>
                    <a:pt x="1833" y="2412"/>
                    <a:pt x="1811" y="2412"/>
                    <a:pt x="1785" y="2433"/>
                  </a:cubicBezTo>
                  <a:cubicBezTo>
                    <a:pt x="1635" y="2481"/>
                    <a:pt x="1464" y="2510"/>
                    <a:pt x="1300" y="2510"/>
                  </a:cubicBezTo>
                  <a:cubicBezTo>
                    <a:pt x="1175" y="2510"/>
                    <a:pt x="1054" y="2493"/>
                    <a:pt x="948" y="2454"/>
                  </a:cubicBezTo>
                  <a:lnTo>
                    <a:pt x="572" y="2454"/>
                  </a:lnTo>
                  <a:cubicBezTo>
                    <a:pt x="805" y="2620"/>
                    <a:pt x="1069" y="2709"/>
                    <a:pt x="1353" y="2709"/>
                  </a:cubicBezTo>
                  <a:cubicBezTo>
                    <a:pt x="1451" y="2709"/>
                    <a:pt x="1551" y="2698"/>
                    <a:pt x="1653" y="2677"/>
                  </a:cubicBezTo>
                  <a:cubicBezTo>
                    <a:pt x="2182" y="2565"/>
                    <a:pt x="2627" y="2121"/>
                    <a:pt x="2712" y="1570"/>
                  </a:cubicBezTo>
                  <a:cubicBezTo>
                    <a:pt x="2738" y="1506"/>
                    <a:pt x="2738" y="1416"/>
                    <a:pt x="2738" y="1353"/>
                  </a:cubicBezTo>
                  <a:cubicBezTo>
                    <a:pt x="2738" y="775"/>
                    <a:pt x="2383" y="267"/>
                    <a:pt x="1833" y="71"/>
                  </a:cubicBezTo>
                  <a:cubicBezTo>
                    <a:pt x="1695" y="24"/>
                    <a:pt x="1547" y="0"/>
                    <a:pt x="13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" name="Google Shape;158;p6"/>
          <p:cNvGrpSpPr/>
          <p:nvPr/>
        </p:nvGrpSpPr>
        <p:grpSpPr>
          <a:xfrm flipH="1">
            <a:off x="7947981" y="121258"/>
            <a:ext cx="2832334" cy="1423171"/>
            <a:chOff x="1997175" y="3512155"/>
            <a:chExt cx="1978025" cy="993765"/>
          </a:xfrm>
        </p:grpSpPr>
        <p:sp>
          <p:nvSpPr>
            <p:cNvPr id="159" name="Google Shape;159;p6"/>
            <p:cNvSpPr/>
            <p:nvPr/>
          </p:nvSpPr>
          <p:spPr>
            <a:xfrm>
              <a:off x="3152865" y="3512155"/>
              <a:ext cx="822336" cy="478175"/>
            </a:xfrm>
            <a:custGeom>
              <a:rect b="b" l="l" r="r" t="t"/>
              <a:pathLst>
                <a:path extrusionOk="0" h="6237" w="10726">
                  <a:moveTo>
                    <a:pt x="6789" y="1"/>
                  </a:moveTo>
                  <a:cubicBezTo>
                    <a:pt x="6694" y="1"/>
                    <a:pt x="6595" y="11"/>
                    <a:pt x="6488" y="33"/>
                  </a:cubicBezTo>
                  <a:cubicBezTo>
                    <a:pt x="5715" y="208"/>
                    <a:pt x="837" y="2724"/>
                    <a:pt x="837" y="2724"/>
                  </a:cubicBezTo>
                  <a:lnTo>
                    <a:pt x="0" y="4906"/>
                  </a:lnTo>
                  <a:lnTo>
                    <a:pt x="726" y="5811"/>
                  </a:lnTo>
                  <a:cubicBezTo>
                    <a:pt x="726" y="5811"/>
                    <a:pt x="1054" y="6237"/>
                    <a:pt x="1205" y="6237"/>
                  </a:cubicBezTo>
                  <a:cubicBezTo>
                    <a:pt x="1216" y="6237"/>
                    <a:pt x="1225" y="6234"/>
                    <a:pt x="1234" y="6230"/>
                  </a:cubicBezTo>
                  <a:cubicBezTo>
                    <a:pt x="1388" y="6187"/>
                    <a:pt x="2998" y="5769"/>
                    <a:pt x="2998" y="5769"/>
                  </a:cubicBezTo>
                  <a:lnTo>
                    <a:pt x="5800" y="5261"/>
                  </a:lnTo>
                  <a:lnTo>
                    <a:pt x="8977" y="5239"/>
                  </a:lnTo>
                  <a:lnTo>
                    <a:pt x="10105" y="5594"/>
                  </a:lnTo>
                  <a:cubicBezTo>
                    <a:pt x="10105" y="5594"/>
                    <a:pt x="10251" y="5663"/>
                    <a:pt x="10382" y="5663"/>
                  </a:cubicBezTo>
                  <a:cubicBezTo>
                    <a:pt x="10447" y="5663"/>
                    <a:pt x="10508" y="5646"/>
                    <a:pt x="10545" y="5594"/>
                  </a:cubicBezTo>
                  <a:cubicBezTo>
                    <a:pt x="10656" y="5435"/>
                    <a:pt x="10725" y="3518"/>
                    <a:pt x="10545" y="3031"/>
                  </a:cubicBezTo>
                  <a:cubicBezTo>
                    <a:pt x="10349" y="2549"/>
                    <a:pt x="9862" y="1532"/>
                    <a:pt x="8760" y="912"/>
                  </a:cubicBezTo>
                  <a:cubicBezTo>
                    <a:pt x="7807" y="402"/>
                    <a:pt x="7380" y="1"/>
                    <a:pt x="67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6"/>
            <p:cNvSpPr/>
            <p:nvPr/>
          </p:nvSpPr>
          <p:spPr>
            <a:xfrm>
              <a:off x="3117137" y="3646554"/>
              <a:ext cx="834066" cy="355431"/>
            </a:xfrm>
            <a:custGeom>
              <a:rect b="b" l="l" r="r" t="t"/>
              <a:pathLst>
                <a:path extrusionOk="0" h="4636" w="10879">
                  <a:moveTo>
                    <a:pt x="6088" y="0"/>
                  </a:moveTo>
                  <a:cubicBezTo>
                    <a:pt x="6033" y="0"/>
                    <a:pt x="6001" y="2"/>
                    <a:pt x="6001" y="2"/>
                  </a:cubicBezTo>
                  <a:lnTo>
                    <a:pt x="1457" y="2385"/>
                  </a:lnTo>
                  <a:cubicBezTo>
                    <a:pt x="1457" y="2385"/>
                    <a:pt x="1324" y="3418"/>
                    <a:pt x="1457" y="3465"/>
                  </a:cubicBezTo>
                  <a:cubicBezTo>
                    <a:pt x="1589" y="3508"/>
                    <a:pt x="0" y="4636"/>
                    <a:pt x="0" y="4636"/>
                  </a:cubicBezTo>
                  <a:cubicBezTo>
                    <a:pt x="0" y="4636"/>
                    <a:pt x="2849" y="4371"/>
                    <a:pt x="3379" y="4344"/>
                  </a:cubicBezTo>
                  <a:cubicBezTo>
                    <a:pt x="3909" y="4323"/>
                    <a:pt x="5715" y="3682"/>
                    <a:pt x="6160" y="3661"/>
                  </a:cubicBezTo>
                  <a:cubicBezTo>
                    <a:pt x="6317" y="3654"/>
                    <a:pt x="6512" y="3644"/>
                    <a:pt x="6755" y="3644"/>
                  </a:cubicBezTo>
                  <a:cubicBezTo>
                    <a:pt x="7225" y="3644"/>
                    <a:pt x="7873" y="3681"/>
                    <a:pt x="8760" y="3841"/>
                  </a:cubicBezTo>
                  <a:cubicBezTo>
                    <a:pt x="9397" y="3944"/>
                    <a:pt x="9861" y="3989"/>
                    <a:pt x="10186" y="3989"/>
                  </a:cubicBezTo>
                  <a:cubicBezTo>
                    <a:pt x="10547" y="3989"/>
                    <a:pt x="10735" y="3933"/>
                    <a:pt x="10794" y="3841"/>
                  </a:cubicBezTo>
                  <a:cubicBezTo>
                    <a:pt x="10879" y="3661"/>
                    <a:pt x="7749" y="1940"/>
                    <a:pt x="7568" y="1696"/>
                  </a:cubicBezTo>
                  <a:cubicBezTo>
                    <a:pt x="7372" y="1479"/>
                    <a:pt x="7219" y="902"/>
                    <a:pt x="7219" y="441"/>
                  </a:cubicBezTo>
                  <a:cubicBezTo>
                    <a:pt x="7219" y="34"/>
                    <a:pt x="6367" y="0"/>
                    <a:pt x="60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6"/>
            <p:cNvSpPr/>
            <p:nvPr/>
          </p:nvSpPr>
          <p:spPr>
            <a:xfrm>
              <a:off x="3663702" y="3664571"/>
              <a:ext cx="263276" cy="262126"/>
            </a:xfrm>
            <a:custGeom>
              <a:rect b="b" l="l" r="r" t="t"/>
              <a:pathLst>
                <a:path extrusionOk="0" h="3419" w="3434">
                  <a:moveTo>
                    <a:pt x="27" y="1"/>
                  </a:moveTo>
                  <a:cubicBezTo>
                    <a:pt x="0" y="1"/>
                    <a:pt x="3" y="53"/>
                    <a:pt x="21" y="53"/>
                  </a:cubicBezTo>
                  <a:cubicBezTo>
                    <a:pt x="725" y="248"/>
                    <a:pt x="1414" y="450"/>
                    <a:pt x="2076" y="715"/>
                  </a:cubicBezTo>
                  <a:cubicBezTo>
                    <a:pt x="2208" y="778"/>
                    <a:pt x="2383" y="826"/>
                    <a:pt x="2494" y="911"/>
                  </a:cubicBezTo>
                  <a:cubicBezTo>
                    <a:pt x="2579" y="979"/>
                    <a:pt x="2606" y="1091"/>
                    <a:pt x="2648" y="1197"/>
                  </a:cubicBezTo>
                  <a:cubicBezTo>
                    <a:pt x="2802" y="1620"/>
                    <a:pt x="2934" y="2039"/>
                    <a:pt x="3066" y="2457"/>
                  </a:cubicBezTo>
                  <a:cubicBezTo>
                    <a:pt x="3153" y="2697"/>
                    <a:pt x="3227" y="2954"/>
                    <a:pt x="3296" y="3201"/>
                  </a:cubicBezTo>
                  <a:lnTo>
                    <a:pt x="3296" y="3201"/>
                  </a:lnTo>
                  <a:cubicBezTo>
                    <a:pt x="3005" y="2776"/>
                    <a:pt x="2715" y="2356"/>
                    <a:pt x="2404" y="1949"/>
                  </a:cubicBezTo>
                  <a:cubicBezTo>
                    <a:pt x="2272" y="1774"/>
                    <a:pt x="2140" y="1530"/>
                    <a:pt x="1965" y="1377"/>
                  </a:cubicBezTo>
                  <a:cubicBezTo>
                    <a:pt x="1875" y="1308"/>
                    <a:pt x="1742" y="1265"/>
                    <a:pt x="1631" y="1223"/>
                  </a:cubicBezTo>
                  <a:cubicBezTo>
                    <a:pt x="1456" y="1154"/>
                    <a:pt x="1255" y="1112"/>
                    <a:pt x="1080" y="1043"/>
                  </a:cubicBezTo>
                  <a:cubicBezTo>
                    <a:pt x="794" y="979"/>
                    <a:pt x="508" y="889"/>
                    <a:pt x="222" y="826"/>
                  </a:cubicBezTo>
                  <a:cubicBezTo>
                    <a:pt x="175" y="826"/>
                    <a:pt x="153" y="868"/>
                    <a:pt x="196" y="889"/>
                  </a:cubicBezTo>
                  <a:cubicBezTo>
                    <a:pt x="418" y="932"/>
                    <a:pt x="662" y="1001"/>
                    <a:pt x="884" y="1064"/>
                  </a:cubicBezTo>
                  <a:cubicBezTo>
                    <a:pt x="1213" y="1154"/>
                    <a:pt x="1568" y="1223"/>
                    <a:pt x="1875" y="1398"/>
                  </a:cubicBezTo>
                  <a:cubicBezTo>
                    <a:pt x="2050" y="1509"/>
                    <a:pt x="2208" y="1753"/>
                    <a:pt x="2341" y="1927"/>
                  </a:cubicBezTo>
                  <a:cubicBezTo>
                    <a:pt x="2537" y="2235"/>
                    <a:pt x="2759" y="2521"/>
                    <a:pt x="2955" y="2833"/>
                  </a:cubicBezTo>
                  <a:cubicBezTo>
                    <a:pt x="3088" y="3029"/>
                    <a:pt x="3220" y="3209"/>
                    <a:pt x="3352" y="3405"/>
                  </a:cubicBezTo>
                  <a:cubicBezTo>
                    <a:pt x="3361" y="3414"/>
                    <a:pt x="3378" y="3419"/>
                    <a:pt x="3393" y="3419"/>
                  </a:cubicBezTo>
                  <a:cubicBezTo>
                    <a:pt x="3415" y="3419"/>
                    <a:pt x="3434" y="3409"/>
                    <a:pt x="3421" y="3384"/>
                  </a:cubicBezTo>
                  <a:cubicBezTo>
                    <a:pt x="3199" y="2653"/>
                    <a:pt x="2976" y="1927"/>
                    <a:pt x="2712" y="1223"/>
                  </a:cubicBezTo>
                  <a:cubicBezTo>
                    <a:pt x="2669" y="1112"/>
                    <a:pt x="2648" y="979"/>
                    <a:pt x="2579" y="911"/>
                  </a:cubicBezTo>
                  <a:cubicBezTo>
                    <a:pt x="2516" y="826"/>
                    <a:pt x="2383" y="778"/>
                    <a:pt x="2293" y="736"/>
                  </a:cubicBezTo>
                  <a:cubicBezTo>
                    <a:pt x="1875" y="561"/>
                    <a:pt x="1456" y="429"/>
                    <a:pt x="1017" y="296"/>
                  </a:cubicBezTo>
                  <a:cubicBezTo>
                    <a:pt x="704" y="185"/>
                    <a:pt x="376" y="95"/>
                    <a:pt x="42" y="5"/>
                  </a:cubicBezTo>
                  <a:cubicBezTo>
                    <a:pt x="37" y="2"/>
                    <a:pt x="32" y="1"/>
                    <a:pt x="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3660405" y="3594496"/>
              <a:ext cx="287273" cy="353284"/>
            </a:xfrm>
            <a:custGeom>
              <a:rect b="b" l="l" r="r" t="t"/>
              <a:pathLst>
                <a:path extrusionOk="0" h="4608" w="3747">
                  <a:moveTo>
                    <a:pt x="151" y="1"/>
                  </a:moveTo>
                  <a:cubicBezTo>
                    <a:pt x="136" y="1"/>
                    <a:pt x="118" y="7"/>
                    <a:pt x="106" y="18"/>
                  </a:cubicBezTo>
                  <a:cubicBezTo>
                    <a:pt x="0" y="500"/>
                    <a:pt x="0" y="988"/>
                    <a:pt x="106" y="1448"/>
                  </a:cubicBezTo>
                  <a:cubicBezTo>
                    <a:pt x="154" y="1740"/>
                    <a:pt x="218" y="2068"/>
                    <a:pt x="371" y="2312"/>
                  </a:cubicBezTo>
                  <a:cubicBezTo>
                    <a:pt x="504" y="2508"/>
                    <a:pt x="726" y="2640"/>
                    <a:pt x="927" y="2751"/>
                  </a:cubicBezTo>
                  <a:cubicBezTo>
                    <a:pt x="1611" y="3127"/>
                    <a:pt x="2273" y="3567"/>
                    <a:pt x="2913" y="3991"/>
                  </a:cubicBezTo>
                  <a:cubicBezTo>
                    <a:pt x="3088" y="4097"/>
                    <a:pt x="3242" y="4208"/>
                    <a:pt x="3417" y="4319"/>
                  </a:cubicBezTo>
                  <a:cubicBezTo>
                    <a:pt x="3464" y="4361"/>
                    <a:pt x="3528" y="4409"/>
                    <a:pt x="3597" y="4451"/>
                  </a:cubicBezTo>
                  <a:cubicBezTo>
                    <a:pt x="3597" y="4451"/>
                    <a:pt x="3681" y="4541"/>
                    <a:pt x="3660" y="4541"/>
                  </a:cubicBezTo>
                  <a:cubicBezTo>
                    <a:pt x="3654" y="4539"/>
                    <a:pt x="3649" y="4537"/>
                    <a:pt x="3644" y="4537"/>
                  </a:cubicBezTo>
                  <a:cubicBezTo>
                    <a:pt x="3613" y="4537"/>
                    <a:pt x="3603" y="4587"/>
                    <a:pt x="3639" y="4605"/>
                  </a:cubicBezTo>
                  <a:cubicBezTo>
                    <a:pt x="3645" y="4607"/>
                    <a:pt x="3651" y="4608"/>
                    <a:pt x="3657" y="4608"/>
                  </a:cubicBezTo>
                  <a:cubicBezTo>
                    <a:pt x="3715" y="4608"/>
                    <a:pt x="3746" y="4516"/>
                    <a:pt x="3708" y="4473"/>
                  </a:cubicBezTo>
                  <a:cubicBezTo>
                    <a:pt x="3681" y="4409"/>
                    <a:pt x="3575" y="4340"/>
                    <a:pt x="3507" y="4319"/>
                  </a:cubicBezTo>
                  <a:cubicBezTo>
                    <a:pt x="3178" y="4075"/>
                    <a:pt x="2845" y="3858"/>
                    <a:pt x="2516" y="3657"/>
                  </a:cubicBezTo>
                  <a:cubicBezTo>
                    <a:pt x="2161" y="3435"/>
                    <a:pt x="1828" y="3217"/>
                    <a:pt x="1499" y="3016"/>
                  </a:cubicBezTo>
                  <a:cubicBezTo>
                    <a:pt x="1060" y="2730"/>
                    <a:pt x="482" y="2577"/>
                    <a:pt x="329" y="2026"/>
                  </a:cubicBezTo>
                  <a:cubicBezTo>
                    <a:pt x="196" y="1629"/>
                    <a:pt x="64" y="1210"/>
                    <a:pt x="85" y="786"/>
                  </a:cubicBezTo>
                  <a:cubicBezTo>
                    <a:pt x="85" y="548"/>
                    <a:pt x="133" y="283"/>
                    <a:pt x="175" y="40"/>
                  </a:cubicBezTo>
                  <a:cubicBezTo>
                    <a:pt x="187" y="12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1997175" y="3720922"/>
              <a:ext cx="1282417" cy="784999"/>
            </a:xfrm>
            <a:custGeom>
              <a:rect b="b" l="l" r="r" t="t"/>
              <a:pathLst>
                <a:path extrusionOk="0" h="10239" w="16727">
                  <a:moveTo>
                    <a:pt x="15911" y="1"/>
                  </a:moveTo>
                  <a:lnTo>
                    <a:pt x="727" y="3533"/>
                  </a:lnTo>
                  <a:cubicBezTo>
                    <a:pt x="727" y="3533"/>
                    <a:pt x="1" y="6023"/>
                    <a:pt x="727" y="7876"/>
                  </a:cubicBezTo>
                  <a:cubicBezTo>
                    <a:pt x="1479" y="9730"/>
                    <a:pt x="2713" y="10238"/>
                    <a:pt x="2713" y="10238"/>
                  </a:cubicBezTo>
                  <a:lnTo>
                    <a:pt x="16308" y="3507"/>
                  </a:lnTo>
                  <a:lnTo>
                    <a:pt x="16727" y="1632"/>
                  </a:lnTo>
                  <a:lnTo>
                    <a:pt x="159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"/>
          <p:cNvSpPr/>
          <p:nvPr/>
        </p:nvSpPr>
        <p:spPr>
          <a:xfrm>
            <a:off x="8101163" y="52125"/>
            <a:ext cx="841871" cy="201949"/>
          </a:xfrm>
          <a:custGeom>
            <a:rect b="b" l="l" r="r" t="t"/>
            <a:pathLst>
              <a:path extrusionOk="0" h="1440" w="6002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7"/>
          <p:cNvSpPr/>
          <p:nvPr/>
        </p:nvSpPr>
        <p:spPr>
          <a:xfrm>
            <a:off x="-1041000" y="3009775"/>
            <a:ext cx="11225986" cy="3987262"/>
          </a:xfrm>
          <a:custGeom>
            <a:rect b="b" l="l" r="r" t="t"/>
            <a:pathLst>
              <a:path extrusionOk="0" h="44599" w="105159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7"/>
          <p:cNvSpPr/>
          <p:nvPr/>
        </p:nvSpPr>
        <p:spPr>
          <a:xfrm>
            <a:off x="0" y="4705507"/>
            <a:ext cx="9144064" cy="438003"/>
          </a:xfrm>
          <a:custGeom>
            <a:rect b="b" l="l" r="r" t="t"/>
            <a:pathLst>
              <a:path extrusionOk="0" h="9670" w="87612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7"/>
          <p:cNvSpPr/>
          <p:nvPr/>
        </p:nvSpPr>
        <p:spPr>
          <a:xfrm>
            <a:off x="-69775" y="165425"/>
            <a:ext cx="1259352" cy="300351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7"/>
          <p:cNvSpPr/>
          <p:nvPr/>
        </p:nvSpPr>
        <p:spPr>
          <a:xfrm>
            <a:off x="8824751" y="465768"/>
            <a:ext cx="612062" cy="147480"/>
          </a:xfrm>
          <a:custGeom>
            <a:rect b="b" l="l" r="r" t="t"/>
            <a:pathLst>
              <a:path extrusionOk="0" h="1372" w="5694">
                <a:moveTo>
                  <a:pt x="2405" y="0"/>
                </a:moveTo>
                <a:cubicBezTo>
                  <a:pt x="2251" y="0"/>
                  <a:pt x="2119" y="90"/>
                  <a:pt x="2034" y="201"/>
                </a:cubicBezTo>
                <a:cubicBezTo>
                  <a:pt x="1875" y="334"/>
                  <a:pt x="1790" y="530"/>
                  <a:pt x="1722" y="752"/>
                </a:cubicBezTo>
                <a:cubicBezTo>
                  <a:pt x="1637" y="710"/>
                  <a:pt x="1547" y="662"/>
                  <a:pt x="1457" y="662"/>
                </a:cubicBezTo>
                <a:cubicBezTo>
                  <a:pt x="1372" y="689"/>
                  <a:pt x="1282" y="773"/>
                  <a:pt x="1282" y="863"/>
                </a:cubicBezTo>
                <a:cubicBezTo>
                  <a:pt x="1199" y="767"/>
                  <a:pt x="1081" y="712"/>
                  <a:pt x="961" y="712"/>
                </a:cubicBezTo>
                <a:cubicBezTo>
                  <a:pt x="889" y="712"/>
                  <a:pt x="818" y="732"/>
                  <a:pt x="752" y="773"/>
                </a:cubicBezTo>
                <a:cubicBezTo>
                  <a:pt x="599" y="863"/>
                  <a:pt x="509" y="1059"/>
                  <a:pt x="376" y="1192"/>
                </a:cubicBezTo>
                <a:cubicBezTo>
                  <a:pt x="286" y="1261"/>
                  <a:pt x="90" y="1324"/>
                  <a:pt x="0" y="1351"/>
                </a:cubicBezTo>
                <a:lnTo>
                  <a:pt x="5694" y="1372"/>
                </a:lnTo>
                <a:cubicBezTo>
                  <a:pt x="5477" y="1324"/>
                  <a:pt x="5233" y="1282"/>
                  <a:pt x="5101" y="1038"/>
                </a:cubicBezTo>
                <a:cubicBezTo>
                  <a:pt x="5032" y="953"/>
                  <a:pt x="5011" y="842"/>
                  <a:pt x="4921" y="795"/>
                </a:cubicBezTo>
                <a:cubicBezTo>
                  <a:pt x="4895" y="775"/>
                  <a:pt x="4869" y="768"/>
                  <a:pt x="4842" y="768"/>
                </a:cubicBezTo>
                <a:cubicBezTo>
                  <a:pt x="4780" y="768"/>
                  <a:pt x="4712" y="809"/>
                  <a:pt x="4635" y="842"/>
                </a:cubicBezTo>
                <a:cubicBezTo>
                  <a:pt x="4613" y="842"/>
                  <a:pt x="4592" y="863"/>
                  <a:pt x="4571" y="863"/>
                </a:cubicBezTo>
                <a:cubicBezTo>
                  <a:pt x="4550" y="842"/>
                  <a:pt x="4550" y="821"/>
                  <a:pt x="4523" y="795"/>
                </a:cubicBezTo>
                <a:cubicBezTo>
                  <a:pt x="4460" y="689"/>
                  <a:pt x="4439" y="509"/>
                  <a:pt x="4349" y="397"/>
                </a:cubicBezTo>
                <a:cubicBezTo>
                  <a:pt x="4278" y="313"/>
                  <a:pt x="4182" y="274"/>
                  <a:pt x="4088" y="274"/>
                </a:cubicBezTo>
                <a:cubicBezTo>
                  <a:pt x="4033" y="274"/>
                  <a:pt x="3979" y="287"/>
                  <a:pt x="3930" y="313"/>
                </a:cubicBezTo>
                <a:cubicBezTo>
                  <a:pt x="3798" y="397"/>
                  <a:pt x="3708" y="556"/>
                  <a:pt x="3665" y="710"/>
                </a:cubicBezTo>
                <a:cubicBezTo>
                  <a:pt x="3554" y="599"/>
                  <a:pt x="3443" y="487"/>
                  <a:pt x="3310" y="445"/>
                </a:cubicBezTo>
                <a:cubicBezTo>
                  <a:pt x="3268" y="430"/>
                  <a:pt x="3224" y="422"/>
                  <a:pt x="3180" y="422"/>
                </a:cubicBezTo>
                <a:cubicBezTo>
                  <a:pt x="3085" y="422"/>
                  <a:pt x="2989" y="457"/>
                  <a:pt x="2913" y="530"/>
                </a:cubicBezTo>
                <a:cubicBezTo>
                  <a:pt x="2802" y="291"/>
                  <a:pt x="2627" y="27"/>
                  <a:pt x="24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7"/>
          <p:cNvSpPr/>
          <p:nvPr/>
        </p:nvSpPr>
        <p:spPr>
          <a:xfrm>
            <a:off x="279863" y="601778"/>
            <a:ext cx="177302" cy="175063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7"/>
          <p:cNvSpPr/>
          <p:nvPr/>
        </p:nvSpPr>
        <p:spPr>
          <a:xfrm>
            <a:off x="566075" y="735275"/>
            <a:ext cx="250671" cy="247440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7"/>
          <p:cNvSpPr/>
          <p:nvPr/>
        </p:nvSpPr>
        <p:spPr>
          <a:xfrm flipH="1">
            <a:off x="3919600" y="721375"/>
            <a:ext cx="841871" cy="201949"/>
          </a:xfrm>
          <a:custGeom>
            <a:rect b="b" l="l" r="r" t="t"/>
            <a:pathLst>
              <a:path extrusionOk="0" h="1440" w="6002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7"/>
          <p:cNvSpPr txBox="1"/>
          <p:nvPr>
            <p:ph type="title"/>
          </p:nvPr>
        </p:nvSpPr>
        <p:spPr>
          <a:xfrm>
            <a:off x="1253300" y="990150"/>
            <a:ext cx="3862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4" name="Google Shape;174;p7"/>
          <p:cNvSpPr txBox="1"/>
          <p:nvPr>
            <p:ph idx="1" type="subTitle"/>
          </p:nvPr>
        </p:nvSpPr>
        <p:spPr>
          <a:xfrm>
            <a:off x="1253300" y="1562838"/>
            <a:ext cx="3862500" cy="17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75" name="Google Shape;175;p7"/>
          <p:cNvSpPr/>
          <p:nvPr>
            <p:ph idx="2" type="pic"/>
          </p:nvPr>
        </p:nvSpPr>
        <p:spPr>
          <a:xfrm>
            <a:off x="5591353" y="711857"/>
            <a:ext cx="2682600" cy="34065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76" name="Google Shape;176;p7"/>
          <p:cNvGrpSpPr/>
          <p:nvPr/>
        </p:nvGrpSpPr>
        <p:grpSpPr>
          <a:xfrm>
            <a:off x="8567745" y="3824967"/>
            <a:ext cx="841821" cy="1082123"/>
            <a:chOff x="1307321" y="654999"/>
            <a:chExt cx="1131632" cy="1454661"/>
          </a:xfrm>
        </p:grpSpPr>
        <p:sp>
          <p:nvSpPr>
            <p:cNvPr id="177" name="Google Shape;177;p7"/>
            <p:cNvSpPr/>
            <p:nvPr/>
          </p:nvSpPr>
          <p:spPr>
            <a:xfrm>
              <a:off x="1307321" y="654999"/>
              <a:ext cx="1131632" cy="1021965"/>
            </a:xfrm>
            <a:custGeom>
              <a:rect b="b" l="l" r="r" t="t"/>
              <a:pathLst>
                <a:path extrusionOk="0" h="23241" w="25735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1876952" y="1126611"/>
              <a:ext cx="81569" cy="983049"/>
            </a:xfrm>
            <a:custGeom>
              <a:rect b="b" l="l" r="r" t="t"/>
              <a:pathLst>
                <a:path extrusionOk="0" h="22356" w="1855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" name="Google Shape;179;p7"/>
          <p:cNvGrpSpPr/>
          <p:nvPr/>
        </p:nvGrpSpPr>
        <p:grpSpPr>
          <a:xfrm>
            <a:off x="519507" y="3476387"/>
            <a:ext cx="841828" cy="1390596"/>
            <a:chOff x="267900" y="392875"/>
            <a:chExt cx="1039422" cy="1716785"/>
          </a:xfrm>
        </p:grpSpPr>
        <p:sp>
          <p:nvSpPr>
            <p:cNvPr id="180" name="Google Shape;180;p7"/>
            <p:cNvSpPr/>
            <p:nvPr/>
          </p:nvSpPr>
          <p:spPr>
            <a:xfrm>
              <a:off x="267900" y="392875"/>
              <a:ext cx="1039422" cy="1222831"/>
            </a:xfrm>
            <a:custGeom>
              <a:rect b="b" l="l" r="r" t="t"/>
              <a:pathLst>
                <a:path extrusionOk="0" h="27809" w="23638">
                  <a:moveTo>
                    <a:pt x="12964" y="0"/>
                  </a:moveTo>
                  <a:cubicBezTo>
                    <a:pt x="9950" y="0"/>
                    <a:pt x="7434" y="2963"/>
                    <a:pt x="7304" y="6692"/>
                  </a:cubicBezTo>
                  <a:cubicBezTo>
                    <a:pt x="7283" y="7222"/>
                    <a:pt x="7325" y="7751"/>
                    <a:pt x="7394" y="8255"/>
                  </a:cubicBezTo>
                  <a:cubicBezTo>
                    <a:pt x="6070" y="8964"/>
                    <a:pt x="4990" y="10310"/>
                    <a:pt x="4412" y="11988"/>
                  </a:cubicBezTo>
                  <a:cubicBezTo>
                    <a:pt x="4015" y="12094"/>
                    <a:pt x="3645" y="12253"/>
                    <a:pt x="3290" y="12449"/>
                  </a:cubicBezTo>
                  <a:cubicBezTo>
                    <a:pt x="620" y="13996"/>
                    <a:pt x="1" y="17920"/>
                    <a:pt x="1897" y="21209"/>
                  </a:cubicBezTo>
                  <a:cubicBezTo>
                    <a:pt x="3289" y="23613"/>
                    <a:pt x="5610" y="25016"/>
                    <a:pt x="7798" y="25016"/>
                  </a:cubicBezTo>
                  <a:cubicBezTo>
                    <a:pt x="8040" y="25016"/>
                    <a:pt x="8280" y="24999"/>
                    <a:pt x="8517" y="24964"/>
                  </a:cubicBezTo>
                  <a:cubicBezTo>
                    <a:pt x="9889" y="26728"/>
                    <a:pt x="11806" y="27808"/>
                    <a:pt x="13925" y="27808"/>
                  </a:cubicBezTo>
                  <a:cubicBezTo>
                    <a:pt x="18050" y="27808"/>
                    <a:pt x="21408" y="23725"/>
                    <a:pt x="21472" y="18651"/>
                  </a:cubicBezTo>
                  <a:cubicBezTo>
                    <a:pt x="22663" y="17438"/>
                    <a:pt x="23437" y="15627"/>
                    <a:pt x="23527" y="13577"/>
                  </a:cubicBezTo>
                  <a:cubicBezTo>
                    <a:pt x="23638" y="9891"/>
                    <a:pt x="21408" y="6798"/>
                    <a:pt x="18474" y="6512"/>
                  </a:cubicBezTo>
                  <a:cubicBezTo>
                    <a:pt x="18363" y="2958"/>
                    <a:pt x="16064" y="93"/>
                    <a:pt x="13130" y="3"/>
                  </a:cubicBezTo>
                  <a:cubicBezTo>
                    <a:pt x="13075" y="1"/>
                    <a:pt x="13019" y="0"/>
                    <a:pt x="12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861804" y="1126611"/>
              <a:ext cx="80602" cy="983049"/>
            </a:xfrm>
            <a:custGeom>
              <a:rect b="b" l="l" r="r" t="t"/>
              <a:pathLst>
                <a:path extrusionOk="0" h="22356" w="1833">
                  <a:moveTo>
                    <a:pt x="705" y="0"/>
                  </a:moveTo>
                  <a:lnTo>
                    <a:pt x="0" y="22356"/>
                  </a:lnTo>
                  <a:lnTo>
                    <a:pt x="0" y="22356"/>
                  </a:lnTo>
                  <a:lnTo>
                    <a:pt x="1833" y="2228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" name="Google Shape;182;p7"/>
          <p:cNvSpPr/>
          <p:nvPr/>
        </p:nvSpPr>
        <p:spPr>
          <a:xfrm>
            <a:off x="8702325" y="-45775"/>
            <a:ext cx="467251" cy="4144294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7"/>
          <p:cNvSpPr/>
          <p:nvPr/>
        </p:nvSpPr>
        <p:spPr>
          <a:xfrm rot="10800000">
            <a:off x="-25576" y="1044981"/>
            <a:ext cx="467251" cy="4144294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1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8" name="Google Shape;188;p9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9E4D1">
            <a:alpha val="47170"/>
          </a:srgbClr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Black Han Sans"/>
              <a:buNone/>
              <a:defRPr sz="27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048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048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048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26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60" name="Google Shape;660;p26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bit.ly/2PfT4lq" TargetMode="Externa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29"/>
          <p:cNvSpPr txBox="1"/>
          <p:nvPr>
            <p:ph idx="1" type="subTitle"/>
          </p:nvPr>
        </p:nvSpPr>
        <p:spPr>
          <a:xfrm>
            <a:off x="844500" y="2302950"/>
            <a:ext cx="5948400" cy="4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Morgan Engel</a:t>
            </a:r>
            <a:endParaRPr/>
          </a:p>
        </p:txBody>
      </p:sp>
      <p:sp>
        <p:nvSpPr>
          <p:cNvPr id="669" name="Google Shape;669;p29"/>
          <p:cNvSpPr txBox="1"/>
          <p:nvPr>
            <p:ph type="ctrTitle"/>
          </p:nvPr>
        </p:nvSpPr>
        <p:spPr>
          <a:xfrm>
            <a:off x="844500" y="599625"/>
            <a:ext cx="5948400" cy="178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Parking in</a:t>
            </a:r>
            <a:r>
              <a:rPr lang="en"/>
              <a:t> Pittsburgh, PA </a:t>
            </a:r>
            <a:endParaRPr/>
          </a:p>
        </p:txBody>
      </p:sp>
      <p:grpSp>
        <p:nvGrpSpPr>
          <p:cNvPr id="670" name="Google Shape;670;p29"/>
          <p:cNvGrpSpPr/>
          <p:nvPr/>
        </p:nvGrpSpPr>
        <p:grpSpPr>
          <a:xfrm>
            <a:off x="7322784" y="2017639"/>
            <a:ext cx="340344" cy="1186354"/>
            <a:chOff x="3871459" y="1524906"/>
            <a:chExt cx="919351" cy="3204630"/>
          </a:xfrm>
        </p:grpSpPr>
        <p:sp>
          <p:nvSpPr>
            <p:cNvPr id="671" name="Google Shape;671;p29"/>
            <p:cNvSpPr/>
            <p:nvPr/>
          </p:nvSpPr>
          <p:spPr>
            <a:xfrm>
              <a:off x="4246630" y="3135713"/>
              <a:ext cx="175910" cy="1593822"/>
            </a:xfrm>
            <a:custGeom>
              <a:rect b="b" l="l" r="r" t="t"/>
              <a:pathLst>
                <a:path extrusionOk="0" h="6007" w="663">
                  <a:moveTo>
                    <a:pt x="1" y="1"/>
                  </a:moveTo>
                  <a:lnTo>
                    <a:pt x="1" y="6007"/>
                  </a:lnTo>
                  <a:lnTo>
                    <a:pt x="504" y="5784"/>
                  </a:lnTo>
                  <a:lnTo>
                    <a:pt x="663" y="5387"/>
                  </a:lnTo>
                  <a:lnTo>
                    <a:pt x="504" y="5297"/>
                  </a:lnTo>
                  <a:lnTo>
                    <a:pt x="504" y="5101"/>
                  </a:lnTo>
                  <a:lnTo>
                    <a:pt x="663" y="4968"/>
                  </a:lnTo>
                  <a:lnTo>
                    <a:pt x="663" y="4746"/>
                  </a:lnTo>
                  <a:lnTo>
                    <a:pt x="440" y="4682"/>
                  </a:lnTo>
                  <a:lnTo>
                    <a:pt x="440" y="4481"/>
                  </a:lnTo>
                  <a:lnTo>
                    <a:pt x="663" y="4481"/>
                  </a:lnTo>
                  <a:lnTo>
                    <a:pt x="663" y="4174"/>
                  </a:lnTo>
                  <a:lnTo>
                    <a:pt x="398" y="4153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4298633" y="3135713"/>
              <a:ext cx="11409" cy="1574188"/>
            </a:xfrm>
            <a:custGeom>
              <a:rect b="b" l="l" r="r" t="t"/>
              <a:pathLst>
                <a:path extrusionOk="0" h="5933" w="43">
                  <a:moveTo>
                    <a:pt x="1" y="1"/>
                  </a:moveTo>
                  <a:lnTo>
                    <a:pt x="1" y="599"/>
                  </a:lnTo>
                  <a:lnTo>
                    <a:pt x="1" y="2008"/>
                  </a:lnTo>
                  <a:lnTo>
                    <a:pt x="1" y="3708"/>
                  </a:lnTo>
                  <a:lnTo>
                    <a:pt x="1" y="5186"/>
                  </a:lnTo>
                  <a:lnTo>
                    <a:pt x="1" y="5673"/>
                  </a:lnTo>
                  <a:lnTo>
                    <a:pt x="1" y="5895"/>
                  </a:lnTo>
                  <a:lnTo>
                    <a:pt x="1" y="5917"/>
                  </a:lnTo>
                  <a:cubicBezTo>
                    <a:pt x="1" y="5927"/>
                    <a:pt x="6" y="5932"/>
                    <a:pt x="11" y="5932"/>
                  </a:cubicBezTo>
                  <a:cubicBezTo>
                    <a:pt x="16" y="5932"/>
                    <a:pt x="22" y="5927"/>
                    <a:pt x="22" y="5917"/>
                  </a:cubicBezTo>
                  <a:lnTo>
                    <a:pt x="22" y="5318"/>
                  </a:lnTo>
                  <a:lnTo>
                    <a:pt x="22" y="3909"/>
                  </a:lnTo>
                  <a:lnTo>
                    <a:pt x="22" y="2209"/>
                  </a:lnTo>
                  <a:lnTo>
                    <a:pt x="22" y="731"/>
                  </a:lnTo>
                  <a:lnTo>
                    <a:pt x="22" y="244"/>
                  </a:lnTo>
                  <a:cubicBezTo>
                    <a:pt x="22" y="181"/>
                    <a:pt x="43" y="91"/>
                    <a:pt x="22" y="22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9"/>
            <p:cNvSpPr/>
            <p:nvPr/>
          </p:nvSpPr>
          <p:spPr>
            <a:xfrm>
              <a:off x="3871459" y="2135161"/>
              <a:ext cx="919351" cy="1527756"/>
            </a:xfrm>
            <a:custGeom>
              <a:rect b="b" l="l" r="r" t="t"/>
              <a:pathLst>
                <a:path extrusionOk="0" h="5758" w="3465">
                  <a:moveTo>
                    <a:pt x="2363" y="154"/>
                  </a:moveTo>
                  <a:cubicBezTo>
                    <a:pt x="2426" y="154"/>
                    <a:pt x="2474" y="197"/>
                    <a:pt x="2474" y="244"/>
                  </a:cubicBezTo>
                  <a:lnTo>
                    <a:pt x="2474" y="398"/>
                  </a:lnTo>
                  <a:cubicBezTo>
                    <a:pt x="2474" y="440"/>
                    <a:pt x="2426" y="509"/>
                    <a:pt x="2363" y="509"/>
                  </a:cubicBezTo>
                  <a:lnTo>
                    <a:pt x="1123" y="509"/>
                  </a:lnTo>
                  <a:cubicBezTo>
                    <a:pt x="1060" y="509"/>
                    <a:pt x="1017" y="440"/>
                    <a:pt x="1017" y="398"/>
                  </a:cubicBezTo>
                  <a:lnTo>
                    <a:pt x="1017" y="244"/>
                  </a:lnTo>
                  <a:cubicBezTo>
                    <a:pt x="1017" y="197"/>
                    <a:pt x="1060" y="154"/>
                    <a:pt x="1123" y="154"/>
                  </a:cubicBezTo>
                  <a:close/>
                  <a:moveTo>
                    <a:pt x="837" y="1"/>
                  </a:moveTo>
                  <a:cubicBezTo>
                    <a:pt x="377" y="1"/>
                    <a:pt x="0" y="377"/>
                    <a:pt x="0" y="837"/>
                  </a:cubicBezTo>
                  <a:lnTo>
                    <a:pt x="0" y="4015"/>
                  </a:lnTo>
                  <a:cubicBezTo>
                    <a:pt x="0" y="4481"/>
                    <a:pt x="196" y="4921"/>
                    <a:pt x="509" y="5249"/>
                  </a:cubicBezTo>
                  <a:cubicBezTo>
                    <a:pt x="837" y="5583"/>
                    <a:pt x="1282" y="5758"/>
                    <a:pt x="1743" y="5758"/>
                  </a:cubicBezTo>
                  <a:cubicBezTo>
                    <a:pt x="2209" y="5758"/>
                    <a:pt x="2649" y="5583"/>
                    <a:pt x="2956" y="5249"/>
                  </a:cubicBezTo>
                  <a:cubicBezTo>
                    <a:pt x="3289" y="4921"/>
                    <a:pt x="3464" y="4481"/>
                    <a:pt x="3464" y="4015"/>
                  </a:cubicBezTo>
                  <a:lnTo>
                    <a:pt x="3464" y="837"/>
                  </a:lnTo>
                  <a:cubicBezTo>
                    <a:pt x="3464" y="377"/>
                    <a:pt x="3109" y="1"/>
                    <a:pt x="26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9"/>
            <p:cNvSpPr/>
            <p:nvPr/>
          </p:nvSpPr>
          <p:spPr>
            <a:xfrm>
              <a:off x="3952914" y="2309481"/>
              <a:ext cx="762013" cy="1248101"/>
            </a:xfrm>
            <a:custGeom>
              <a:rect b="b" l="l" r="r" t="t"/>
              <a:pathLst>
                <a:path extrusionOk="0" h="4704" w="2872">
                  <a:moveTo>
                    <a:pt x="2122" y="43"/>
                  </a:moveTo>
                  <a:cubicBezTo>
                    <a:pt x="2188" y="43"/>
                    <a:pt x="2254" y="48"/>
                    <a:pt x="2320" y="69"/>
                  </a:cubicBezTo>
                  <a:cubicBezTo>
                    <a:pt x="2606" y="138"/>
                    <a:pt x="2802" y="403"/>
                    <a:pt x="2829" y="710"/>
                  </a:cubicBezTo>
                  <a:lnTo>
                    <a:pt x="2829" y="954"/>
                  </a:lnTo>
                  <a:lnTo>
                    <a:pt x="2829" y="2167"/>
                  </a:lnTo>
                  <a:lnTo>
                    <a:pt x="2829" y="3205"/>
                  </a:lnTo>
                  <a:cubicBezTo>
                    <a:pt x="2829" y="3401"/>
                    <a:pt x="2802" y="3602"/>
                    <a:pt x="2718" y="3777"/>
                  </a:cubicBezTo>
                  <a:cubicBezTo>
                    <a:pt x="2585" y="4131"/>
                    <a:pt x="2299" y="4417"/>
                    <a:pt x="1966" y="4550"/>
                  </a:cubicBezTo>
                  <a:cubicBezTo>
                    <a:pt x="1791" y="4619"/>
                    <a:pt x="1611" y="4661"/>
                    <a:pt x="1436" y="4661"/>
                  </a:cubicBezTo>
                  <a:cubicBezTo>
                    <a:pt x="1060" y="4661"/>
                    <a:pt x="684" y="4508"/>
                    <a:pt x="446" y="4243"/>
                  </a:cubicBezTo>
                  <a:cubicBezTo>
                    <a:pt x="181" y="3978"/>
                    <a:pt x="48" y="3623"/>
                    <a:pt x="48" y="3268"/>
                  </a:cubicBezTo>
                  <a:lnTo>
                    <a:pt x="48" y="2500"/>
                  </a:lnTo>
                  <a:lnTo>
                    <a:pt x="48" y="1197"/>
                  </a:lnTo>
                  <a:lnTo>
                    <a:pt x="48" y="779"/>
                  </a:lnTo>
                  <a:lnTo>
                    <a:pt x="48" y="710"/>
                  </a:lnTo>
                  <a:cubicBezTo>
                    <a:pt x="48" y="557"/>
                    <a:pt x="91" y="424"/>
                    <a:pt x="181" y="313"/>
                  </a:cubicBezTo>
                  <a:cubicBezTo>
                    <a:pt x="265" y="180"/>
                    <a:pt x="419" y="90"/>
                    <a:pt x="551" y="69"/>
                  </a:cubicBezTo>
                  <a:cubicBezTo>
                    <a:pt x="620" y="48"/>
                    <a:pt x="684" y="48"/>
                    <a:pt x="753" y="48"/>
                  </a:cubicBezTo>
                  <a:lnTo>
                    <a:pt x="1923" y="48"/>
                  </a:lnTo>
                  <a:cubicBezTo>
                    <a:pt x="1989" y="48"/>
                    <a:pt x="2056" y="43"/>
                    <a:pt x="2122" y="43"/>
                  </a:cubicBezTo>
                  <a:close/>
                  <a:moveTo>
                    <a:pt x="718" y="0"/>
                  </a:moveTo>
                  <a:cubicBezTo>
                    <a:pt x="647" y="0"/>
                    <a:pt x="575" y="6"/>
                    <a:pt x="509" y="27"/>
                  </a:cubicBezTo>
                  <a:cubicBezTo>
                    <a:pt x="202" y="117"/>
                    <a:pt x="1" y="382"/>
                    <a:pt x="1" y="689"/>
                  </a:cubicBezTo>
                  <a:lnTo>
                    <a:pt x="1" y="933"/>
                  </a:lnTo>
                  <a:lnTo>
                    <a:pt x="1" y="2188"/>
                  </a:lnTo>
                  <a:lnTo>
                    <a:pt x="1" y="3226"/>
                  </a:lnTo>
                  <a:cubicBezTo>
                    <a:pt x="1" y="3448"/>
                    <a:pt x="22" y="3665"/>
                    <a:pt x="133" y="3867"/>
                  </a:cubicBezTo>
                  <a:cubicBezTo>
                    <a:pt x="265" y="4195"/>
                    <a:pt x="551" y="4486"/>
                    <a:pt x="906" y="4619"/>
                  </a:cubicBezTo>
                  <a:cubicBezTo>
                    <a:pt x="1060" y="4682"/>
                    <a:pt x="1261" y="4703"/>
                    <a:pt x="1436" y="4703"/>
                  </a:cubicBezTo>
                  <a:cubicBezTo>
                    <a:pt x="1812" y="4703"/>
                    <a:pt x="2167" y="4571"/>
                    <a:pt x="2432" y="4306"/>
                  </a:cubicBezTo>
                  <a:cubicBezTo>
                    <a:pt x="2696" y="4041"/>
                    <a:pt x="2871" y="3692"/>
                    <a:pt x="2871" y="3316"/>
                  </a:cubicBezTo>
                  <a:lnTo>
                    <a:pt x="2871" y="2521"/>
                  </a:lnTo>
                  <a:lnTo>
                    <a:pt x="2871" y="1176"/>
                  </a:lnTo>
                  <a:lnTo>
                    <a:pt x="2871" y="752"/>
                  </a:lnTo>
                  <a:lnTo>
                    <a:pt x="2871" y="689"/>
                  </a:lnTo>
                  <a:cubicBezTo>
                    <a:pt x="2871" y="535"/>
                    <a:pt x="2802" y="382"/>
                    <a:pt x="2718" y="271"/>
                  </a:cubicBezTo>
                  <a:cubicBezTo>
                    <a:pt x="2628" y="138"/>
                    <a:pt x="2495" y="69"/>
                    <a:pt x="2342" y="27"/>
                  </a:cubicBezTo>
                  <a:cubicBezTo>
                    <a:pt x="2273" y="6"/>
                    <a:pt x="2209" y="6"/>
                    <a:pt x="2119" y="6"/>
                  </a:cubicBezTo>
                  <a:lnTo>
                    <a:pt x="928" y="6"/>
                  </a:lnTo>
                  <a:cubicBezTo>
                    <a:pt x="861" y="6"/>
                    <a:pt x="790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9"/>
            <p:cNvSpPr/>
            <p:nvPr/>
          </p:nvSpPr>
          <p:spPr>
            <a:xfrm>
              <a:off x="4141295" y="2462576"/>
              <a:ext cx="386579" cy="878499"/>
            </a:xfrm>
            <a:custGeom>
              <a:rect b="b" l="l" r="r" t="t"/>
              <a:pathLst>
                <a:path extrusionOk="0" h="3311" w="1457">
                  <a:moveTo>
                    <a:pt x="583" y="40"/>
                  </a:moveTo>
                  <a:cubicBezTo>
                    <a:pt x="640" y="40"/>
                    <a:pt x="697" y="43"/>
                    <a:pt x="747" y="43"/>
                  </a:cubicBezTo>
                  <a:cubicBezTo>
                    <a:pt x="796" y="43"/>
                    <a:pt x="846" y="41"/>
                    <a:pt x="895" y="41"/>
                  </a:cubicBezTo>
                  <a:cubicBezTo>
                    <a:pt x="1000" y="41"/>
                    <a:pt x="1102" y="51"/>
                    <a:pt x="1192" y="112"/>
                  </a:cubicBezTo>
                  <a:cubicBezTo>
                    <a:pt x="1324" y="202"/>
                    <a:pt x="1388" y="356"/>
                    <a:pt x="1388" y="509"/>
                  </a:cubicBezTo>
                  <a:lnTo>
                    <a:pt x="1388" y="732"/>
                  </a:lnTo>
                  <a:lnTo>
                    <a:pt x="1388" y="1611"/>
                  </a:lnTo>
                  <a:lnTo>
                    <a:pt x="1388" y="2516"/>
                  </a:lnTo>
                  <a:lnTo>
                    <a:pt x="1388" y="2781"/>
                  </a:lnTo>
                  <a:cubicBezTo>
                    <a:pt x="1388" y="2914"/>
                    <a:pt x="1367" y="3025"/>
                    <a:pt x="1277" y="3115"/>
                  </a:cubicBezTo>
                  <a:cubicBezTo>
                    <a:pt x="1192" y="3200"/>
                    <a:pt x="1081" y="3247"/>
                    <a:pt x="970" y="3247"/>
                  </a:cubicBezTo>
                  <a:lnTo>
                    <a:pt x="419" y="3247"/>
                  </a:lnTo>
                  <a:cubicBezTo>
                    <a:pt x="308" y="3221"/>
                    <a:pt x="196" y="3157"/>
                    <a:pt x="133" y="3067"/>
                  </a:cubicBezTo>
                  <a:cubicBezTo>
                    <a:pt x="64" y="2982"/>
                    <a:pt x="43" y="2871"/>
                    <a:pt x="43" y="2760"/>
                  </a:cubicBezTo>
                  <a:lnTo>
                    <a:pt x="43" y="2495"/>
                  </a:lnTo>
                  <a:lnTo>
                    <a:pt x="43" y="1568"/>
                  </a:lnTo>
                  <a:lnTo>
                    <a:pt x="43" y="684"/>
                  </a:lnTo>
                  <a:lnTo>
                    <a:pt x="43" y="509"/>
                  </a:lnTo>
                  <a:cubicBezTo>
                    <a:pt x="43" y="308"/>
                    <a:pt x="154" y="154"/>
                    <a:pt x="329" y="91"/>
                  </a:cubicBezTo>
                  <a:cubicBezTo>
                    <a:pt x="398" y="48"/>
                    <a:pt x="491" y="40"/>
                    <a:pt x="583" y="40"/>
                  </a:cubicBezTo>
                  <a:close/>
                  <a:moveTo>
                    <a:pt x="530" y="1"/>
                  </a:moveTo>
                  <a:cubicBezTo>
                    <a:pt x="461" y="1"/>
                    <a:pt x="371" y="1"/>
                    <a:pt x="308" y="22"/>
                  </a:cubicBezTo>
                  <a:cubicBezTo>
                    <a:pt x="218" y="70"/>
                    <a:pt x="133" y="154"/>
                    <a:pt x="64" y="244"/>
                  </a:cubicBezTo>
                  <a:cubicBezTo>
                    <a:pt x="0" y="334"/>
                    <a:pt x="0" y="440"/>
                    <a:pt x="0" y="552"/>
                  </a:cubicBezTo>
                  <a:lnTo>
                    <a:pt x="0" y="1304"/>
                  </a:lnTo>
                  <a:lnTo>
                    <a:pt x="0" y="2320"/>
                  </a:lnTo>
                  <a:lnTo>
                    <a:pt x="0" y="2824"/>
                  </a:lnTo>
                  <a:cubicBezTo>
                    <a:pt x="0" y="3046"/>
                    <a:pt x="175" y="3247"/>
                    <a:pt x="398" y="3290"/>
                  </a:cubicBezTo>
                  <a:cubicBezTo>
                    <a:pt x="461" y="3311"/>
                    <a:pt x="530" y="3311"/>
                    <a:pt x="572" y="3311"/>
                  </a:cubicBezTo>
                  <a:lnTo>
                    <a:pt x="970" y="3311"/>
                  </a:lnTo>
                  <a:cubicBezTo>
                    <a:pt x="970" y="3311"/>
                    <a:pt x="971" y="3311"/>
                    <a:pt x="972" y="3311"/>
                  </a:cubicBezTo>
                  <a:lnTo>
                    <a:pt x="972" y="3311"/>
                  </a:lnTo>
                  <a:cubicBezTo>
                    <a:pt x="1193" y="3289"/>
                    <a:pt x="1409" y="3135"/>
                    <a:pt x="1430" y="2892"/>
                  </a:cubicBezTo>
                  <a:cubicBezTo>
                    <a:pt x="1457" y="2824"/>
                    <a:pt x="1457" y="2760"/>
                    <a:pt x="1457" y="2691"/>
                  </a:cubicBezTo>
                  <a:lnTo>
                    <a:pt x="1457" y="1876"/>
                  </a:lnTo>
                  <a:lnTo>
                    <a:pt x="1457" y="885"/>
                  </a:lnTo>
                  <a:lnTo>
                    <a:pt x="1457" y="573"/>
                  </a:lnTo>
                  <a:cubicBezTo>
                    <a:pt x="1457" y="488"/>
                    <a:pt x="1457" y="398"/>
                    <a:pt x="1409" y="308"/>
                  </a:cubicBezTo>
                  <a:cubicBezTo>
                    <a:pt x="1346" y="112"/>
                    <a:pt x="1166" y="1"/>
                    <a:pt x="948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4141295" y="2732414"/>
              <a:ext cx="386579" cy="11409"/>
            </a:xfrm>
            <a:custGeom>
              <a:rect b="b" l="l" r="r" t="t"/>
              <a:pathLst>
                <a:path extrusionOk="0" h="43" w="1457">
                  <a:moveTo>
                    <a:pt x="22" y="1"/>
                  </a:moveTo>
                  <a:cubicBezTo>
                    <a:pt x="0" y="1"/>
                    <a:pt x="0" y="43"/>
                    <a:pt x="22" y="43"/>
                  </a:cubicBezTo>
                  <a:lnTo>
                    <a:pt x="1430" y="43"/>
                  </a:lnTo>
                  <a:cubicBezTo>
                    <a:pt x="1457" y="43"/>
                    <a:pt x="1457" y="1"/>
                    <a:pt x="1430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9"/>
            <p:cNvSpPr/>
            <p:nvPr/>
          </p:nvSpPr>
          <p:spPr>
            <a:xfrm>
              <a:off x="4141295" y="3024806"/>
              <a:ext cx="386579" cy="18573"/>
            </a:xfrm>
            <a:custGeom>
              <a:rect b="b" l="l" r="r" t="t"/>
              <a:pathLst>
                <a:path extrusionOk="0" h="70" w="1457">
                  <a:moveTo>
                    <a:pt x="22" y="0"/>
                  </a:moveTo>
                  <a:cubicBezTo>
                    <a:pt x="0" y="0"/>
                    <a:pt x="0" y="69"/>
                    <a:pt x="22" y="69"/>
                  </a:cubicBezTo>
                  <a:lnTo>
                    <a:pt x="1430" y="69"/>
                  </a:lnTo>
                  <a:cubicBezTo>
                    <a:pt x="1457" y="69"/>
                    <a:pt x="1457" y="0"/>
                    <a:pt x="1430" y="0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9"/>
            <p:cNvSpPr/>
            <p:nvPr/>
          </p:nvSpPr>
          <p:spPr>
            <a:xfrm>
              <a:off x="4012082" y="1524906"/>
              <a:ext cx="726725" cy="718772"/>
            </a:xfrm>
            <a:custGeom>
              <a:rect b="b" l="l" r="r" t="t"/>
              <a:pathLst>
                <a:path extrusionOk="0" h="2709" w="2739">
                  <a:moveTo>
                    <a:pt x="1399" y="0"/>
                  </a:moveTo>
                  <a:cubicBezTo>
                    <a:pt x="998" y="0"/>
                    <a:pt x="587" y="169"/>
                    <a:pt x="328" y="489"/>
                  </a:cubicBezTo>
                  <a:cubicBezTo>
                    <a:pt x="154" y="712"/>
                    <a:pt x="42" y="977"/>
                    <a:pt x="21" y="1241"/>
                  </a:cubicBezTo>
                  <a:cubicBezTo>
                    <a:pt x="0" y="1527"/>
                    <a:pt x="64" y="1813"/>
                    <a:pt x="223" y="2057"/>
                  </a:cubicBezTo>
                  <a:cubicBezTo>
                    <a:pt x="286" y="2147"/>
                    <a:pt x="419" y="2301"/>
                    <a:pt x="419" y="2301"/>
                  </a:cubicBezTo>
                  <a:lnTo>
                    <a:pt x="752" y="2301"/>
                  </a:lnTo>
                  <a:cubicBezTo>
                    <a:pt x="752" y="2301"/>
                    <a:pt x="572" y="2168"/>
                    <a:pt x="487" y="2078"/>
                  </a:cubicBezTo>
                  <a:cubicBezTo>
                    <a:pt x="355" y="1903"/>
                    <a:pt x="265" y="1681"/>
                    <a:pt x="244" y="1437"/>
                  </a:cubicBezTo>
                  <a:cubicBezTo>
                    <a:pt x="223" y="1326"/>
                    <a:pt x="244" y="1194"/>
                    <a:pt x="265" y="1088"/>
                  </a:cubicBezTo>
                  <a:cubicBezTo>
                    <a:pt x="286" y="955"/>
                    <a:pt x="328" y="865"/>
                    <a:pt x="397" y="754"/>
                  </a:cubicBezTo>
                  <a:cubicBezTo>
                    <a:pt x="530" y="558"/>
                    <a:pt x="705" y="399"/>
                    <a:pt x="906" y="315"/>
                  </a:cubicBezTo>
                  <a:cubicBezTo>
                    <a:pt x="1055" y="238"/>
                    <a:pt x="1217" y="204"/>
                    <a:pt x="1382" y="204"/>
                  </a:cubicBezTo>
                  <a:cubicBezTo>
                    <a:pt x="1458" y="204"/>
                    <a:pt x="1534" y="211"/>
                    <a:pt x="1610" y="225"/>
                  </a:cubicBezTo>
                  <a:cubicBezTo>
                    <a:pt x="2076" y="315"/>
                    <a:pt x="2426" y="712"/>
                    <a:pt x="2516" y="1173"/>
                  </a:cubicBezTo>
                  <a:cubicBezTo>
                    <a:pt x="2516" y="1220"/>
                    <a:pt x="2537" y="1284"/>
                    <a:pt x="2537" y="1353"/>
                  </a:cubicBezTo>
                  <a:cubicBezTo>
                    <a:pt x="2516" y="1591"/>
                    <a:pt x="2447" y="1813"/>
                    <a:pt x="2315" y="2036"/>
                  </a:cubicBezTo>
                  <a:cubicBezTo>
                    <a:pt x="2251" y="2099"/>
                    <a:pt x="2161" y="2211"/>
                    <a:pt x="2076" y="2253"/>
                  </a:cubicBezTo>
                  <a:cubicBezTo>
                    <a:pt x="2029" y="2301"/>
                    <a:pt x="1986" y="2322"/>
                    <a:pt x="1944" y="2364"/>
                  </a:cubicBezTo>
                  <a:cubicBezTo>
                    <a:pt x="1896" y="2364"/>
                    <a:pt x="1875" y="2385"/>
                    <a:pt x="1854" y="2385"/>
                  </a:cubicBezTo>
                  <a:cubicBezTo>
                    <a:pt x="1833" y="2412"/>
                    <a:pt x="1811" y="2412"/>
                    <a:pt x="1785" y="2433"/>
                  </a:cubicBezTo>
                  <a:cubicBezTo>
                    <a:pt x="1635" y="2481"/>
                    <a:pt x="1464" y="2510"/>
                    <a:pt x="1300" y="2510"/>
                  </a:cubicBezTo>
                  <a:cubicBezTo>
                    <a:pt x="1175" y="2510"/>
                    <a:pt x="1054" y="2493"/>
                    <a:pt x="948" y="2454"/>
                  </a:cubicBezTo>
                  <a:lnTo>
                    <a:pt x="572" y="2454"/>
                  </a:lnTo>
                  <a:cubicBezTo>
                    <a:pt x="805" y="2620"/>
                    <a:pt x="1069" y="2709"/>
                    <a:pt x="1353" y="2709"/>
                  </a:cubicBezTo>
                  <a:cubicBezTo>
                    <a:pt x="1451" y="2709"/>
                    <a:pt x="1551" y="2698"/>
                    <a:pt x="1653" y="2677"/>
                  </a:cubicBezTo>
                  <a:cubicBezTo>
                    <a:pt x="2182" y="2565"/>
                    <a:pt x="2627" y="2121"/>
                    <a:pt x="2712" y="1570"/>
                  </a:cubicBezTo>
                  <a:cubicBezTo>
                    <a:pt x="2738" y="1506"/>
                    <a:pt x="2738" y="1416"/>
                    <a:pt x="2738" y="1353"/>
                  </a:cubicBezTo>
                  <a:cubicBezTo>
                    <a:pt x="2738" y="775"/>
                    <a:pt x="2383" y="267"/>
                    <a:pt x="1833" y="71"/>
                  </a:cubicBezTo>
                  <a:cubicBezTo>
                    <a:pt x="1695" y="24"/>
                    <a:pt x="1547" y="0"/>
                    <a:pt x="13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9" name="Google Shape;679;p29"/>
          <p:cNvGrpSpPr/>
          <p:nvPr/>
        </p:nvGrpSpPr>
        <p:grpSpPr>
          <a:xfrm flipH="1">
            <a:off x="7498708" y="1303570"/>
            <a:ext cx="3396071" cy="1706196"/>
            <a:chOff x="1997175" y="3512155"/>
            <a:chExt cx="1978025" cy="993765"/>
          </a:xfrm>
        </p:grpSpPr>
        <p:sp>
          <p:nvSpPr>
            <p:cNvPr id="680" name="Google Shape;680;p29"/>
            <p:cNvSpPr/>
            <p:nvPr/>
          </p:nvSpPr>
          <p:spPr>
            <a:xfrm>
              <a:off x="3152865" y="3512155"/>
              <a:ext cx="822336" cy="478175"/>
            </a:xfrm>
            <a:custGeom>
              <a:rect b="b" l="l" r="r" t="t"/>
              <a:pathLst>
                <a:path extrusionOk="0" h="6237" w="10726">
                  <a:moveTo>
                    <a:pt x="6789" y="1"/>
                  </a:moveTo>
                  <a:cubicBezTo>
                    <a:pt x="6694" y="1"/>
                    <a:pt x="6595" y="11"/>
                    <a:pt x="6488" y="33"/>
                  </a:cubicBezTo>
                  <a:cubicBezTo>
                    <a:pt x="5715" y="208"/>
                    <a:pt x="837" y="2724"/>
                    <a:pt x="837" y="2724"/>
                  </a:cubicBezTo>
                  <a:lnTo>
                    <a:pt x="0" y="4906"/>
                  </a:lnTo>
                  <a:lnTo>
                    <a:pt x="726" y="5811"/>
                  </a:lnTo>
                  <a:cubicBezTo>
                    <a:pt x="726" y="5811"/>
                    <a:pt x="1054" y="6237"/>
                    <a:pt x="1205" y="6237"/>
                  </a:cubicBezTo>
                  <a:cubicBezTo>
                    <a:pt x="1216" y="6237"/>
                    <a:pt x="1225" y="6234"/>
                    <a:pt x="1234" y="6230"/>
                  </a:cubicBezTo>
                  <a:cubicBezTo>
                    <a:pt x="1388" y="6187"/>
                    <a:pt x="2998" y="5769"/>
                    <a:pt x="2998" y="5769"/>
                  </a:cubicBezTo>
                  <a:lnTo>
                    <a:pt x="5800" y="5261"/>
                  </a:lnTo>
                  <a:lnTo>
                    <a:pt x="8977" y="5239"/>
                  </a:lnTo>
                  <a:lnTo>
                    <a:pt x="10105" y="5594"/>
                  </a:lnTo>
                  <a:cubicBezTo>
                    <a:pt x="10105" y="5594"/>
                    <a:pt x="10251" y="5663"/>
                    <a:pt x="10382" y="5663"/>
                  </a:cubicBezTo>
                  <a:cubicBezTo>
                    <a:pt x="10447" y="5663"/>
                    <a:pt x="10508" y="5646"/>
                    <a:pt x="10545" y="5594"/>
                  </a:cubicBezTo>
                  <a:cubicBezTo>
                    <a:pt x="10656" y="5435"/>
                    <a:pt x="10725" y="3518"/>
                    <a:pt x="10545" y="3031"/>
                  </a:cubicBezTo>
                  <a:cubicBezTo>
                    <a:pt x="10349" y="2549"/>
                    <a:pt x="9862" y="1532"/>
                    <a:pt x="8760" y="912"/>
                  </a:cubicBezTo>
                  <a:cubicBezTo>
                    <a:pt x="7807" y="402"/>
                    <a:pt x="7380" y="1"/>
                    <a:pt x="67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9"/>
            <p:cNvSpPr/>
            <p:nvPr/>
          </p:nvSpPr>
          <p:spPr>
            <a:xfrm>
              <a:off x="3117137" y="3646554"/>
              <a:ext cx="834066" cy="355431"/>
            </a:xfrm>
            <a:custGeom>
              <a:rect b="b" l="l" r="r" t="t"/>
              <a:pathLst>
                <a:path extrusionOk="0" h="4636" w="10879">
                  <a:moveTo>
                    <a:pt x="6088" y="0"/>
                  </a:moveTo>
                  <a:cubicBezTo>
                    <a:pt x="6033" y="0"/>
                    <a:pt x="6001" y="2"/>
                    <a:pt x="6001" y="2"/>
                  </a:cubicBezTo>
                  <a:lnTo>
                    <a:pt x="1457" y="2385"/>
                  </a:lnTo>
                  <a:cubicBezTo>
                    <a:pt x="1457" y="2385"/>
                    <a:pt x="1324" y="3418"/>
                    <a:pt x="1457" y="3465"/>
                  </a:cubicBezTo>
                  <a:cubicBezTo>
                    <a:pt x="1589" y="3508"/>
                    <a:pt x="0" y="4636"/>
                    <a:pt x="0" y="4636"/>
                  </a:cubicBezTo>
                  <a:cubicBezTo>
                    <a:pt x="0" y="4636"/>
                    <a:pt x="2849" y="4371"/>
                    <a:pt x="3379" y="4344"/>
                  </a:cubicBezTo>
                  <a:cubicBezTo>
                    <a:pt x="3909" y="4323"/>
                    <a:pt x="5715" y="3682"/>
                    <a:pt x="6160" y="3661"/>
                  </a:cubicBezTo>
                  <a:cubicBezTo>
                    <a:pt x="6317" y="3654"/>
                    <a:pt x="6512" y="3644"/>
                    <a:pt x="6755" y="3644"/>
                  </a:cubicBezTo>
                  <a:cubicBezTo>
                    <a:pt x="7225" y="3644"/>
                    <a:pt x="7873" y="3681"/>
                    <a:pt x="8760" y="3841"/>
                  </a:cubicBezTo>
                  <a:cubicBezTo>
                    <a:pt x="9397" y="3944"/>
                    <a:pt x="9861" y="3989"/>
                    <a:pt x="10186" y="3989"/>
                  </a:cubicBezTo>
                  <a:cubicBezTo>
                    <a:pt x="10547" y="3989"/>
                    <a:pt x="10735" y="3933"/>
                    <a:pt x="10794" y="3841"/>
                  </a:cubicBezTo>
                  <a:cubicBezTo>
                    <a:pt x="10879" y="3661"/>
                    <a:pt x="7749" y="1940"/>
                    <a:pt x="7568" y="1696"/>
                  </a:cubicBezTo>
                  <a:cubicBezTo>
                    <a:pt x="7372" y="1479"/>
                    <a:pt x="7219" y="902"/>
                    <a:pt x="7219" y="441"/>
                  </a:cubicBezTo>
                  <a:cubicBezTo>
                    <a:pt x="7219" y="34"/>
                    <a:pt x="6367" y="0"/>
                    <a:pt x="60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9"/>
            <p:cNvSpPr/>
            <p:nvPr/>
          </p:nvSpPr>
          <p:spPr>
            <a:xfrm>
              <a:off x="3663702" y="3664571"/>
              <a:ext cx="263276" cy="262126"/>
            </a:xfrm>
            <a:custGeom>
              <a:rect b="b" l="l" r="r" t="t"/>
              <a:pathLst>
                <a:path extrusionOk="0" h="3419" w="3434">
                  <a:moveTo>
                    <a:pt x="27" y="1"/>
                  </a:moveTo>
                  <a:cubicBezTo>
                    <a:pt x="0" y="1"/>
                    <a:pt x="3" y="53"/>
                    <a:pt x="21" y="53"/>
                  </a:cubicBezTo>
                  <a:cubicBezTo>
                    <a:pt x="725" y="248"/>
                    <a:pt x="1414" y="450"/>
                    <a:pt x="2076" y="715"/>
                  </a:cubicBezTo>
                  <a:cubicBezTo>
                    <a:pt x="2208" y="778"/>
                    <a:pt x="2383" y="826"/>
                    <a:pt x="2494" y="911"/>
                  </a:cubicBezTo>
                  <a:cubicBezTo>
                    <a:pt x="2579" y="979"/>
                    <a:pt x="2606" y="1091"/>
                    <a:pt x="2648" y="1197"/>
                  </a:cubicBezTo>
                  <a:cubicBezTo>
                    <a:pt x="2802" y="1620"/>
                    <a:pt x="2934" y="2039"/>
                    <a:pt x="3066" y="2457"/>
                  </a:cubicBezTo>
                  <a:cubicBezTo>
                    <a:pt x="3153" y="2697"/>
                    <a:pt x="3227" y="2954"/>
                    <a:pt x="3296" y="3201"/>
                  </a:cubicBezTo>
                  <a:lnTo>
                    <a:pt x="3296" y="3201"/>
                  </a:lnTo>
                  <a:cubicBezTo>
                    <a:pt x="3005" y="2776"/>
                    <a:pt x="2715" y="2356"/>
                    <a:pt x="2404" y="1949"/>
                  </a:cubicBezTo>
                  <a:cubicBezTo>
                    <a:pt x="2272" y="1774"/>
                    <a:pt x="2140" y="1530"/>
                    <a:pt x="1965" y="1377"/>
                  </a:cubicBezTo>
                  <a:cubicBezTo>
                    <a:pt x="1875" y="1308"/>
                    <a:pt x="1742" y="1265"/>
                    <a:pt x="1631" y="1223"/>
                  </a:cubicBezTo>
                  <a:cubicBezTo>
                    <a:pt x="1456" y="1154"/>
                    <a:pt x="1255" y="1112"/>
                    <a:pt x="1080" y="1043"/>
                  </a:cubicBezTo>
                  <a:cubicBezTo>
                    <a:pt x="794" y="979"/>
                    <a:pt x="508" y="889"/>
                    <a:pt x="222" y="826"/>
                  </a:cubicBezTo>
                  <a:cubicBezTo>
                    <a:pt x="175" y="826"/>
                    <a:pt x="153" y="868"/>
                    <a:pt x="196" y="889"/>
                  </a:cubicBezTo>
                  <a:cubicBezTo>
                    <a:pt x="418" y="932"/>
                    <a:pt x="662" y="1001"/>
                    <a:pt x="884" y="1064"/>
                  </a:cubicBezTo>
                  <a:cubicBezTo>
                    <a:pt x="1213" y="1154"/>
                    <a:pt x="1568" y="1223"/>
                    <a:pt x="1875" y="1398"/>
                  </a:cubicBezTo>
                  <a:cubicBezTo>
                    <a:pt x="2050" y="1509"/>
                    <a:pt x="2208" y="1753"/>
                    <a:pt x="2341" y="1927"/>
                  </a:cubicBezTo>
                  <a:cubicBezTo>
                    <a:pt x="2537" y="2235"/>
                    <a:pt x="2759" y="2521"/>
                    <a:pt x="2955" y="2833"/>
                  </a:cubicBezTo>
                  <a:cubicBezTo>
                    <a:pt x="3088" y="3029"/>
                    <a:pt x="3220" y="3209"/>
                    <a:pt x="3352" y="3405"/>
                  </a:cubicBezTo>
                  <a:cubicBezTo>
                    <a:pt x="3361" y="3414"/>
                    <a:pt x="3378" y="3419"/>
                    <a:pt x="3393" y="3419"/>
                  </a:cubicBezTo>
                  <a:cubicBezTo>
                    <a:pt x="3415" y="3419"/>
                    <a:pt x="3434" y="3409"/>
                    <a:pt x="3421" y="3384"/>
                  </a:cubicBezTo>
                  <a:cubicBezTo>
                    <a:pt x="3199" y="2653"/>
                    <a:pt x="2976" y="1927"/>
                    <a:pt x="2712" y="1223"/>
                  </a:cubicBezTo>
                  <a:cubicBezTo>
                    <a:pt x="2669" y="1112"/>
                    <a:pt x="2648" y="979"/>
                    <a:pt x="2579" y="911"/>
                  </a:cubicBezTo>
                  <a:cubicBezTo>
                    <a:pt x="2516" y="826"/>
                    <a:pt x="2383" y="778"/>
                    <a:pt x="2293" y="736"/>
                  </a:cubicBezTo>
                  <a:cubicBezTo>
                    <a:pt x="1875" y="561"/>
                    <a:pt x="1456" y="429"/>
                    <a:pt x="1017" y="296"/>
                  </a:cubicBezTo>
                  <a:cubicBezTo>
                    <a:pt x="704" y="185"/>
                    <a:pt x="376" y="95"/>
                    <a:pt x="42" y="5"/>
                  </a:cubicBezTo>
                  <a:cubicBezTo>
                    <a:pt x="37" y="2"/>
                    <a:pt x="32" y="1"/>
                    <a:pt x="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9"/>
            <p:cNvSpPr/>
            <p:nvPr/>
          </p:nvSpPr>
          <p:spPr>
            <a:xfrm>
              <a:off x="3660405" y="3594496"/>
              <a:ext cx="287273" cy="353284"/>
            </a:xfrm>
            <a:custGeom>
              <a:rect b="b" l="l" r="r" t="t"/>
              <a:pathLst>
                <a:path extrusionOk="0" h="4608" w="3747">
                  <a:moveTo>
                    <a:pt x="151" y="1"/>
                  </a:moveTo>
                  <a:cubicBezTo>
                    <a:pt x="136" y="1"/>
                    <a:pt x="118" y="7"/>
                    <a:pt x="106" y="18"/>
                  </a:cubicBezTo>
                  <a:cubicBezTo>
                    <a:pt x="0" y="500"/>
                    <a:pt x="0" y="988"/>
                    <a:pt x="106" y="1448"/>
                  </a:cubicBezTo>
                  <a:cubicBezTo>
                    <a:pt x="154" y="1740"/>
                    <a:pt x="218" y="2068"/>
                    <a:pt x="371" y="2312"/>
                  </a:cubicBezTo>
                  <a:cubicBezTo>
                    <a:pt x="504" y="2508"/>
                    <a:pt x="726" y="2640"/>
                    <a:pt x="927" y="2751"/>
                  </a:cubicBezTo>
                  <a:cubicBezTo>
                    <a:pt x="1611" y="3127"/>
                    <a:pt x="2273" y="3567"/>
                    <a:pt x="2913" y="3991"/>
                  </a:cubicBezTo>
                  <a:cubicBezTo>
                    <a:pt x="3088" y="4097"/>
                    <a:pt x="3242" y="4208"/>
                    <a:pt x="3417" y="4319"/>
                  </a:cubicBezTo>
                  <a:cubicBezTo>
                    <a:pt x="3464" y="4361"/>
                    <a:pt x="3528" y="4409"/>
                    <a:pt x="3597" y="4451"/>
                  </a:cubicBezTo>
                  <a:cubicBezTo>
                    <a:pt x="3597" y="4451"/>
                    <a:pt x="3681" y="4541"/>
                    <a:pt x="3660" y="4541"/>
                  </a:cubicBezTo>
                  <a:cubicBezTo>
                    <a:pt x="3654" y="4539"/>
                    <a:pt x="3649" y="4537"/>
                    <a:pt x="3644" y="4537"/>
                  </a:cubicBezTo>
                  <a:cubicBezTo>
                    <a:pt x="3613" y="4537"/>
                    <a:pt x="3603" y="4587"/>
                    <a:pt x="3639" y="4605"/>
                  </a:cubicBezTo>
                  <a:cubicBezTo>
                    <a:pt x="3645" y="4607"/>
                    <a:pt x="3651" y="4608"/>
                    <a:pt x="3657" y="4608"/>
                  </a:cubicBezTo>
                  <a:cubicBezTo>
                    <a:pt x="3715" y="4608"/>
                    <a:pt x="3746" y="4516"/>
                    <a:pt x="3708" y="4473"/>
                  </a:cubicBezTo>
                  <a:cubicBezTo>
                    <a:pt x="3681" y="4409"/>
                    <a:pt x="3575" y="4340"/>
                    <a:pt x="3507" y="4319"/>
                  </a:cubicBezTo>
                  <a:cubicBezTo>
                    <a:pt x="3178" y="4075"/>
                    <a:pt x="2845" y="3858"/>
                    <a:pt x="2516" y="3657"/>
                  </a:cubicBezTo>
                  <a:cubicBezTo>
                    <a:pt x="2161" y="3435"/>
                    <a:pt x="1828" y="3217"/>
                    <a:pt x="1499" y="3016"/>
                  </a:cubicBezTo>
                  <a:cubicBezTo>
                    <a:pt x="1060" y="2730"/>
                    <a:pt x="482" y="2577"/>
                    <a:pt x="329" y="2026"/>
                  </a:cubicBezTo>
                  <a:cubicBezTo>
                    <a:pt x="196" y="1629"/>
                    <a:pt x="64" y="1210"/>
                    <a:pt x="85" y="786"/>
                  </a:cubicBezTo>
                  <a:cubicBezTo>
                    <a:pt x="85" y="548"/>
                    <a:pt x="133" y="283"/>
                    <a:pt x="175" y="40"/>
                  </a:cubicBezTo>
                  <a:cubicBezTo>
                    <a:pt x="187" y="12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9"/>
            <p:cNvSpPr/>
            <p:nvPr/>
          </p:nvSpPr>
          <p:spPr>
            <a:xfrm>
              <a:off x="1997175" y="3720922"/>
              <a:ext cx="1282417" cy="784999"/>
            </a:xfrm>
            <a:custGeom>
              <a:rect b="b" l="l" r="r" t="t"/>
              <a:pathLst>
                <a:path extrusionOk="0" h="10239" w="16727">
                  <a:moveTo>
                    <a:pt x="15911" y="1"/>
                  </a:moveTo>
                  <a:lnTo>
                    <a:pt x="727" y="3533"/>
                  </a:lnTo>
                  <a:cubicBezTo>
                    <a:pt x="727" y="3533"/>
                    <a:pt x="1" y="6023"/>
                    <a:pt x="727" y="7876"/>
                  </a:cubicBezTo>
                  <a:cubicBezTo>
                    <a:pt x="1479" y="9730"/>
                    <a:pt x="2713" y="10238"/>
                    <a:pt x="2713" y="10238"/>
                  </a:cubicBezTo>
                  <a:lnTo>
                    <a:pt x="16308" y="3507"/>
                  </a:lnTo>
                  <a:lnTo>
                    <a:pt x="16727" y="1632"/>
                  </a:lnTo>
                  <a:lnTo>
                    <a:pt x="159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5" name="Google Shape;685;p29"/>
          <p:cNvGrpSpPr/>
          <p:nvPr/>
        </p:nvGrpSpPr>
        <p:grpSpPr>
          <a:xfrm>
            <a:off x="4063865" y="3583065"/>
            <a:ext cx="3284189" cy="1168269"/>
            <a:chOff x="2536050" y="2210275"/>
            <a:chExt cx="5672175" cy="2017737"/>
          </a:xfrm>
        </p:grpSpPr>
        <p:sp>
          <p:nvSpPr>
            <p:cNvPr id="686" name="Google Shape;686;p29"/>
            <p:cNvSpPr/>
            <p:nvPr/>
          </p:nvSpPr>
          <p:spPr>
            <a:xfrm>
              <a:off x="2536050" y="2210275"/>
              <a:ext cx="5672175" cy="1619642"/>
            </a:xfrm>
            <a:custGeom>
              <a:rect b="b" l="l" r="r" t="t"/>
              <a:pathLst>
                <a:path extrusionOk="0" h="21035" w="73667">
                  <a:moveTo>
                    <a:pt x="39484" y="0"/>
                  </a:moveTo>
                  <a:cubicBezTo>
                    <a:pt x="32918" y="0"/>
                    <a:pt x="27391" y="2097"/>
                    <a:pt x="25491" y="3096"/>
                  </a:cubicBezTo>
                  <a:cubicBezTo>
                    <a:pt x="23526" y="4112"/>
                    <a:pt x="16795" y="7465"/>
                    <a:pt x="14454" y="7995"/>
                  </a:cubicBezTo>
                  <a:cubicBezTo>
                    <a:pt x="12118" y="8524"/>
                    <a:pt x="4947" y="9541"/>
                    <a:pt x="2585" y="11241"/>
                  </a:cubicBezTo>
                  <a:cubicBezTo>
                    <a:pt x="577" y="12676"/>
                    <a:pt x="0" y="15854"/>
                    <a:pt x="223" y="18433"/>
                  </a:cubicBezTo>
                  <a:cubicBezTo>
                    <a:pt x="286" y="19164"/>
                    <a:pt x="265" y="20335"/>
                    <a:pt x="948" y="20774"/>
                  </a:cubicBezTo>
                  <a:cubicBezTo>
                    <a:pt x="1282" y="20970"/>
                    <a:pt x="1700" y="20970"/>
                    <a:pt x="2076" y="20970"/>
                  </a:cubicBezTo>
                  <a:cubicBezTo>
                    <a:pt x="4296" y="21016"/>
                    <a:pt x="6520" y="21035"/>
                    <a:pt x="8746" y="21035"/>
                  </a:cubicBezTo>
                  <a:cubicBezTo>
                    <a:pt x="17407" y="21035"/>
                    <a:pt x="26101" y="20752"/>
                    <a:pt x="34738" y="20663"/>
                  </a:cubicBezTo>
                  <a:cubicBezTo>
                    <a:pt x="43297" y="20573"/>
                    <a:pt x="51840" y="20467"/>
                    <a:pt x="60399" y="20308"/>
                  </a:cubicBezTo>
                  <a:cubicBezTo>
                    <a:pt x="63312" y="20266"/>
                    <a:pt x="66204" y="20202"/>
                    <a:pt x="69117" y="20112"/>
                  </a:cubicBezTo>
                  <a:cubicBezTo>
                    <a:pt x="69403" y="20112"/>
                    <a:pt x="69757" y="20134"/>
                    <a:pt x="70133" y="20134"/>
                  </a:cubicBezTo>
                  <a:cubicBezTo>
                    <a:pt x="70460" y="20149"/>
                    <a:pt x="70807" y="20166"/>
                    <a:pt x="71146" y="20166"/>
                  </a:cubicBezTo>
                  <a:cubicBezTo>
                    <a:pt x="71725" y="20166"/>
                    <a:pt x="72280" y="20118"/>
                    <a:pt x="72670" y="19938"/>
                  </a:cubicBezTo>
                  <a:cubicBezTo>
                    <a:pt x="73666" y="19472"/>
                    <a:pt x="71590" y="11109"/>
                    <a:pt x="70970" y="8858"/>
                  </a:cubicBezTo>
                  <a:cubicBezTo>
                    <a:pt x="70329" y="6628"/>
                    <a:pt x="68502" y="6496"/>
                    <a:pt x="66844" y="6363"/>
                  </a:cubicBezTo>
                  <a:cubicBezTo>
                    <a:pt x="65213" y="6231"/>
                    <a:pt x="61172" y="4488"/>
                    <a:pt x="57046" y="2857"/>
                  </a:cubicBezTo>
                  <a:cubicBezTo>
                    <a:pt x="52921" y="1221"/>
                    <a:pt x="47052" y="140"/>
                    <a:pt x="40167" y="8"/>
                  </a:cubicBezTo>
                  <a:cubicBezTo>
                    <a:pt x="39938" y="3"/>
                    <a:pt x="39711" y="0"/>
                    <a:pt x="394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9"/>
            <p:cNvSpPr/>
            <p:nvPr/>
          </p:nvSpPr>
          <p:spPr>
            <a:xfrm>
              <a:off x="2558072" y="3186233"/>
              <a:ext cx="5593868" cy="643699"/>
            </a:xfrm>
            <a:custGeom>
              <a:rect b="b" l="l" r="r" t="t"/>
              <a:pathLst>
                <a:path extrusionOk="0" h="8360" w="72650">
                  <a:moveTo>
                    <a:pt x="12345" y="0"/>
                  </a:moveTo>
                  <a:cubicBezTo>
                    <a:pt x="8827" y="0"/>
                    <a:pt x="5890" y="2805"/>
                    <a:pt x="5477" y="6468"/>
                  </a:cubicBezTo>
                  <a:lnTo>
                    <a:pt x="0" y="6489"/>
                  </a:lnTo>
                  <a:cubicBezTo>
                    <a:pt x="48" y="7104"/>
                    <a:pt x="180" y="7792"/>
                    <a:pt x="662" y="8099"/>
                  </a:cubicBezTo>
                  <a:cubicBezTo>
                    <a:pt x="996" y="8295"/>
                    <a:pt x="1414" y="8295"/>
                    <a:pt x="1790" y="8295"/>
                  </a:cubicBezTo>
                  <a:cubicBezTo>
                    <a:pt x="4010" y="8341"/>
                    <a:pt x="6234" y="8360"/>
                    <a:pt x="8460" y="8360"/>
                  </a:cubicBezTo>
                  <a:cubicBezTo>
                    <a:pt x="17121" y="8360"/>
                    <a:pt x="25815" y="8077"/>
                    <a:pt x="34452" y="7988"/>
                  </a:cubicBezTo>
                  <a:cubicBezTo>
                    <a:pt x="43011" y="7898"/>
                    <a:pt x="51554" y="7792"/>
                    <a:pt x="60113" y="7633"/>
                  </a:cubicBezTo>
                  <a:cubicBezTo>
                    <a:pt x="63026" y="7591"/>
                    <a:pt x="65918" y="7527"/>
                    <a:pt x="68831" y="7437"/>
                  </a:cubicBezTo>
                  <a:cubicBezTo>
                    <a:pt x="68868" y="7437"/>
                    <a:pt x="68907" y="7436"/>
                    <a:pt x="68947" y="7436"/>
                  </a:cubicBezTo>
                  <a:cubicBezTo>
                    <a:pt x="69461" y="7436"/>
                    <a:pt x="70161" y="7501"/>
                    <a:pt x="70830" y="7501"/>
                  </a:cubicBezTo>
                  <a:cubicBezTo>
                    <a:pt x="71420" y="7501"/>
                    <a:pt x="71987" y="7451"/>
                    <a:pt x="72384" y="7263"/>
                  </a:cubicBezTo>
                  <a:cubicBezTo>
                    <a:pt x="72586" y="7173"/>
                    <a:pt x="72649" y="6775"/>
                    <a:pt x="72649" y="6225"/>
                  </a:cubicBezTo>
                  <a:lnTo>
                    <a:pt x="72649" y="6225"/>
                  </a:lnTo>
                  <a:lnTo>
                    <a:pt x="64795" y="6246"/>
                  </a:lnTo>
                  <a:cubicBezTo>
                    <a:pt x="63979" y="3222"/>
                    <a:pt x="61395" y="992"/>
                    <a:pt x="58286" y="928"/>
                  </a:cubicBezTo>
                  <a:cubicBezTo>
                    <a:pt x="58239" y="927"/>
                    <a:pt x="58192" y="927"/>
                    <a:pt x="58146" y="927"/>
                  </a:cubicBezTo>
                  <a:cubicBezTo>
                    <a:pt x="55001" y="927"/>
                    <a:pt x="52315" y="3204"/>
                    <a:pt x="51506" y="6288"/>
                  </a:cubicBezTo>
                  <a:lnTo>
                    <a:pt x="19178" y="6421"/>
                  </a:lnTo>
                  <a:cubicBezTo>
                    <a:pt x="18760" y="2846"/>
                    <a:pt x="15958" y="65"/>
                    <a:pt x="12473" y="1"/>
                  </a:cubicBezTo>
                  <a:cubicBezTo>
                    <a:pt x="12430" y="1"/>
                    <a:pt x="12388" y="0"/>
                    <a:pt x="123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9"/>
            <p:cNvSpPr/>
            <p:nvPr/>
          </p:nvSpPr>
          <p:spPr>
            <a:xfrm>
              <a:off x="3059640" y="3267775"/>
              <a:ext cx="897252" cy="888859"/>
            </a:xfrm>
            <a:custGeom>
              <a:rect b="b" l="l" r="r" t="t"/>
              <a:pathLst>
                <a:path extrusionOk="0" h="11544" w="11653">
                  <a:moveTo>
                    <a:pt x="5806" y="0"/>
                  </a:moveTo>
                  <a:cubicBezTo>
                    <a:pt x="2685" y="0"/>
                    <a:pt x="132" y="2512"/>
                    <a:pt x="64" y="5648"/>
                  </a:cubicBezTo>
                  <a:cubicBezTo>
                    <a:pt x="1" y="8825"/>
                    <a:pt x="2516" y="11473"/>
                    <a:pt x="5715" y="11542"/>
                  </a:cubicBezTo>
                  <a:cubicBezTo>
                    <a:pt x="5754" y="11543"/>
                    <a:pt x="5793" y="11543"/>
                    <a:pt x="5832" y="11543"/>
                  </a:cubicBezTo>
                  <a:cubicBezTo>
                    <a:pt x="8957" y="11543"/>
                    <a:pt x="11521" y="9030"/>
                    <a:pt x="11584" y="5891"/>
                  </a:cubicBezTo>
                  <a:cubicBezTo>
                    <a:pt x="11652" y="2713"/>
                    <a:pt x="9137" y="65"/>
                    <a:pt x="5932" y="2"/>
                  </a:cubicBezTo>
                  <a:cubicBezTo>
                    <a:pt x="5890" y="1"/>
                    <a:pt x="5848" y="0"/>
                    <a:pt x="5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9" name="Google Shape;689;p29"/>
            <p:cNvSpPr/>
            <p:nvPr/>
          </p:nvSpPr>
          <p:spPr>
            <a:xfrm>
              <a:off x="3258219" y="3464737"/>
              <a:ext cx="499637" cy="494940"/>
            </a:xfrm>
            <a:custGeom>
              <a:rect b="b" l="l" r="r" t="t"/>
              <a:pathLst>
                <a:path extrusionOk="0" h="6428" w="6489">
                  <a:moveTo>
                    <a:pt x="3234" y="1"/>
                  </a:moveTo>
                  <a:cubicBezTo>
                    <a:pt x="1504" y="1"/>
                    <a:pt x="69" y="1394"/>
                    <a:pt x="22" y="3137"/>
                  </a:cubicBezTo>
                  <a:cubicBezTo>
                    <a:pt x="1" y="4922"/>
                    <a:pt x="1415" y="6378"/>
                    <a:pt x="3179" y="6426"/>
                  </a:cubicBezTo>
                  <a:cubicBezTo>
                    <a:pt x="3204" y="6427"/>
                    <a:pt x="3230" y="6427"/>
                    <a:pt x="3256" y="6427"/>
                  </a:cubicBezTo>
                  <a:cubicBezTo>
                    <a:pt x="4985" y="6427"/>
                    <a:pt x="6426" y="5028"/>
                    <a:pt x="6468" y="3270"/>
                  </a:cubicBezTo>
                  <a:cubicBezTo>
                    <a:pt x="6489" y="1501"/>
                    <a:pt x="5075" y="23"/>
                    <a:pt x="3311" y="2"/>
                  </a:cubicBezTo>
                  <a:cubicBezTo>
                    <a:pt x="3285" y="1"/>
                    <a:pt x="3259" y="1"/>
                    <a:pt x="3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9"/>
            <p:cNvSpPr/>
            <p:nvPr/>
          </p:nvSpPr>
          <p:spPr>
            <a:xfrm>
              <a:off x="3428309" y="3633287"/>
              <a:ext cx="159539" cy="157845"/>
            </a:xfrm>
            <a:custGeom>
              <a:rect b="b" l="l" r="r" t="t"/>
              <a:pathLst>
                <a:path extrusionOk="0" h="2050" w="2072">
                  <a:moveTo>
                    <a:pt x="1060" y="0"/>
                  </a:moveTo>
                  <a:cubicBezTo>
                    <a:pt x="482" y="0"/>
                    <a:pt x="22" y="440"/>
                    <a:pt x="22" y="1012"/>
                  </a:cubicBezTo>
                  <a:cubicBezTo>
                    <a:pt x="0" y="1563"/>
                    <a:pt x="440" y="2029"/>
                    <a:pt x="1012" y="2050"/>
                  </a:cubicBezTo>
                  <a:cubicBezTo>
                    <a:pt x="1589" y="2050"/>
                    <a:pt x="2050" y="1610"/>
                    <a:pt x="2050" y="1033"/>
                  </a:cubicBezTo>
                  <a:cubicBezTo>
                    <a:pt x="2071" y="482"/>
                    <a:pt x="1632" y="21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1" name="Google Shape;691;p29"/>
            <p:cNvSpPr/>
            <p:nvPr/>
          </p:nvSpPr>
          <p:spPr>
            <a:xfrm>
              <a:off x="6587173" y="3340769"/>
              <a:ext cx="897252" cy="887242"/>
            </a:xfrm>
            <a:custGeom>
              <a:rect b="b" l="l" r="r" t="t"/>
              <a:pathLst>
                <a:path extrusionOk="0" h="11523" w="11653">
                  <a:moveTo>
                    <a:pt x="5805" y="0"/>
                  </a:moveTo>
                  <a:cubicBezTo>
                    <a:pt x="2685" y="0"/>
                    <a:pt x="132" y="2491"/>
                    <a:pt x="64" y="5626"/>
                  </a:cubicBezTo>
                  <a:cubicBezTo>
                    <a:pt x="0" y="8831"/>
                    <a:pt x="2537" y="11452"/>
                    <a:pt x="5715" y="11521"/>
                  </a:cubicBezTo>
                  <a:cubicBezTo>
                    <a:pt x="5754" y="11522"/>
                    <a:pt x="5793" y="11522"/>
                    <a:pt x="5832" y="11522"/>
                  </a:cubicBezTo>
                  <a:cubicBezTo>
                    <a:pt x="8957" y="11522"/>
                    <a:pt x="11521" y="9009"/>
                    <a:pt x="11583" y="5870"/>
                  </a:cubicBezTo>
                  <a:cubicBezTo>
                    <a:pt x="11652" y="2692"/>
                    <a:pt x="9136" y="44"/>
                    <a:pt x="5932" y="2"/>
                  </a:cubicBezTo>
                  <a:cubicBezTo>
                    <a:pt x="5890" y="1"/>
                    <a:pt x="5847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2" name="Google Shape;692;p29"/>
            <p:cNvSpPr/>
            <p:nvPr/>
          </p:nvSpPr>
          <p:spPr>
            <a:xfrm>
              <a:off x="6785752" y="3536115"/>
              <a:ext cx="499637" cy="494863"/>
            </a:xfrm>
            <a:custGeom>
              <a:rect b="b" l="l" r="r" t="t"/>
              <a:pathLst>
                <a:path extrusionOk="0" h="6427" w="6489">
                  <a:moveTo>
                    <a:pt x="3233" y="1"/>
                  </a:moveTo>
                  <a:cubicBezTo>
                    <a:pt x="1504" y="1"/>
                    <a:pt x="69" y="1394"/>
                    <a:pt x="43" y="3158"/>
                  </a:cubicBezTo>
                  <a:cubicBezTo>
                    <a:pt x="1" y="4922"/>
                    <a:pt x="1415" y="6400"/>
                    <a:pt x="3178" y="6426"/>
                  </a:cubicBezTo>
                  <a:cubicBezTo>
                    <a:pt x="3205" y="6427"/>
                    <a:pt x="3231" y="6427"/>
                    <a:pt x="3257" y="6427"/>
                  </a:cubicBezTo>
                  <a:cubicBezTo>
                    <a:pt x="5011" y="6427"/>
                    <a:pt x="6426" y="5028"/>
                    <a:pt x="6467" y="3291"/>
                  </a:cubicBezTo>
                  <a:cubicBezTo>
                    <a:pt x="6489" y="1500"/>
                    <a:pt x="5101" y="44"/>
                    <a:pt x="3311" y="2"/>
                  </a:cubicBezTo>
                  <a:cubicBezTo>
                    <a:pt x="3285" y="1"/>
                    <a:pt x="3259" y="1"/>
                    <a:pt x="32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9"/>
            <p:cNvSpPr/>
            <p:nvPr/>
          </p:nvSpPr>
          <p:spPr>
            <a:xfrm>
              <a:off x="6955842" y="3704588"/>
              <a:ext cx="159539" cy="157999"/>
            </a:xfrm>
            <a:custGeom>
              <a:rect b="b" l="l" r="r" t="t"/>
              <a:pathLst>
                <a:path extrusionOk="0" h="2052" w="2072">
                  <a:moveTo>
                    <a:pt x="1059" y="1"/>
                  </a:moveTo>
                  <a:cubicBezTo>
                    <a:pt x="482" y="1"/>
                    <a:pt x="21" y="441"/>
                    <a:pt x="21" y="1013"/>
                  </a:cubicBezTo>
                  <a:cubicBezTo>
                    <a:pt x="0" y="1563"/>
                    <a:pt x="461" y="2051"/>
                    <a:pt x="1012" y="2051"/>
                  </a:cubicBezTo>
                  <a:cubicBezTo>
                    <a:pt x="1025" y="2051"/>
                    <a:pt x="1037" y="2051"/>
                    <a:pt x="1050" y="2051"/>
                  </a:cubicBezTo>
                  <a:cubicBezTo>
                    <a:pt x="1609" y="2051"/>
                    <a:pt x="2050" y="1599"/>
                    <a:pt x="2071" y="1060"/>
                  </a:cubicBezTo>
                  <a:cubicBezTo>
                    <a:pt x="2071" y="483"/>
                    <a:pt x="1631" y="22"/>
                    <a:pt x="1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4" name="Google Shape;694;p29"/>
            <p:cNvSpPr/>
            <p:nvPr/>
          </p:nvSpPr>
          <p:spPr>
            <a:xfrm>
              <a:off x="2597726" y="2882396"/>
              <a:ext cx="794460" cy="377057"/>
            </a:xfrm>
            <a:custGeom>
              <a:rect b="b" l="l" r="r" t="t"/>
              <a:pathLst>
                <a:path extrusionOk="0" h="4897" w="10318">
                  <a:moveTo>
                    <a:pt x="10152" y="1"/>
                  </a:moveTo>
                  <a:cubicBezTo>
                    <a:pt x="10126" y="1"/>
                    <a:pt x="10099" y="12"/>
                    <a:pt x="10078" y="39"/>
                  </a:cubicBezTo>
                  <a:cubicBezTo>
                    <a:pt x="9638" y="505"/>
                    <a:pt x="9177" y="966"/>
                    <a:pt x="8690" y="1384"/>
                  </a:cubicBezTo>
                  <a:cubicBezTo>
                    <a:pt x="7986" y="2046"/>
                    <a:pt x="7234" y="2708"/>
                    <a:pt x="6370" y="3105"/>
                  </a:cubicBezTo>
                  <a:cubicBezTo>
                    <a:pt x="5645" y="3460"/>
                    <a:pt x="4808" y="3635"/>
                    <a:pt x="4035" y="3815"/>
                  </a:cubicBezTo>
                  <a:cubicBezTo>
                    <a:pt x="2753" y="4143"/>
                    <a:pt x="1450" y="4408"/>
                    <a:pt x="147" y="4652"/>
                  </a:cubicBezTo>
                  <a:cubicBezTo>
                    <a:pt x="1" y="4692"/>
                    <a:pt x="57" y="4897"/>
                    <a:pt x="196" y="4897"/>
                  </a:cubicBezTo>
                  <a:cubicBezTo>
                    <a:pt x="202" y="4897"/>
                    <a:pt x="209" y="4896"/>
                    <a:pt x="216" y="4895"/>
                  </a:cubicBezTo>
                  <a:cubicBezTo>
                    <a:pt x="767" y="4784"/>
                    <a:pt x="1296" y="4673"/>
                    <a:pt x="1847" y="4541"/>
                  </a:cubicBezTo>
                  <a:cubicBezTo>
                    <a:pt x="2774" y="4366"/>
                    <a:pt x="3680" y="4165"/>
                    <a:pt x="4585" y="3926"/>
                  </a:cubicBezTo>
                  <a:cubicBezTo>
                    <a:pt x="5338" y="3725"/>
                    <a:pt x="6132" y="3529"/>
                    <a:pt x="6815" y="3153"/>
                  </a:cubicBezTo>
                  <a:cubicBezTo>
                    <a:pt x="8092" y="2401"/>
                    <a:pt x="9241" y="1299"/>
                    <a:pt x="10237" y="192"/>
                  </a:cubicBezTo>
                  <a:cubicBezTo>
                    <a:pt x="10317" y="112"/>
                    <a:pt x="10236" y="1"/>
                    <a:pt x="10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5" name="Google Shape;695;p29"/>
            <p:cNvSpPr/>
            <p:nvPr/>
          </p:nvSpPr>
          <p:spPr>
            <a:xfrm>
              <a:off x="7184990" y="2809017"/>
              <a:ext cx="231300" cy="230992"/>
            </a:xfrm>
            <a:custGeom>
              <a:rect b="b" l="l" r="r" t="t"/>
              <a:pathLst>
                <a:path extrusionOk="0" h="3000" w="3004">
                  <a:moveTo>
                    <a:pt x="1481" y="244"/>
                  </a:moveTo>
                  <a:cubicBezTo>
                    <a:pt x="1496" y="244"/>
                    <a:pt x="1511" y="244"/>
                    <a:pt x="1526" y="245"/>
                  </a:cubicBezTo>
                  <a:cubicBezTo>
                    <a:pt x="2230" y="245"/>
                    <a:pt x="2760" y="838"/>
                    <a:pt x="2760" y="1521"/>
                  </a:cubicBezTo>
                  <a:cubicBezTo>
                    <a:pt x="2718" y="2192"/>
                    <a:pt x="2207" y="2761"/>
                    <a:pt x="1516" y="2761"/>
                  </a:cubicBezTo>
                  <a:cubicBezTo>
                    <a:pt x="1504" y="2761"/>
                    <a:pt x="1491" y="2761"/>
                    <a:pt x="1478" y="2761"/>
                  </a:cubicBezTo>
                  <a:cubicBezTo>
                    <a:pt x="795" y="2734"/>
                    <a:pt x="223" y="2162"/>
                    <a:pt x="244" y="1479"/>
                  </a:cubicBezTo>
                  <a:cubicBezTo>
                    <a:pt x="265" y="811"/>
                    <a:pt x="818" y="244"/>
                    <a:pt x="1481" y="244"/>
                  </a:cubicBezTo>
                  <a:close/>
                  <a:moveTo>
                    <a:pt x="1490" y="1"/>
                  </a:moveTo>
                  <a:cubicBezTo>
                    <a:pt x="710" y="1"/>
                    <a:pt x="22" y="676"/>
                    <a:pt x="1" y="1479"/>
                  </a:cubicBezTo>
                  <a:cubicBezTo>
                    <a:pt x="1" y="2273"/>
                    <a:pt x="663" y="2978"/>
                    <a:pt x="1478" y="2999"/>
                  </a:cubicBezTo>
                  <a:cubicBezTo>
                    <a:pt x="2315" y="2999"/>
                    <a:pt x="2953" y="2346"/>
                    <a:pt x="3003" y="1537"/>
                  </a:cubicBezTo>
                  <a:lnTo>
                    <a:pt x="3003" y="1537"/>
                  </a:lnTo>
                  <a:cubicBezTo>
                    <a:pt x="3003" y="1532"/>
                    <a:pt x="3004" y="1527"/>
                    <a:pt x="3004" y="1521"/>
                  </a:cubicBezTo>
                  <a:lnTo>
                    <a:pt x="3004" y="1521"/>
                  </a:lnTo>
                  <a:cubicBezTo>
                    <a:pt x="3004" y="1521"/>
                    <a:pt x="3004" y="1521"/>
                    <a:pt x="3004" y="1521"/>
                  </a:cubicBezTo>
                  <a:cubicBezTo>
                    <a:pt x="3004" y="1518"/>
                    <a:pt x="3004" y="1515"/>
                    <a:pt x="3003" y="1513"/>
                  </a:cubicBezTo>
                  <a:lnTo>
                    <a:pt x="3003" y="1513"/>
                  </a:lnTo>
                  <a:cubicBezTo>
                    <a:pt x="2978" y="701"/>
                    <a:pt x="2360" y="23"/>
                    <a:pt x="1526" y="1"/>
                  </a:cubicBezTo>
                  <a:cubicBezTo>
                    <a:pt x="1514" y="1"/>
                    <a:pt x="1502" y="1"/>
                    <a:pt x="1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6" name="Google Shape;696;p29"/>
            <p:cNvSpPr/>
            <p:nvPr/>
          </p:nvSpPr>
          <p:spPr>
            <a:xfrm>
              <a:off x="5159852" y="2907267"/>
              <a:ext cx="298981" cy="70068"/>
            </a:xfrm>
            <a:custGeom>
              <a:rect b="b" l="l" r="r" t="t"/>
              <a:pathLst>
                <a:path extrusionOk="0" h="910" w="3883">
                  <a:moveTo>
                    <a:pt x="1771" y="0"/>
                  </a:moveTo>
                  <a:cubicBezTo>
                    <a:pt x="788" y="0"/>
                    <a:pt x="0" y="175"/>
                    <a:pt x="0" y="425"/>
                  </a:cubicBezTo>
                  <a:cubicBezTo>
                    <a:pt x="0" y="664"/>
                    <a:pt x="858" y="886"/>
                    <a:pt x="1918" y="907"/>
                  </a:cubicBezTo>
                  <a:cubicBezTo>
                    <a:pt x="1977" y="909"/>
                    <a:pt x="2036" y="909"/>
                    <a:pt x="2093" y="909"/>
                  </a:cubicBezTo>
                  <a:cubicBezTo>
                    <a:pt x="3090" y="909"/>
                    <a:pt x="3863" y="739"/>
                    <a:pt x="3883" y="489"/>
                  </a:cubicBezTo>
                  <a:cubicBezTo>
                    <a:pt x="3883" y="245"/>
                    <a:pt x="3019" y="28"/>
                    <a:pt x="1939" y="2"/>
                  </a:cubicBezTo>
                  <a:cubicBezTo>
                    <a:pt x="1882" y="1"/>
                    <a:pt x="1826" y="0"/>
                    <a:pt x="1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7" name="Google Shape;697;p29"/>
            <p:cNvSpPr/>
            <p:nvPr/>
          </p:nvSpPr>
          <p:spPr>
            <a:xfrm>
              <a:off x="6485227" y="2914197"/>
              <a:ext cx="298981" cy="71685"/>
            </a:xfrm>
            <a:custGeom>
              <a:rect b="b" l="l" r="r" t="t"/>
              <a:pathLst>
                <a:path extrusionOk="0" h="931" w="3883">
                  <a:moveTo>
                    <a:pt x="1782" y="0"/>
                  </a:moveTo>
                  <a:cubicBezTo>
                    <a:pt x="794" y="0"/>
                    <a:pt x="0" y="189"/>
                    <a:pt x="0" y="420"/>
                  </a:cubicBezTo>
                  <a:cubicBezTo>
                    <a:pt x="0" y="685"/>
                    <a:pt x="858" y="907"/>
                    <a:pt x="1918" y="929"/>
                  </a:cubicBezTo>
                  <a:cubicBezTo>
                    <a:pt x="1971" y="930"/>
                    <a:pt x="2025" y="930"/>
                    <a:pt x="2077" y="930"/>
                  </a:cubicBezTo>
                  <a:cubicBezTo>
                    <a:pt x="3082" y="930"/>
                    <a:pt x="3861" y="742"/>
                    <a:pt x="3861" y="510"/>
                  </a:cubicBezTo>
                  <a:cubicBezTo>
                    <a:pt x="3882" y="245"/>
                    <a:pt x="2998" y="23"/>
                    <a:pt x="1939" y="2"/>
                  </a:cubicBezTo>
                  <a:cubicBezTo>
                    <a:pt x="1886" y="1"/>
                    <a:pt x="1834" y="0"/>
                    <a:pt x="1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8" name="Google Shape;698;p29"/>
            <p:cNvSpPr/>
            <p:nvPr/>
          </p:nvSpPr>
          <p:spPr>
            <a:xfrm>
              <a:off x="4087339" y="2845668"/>
              <a:ext cx="94014" cy="967628"/>
            </a:xfrm>
            <a:custGeom>
              <a:rect b="b" l="l" r="r" t="t"/>
              <a:pathLst>
                <a:path extrusionOk="0" h="12567" w="1221">
                  <a:moveTo>
                    <a:pt x="354" y="1"/>
                  </a:moveTo>
                  <a:cubicBezTo>
                    <a:pt x="295" y="1"/>
                    <a:pt x="233" y="34"/>
                    <a:pt x="223" y="97"/>
                  </a:cubicBezTo>
                  <a:cubicBezTo>
                    <a:pt x="180" y="696"/>
                    <a:pt x="133" y="1289"/>
                    <a:pt x="111" y="1861"/>
                  </a:cubicBezTo>
                  <a:cubicBezTo>
                    <a:pt x="0" y="4006"/>
                    <a:pt x="0" y="6098"/>
                    <a:pt x="265" y="8217"/>
                  </a:cubicBezTo>
                  <a:cubicBezTo>
                    <a:pt x="445" y="9652"/>
                    <a:pt x="689" y="11066"/>
                    <a:pt x="975" y="12480"/>
                  </a:cubicBezTo>
                  <a:cubicBezTo>
                    <a:pt x="983" y="12540"/>
                    <a:pt x="1026" y="12566"/>
                    <a:pt x="1072" y="12566"/>
                  </a:cubicBezTo>
                  <a:cubicBezTo>
                    <a:pt x="1142" y="12566"/>
                    <a:pt x="1221" y="12504"/>
                    <a:pt x="1192" y="12411"/>
                  </a:cubicBezTo>
                  <a:cubicBezTo>
                    <a:pt x="1086" y="11903"/>
                    <a:pt x="996" y="11373"/>
                    <a:pt x="906" y="10844"/>
                  </a:cubicBezTo>
                  <a:cubicBezTo>
                    <a:pt x="530" y="8746"/>
                    <a:pt x="265" y="6654"/>
                    <a:pt x="265" y="4536"/>
                  </a:cubicBezTo>
                  <a:cubicBezTo>
                    <a:pt x="265" y="3053"/>
                    <a:pt x="334" y="1575"/>
                    <a:pt x="466" y="119"/>
                  </a:cubicBezTo>
                  <a:cubicBezTo>
                    <a:pt x="477" y="39"/>
                    <a:pt x="417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9" name="Google Shape;699;p29"/>
            <p:cNvSpPr/>
            <p:nvPr/>
          </p:nvSpPr>
          <p:spPr>
            <a:xfrm>
              <a:off x="5589657" y="2792462"/>
              <a:ext cx="28104" cy="1005895"/>
            </a:xfrm>
            <a:custGeom>
              <a:rect b="b" l="l" r="r" t="t"/>
              <a:pathLst>
                <a:path extrusionOk="0" h="13064" w="365">
                  <a:moveTo>
                    <a:pt x="240" y="0"/>
                  </a:moveTo>
                  <a:cubicBezTo>
                    <a:pt x="186" y="0"/>
                    <a:pt x="133" y="34"/>
                    <a:pt x="133" y="105"/>
                  </a:cubicBezTo>
                  <a:cubicBezTo>
                    <a:pt x="133" y="635"/>
                    <a:pt x="112" y="1164"/>
                    <a:pt x="112" y="1694"/>
                  </a:cubicBezTo>
                  <a:cubicBezTo>
                    <a:pt x="64" y="5444"/>
                    <a:pt x="43" y="9199"/>
                    <a:pt x="1" y="12949"/>
                  </a:cubicBezTo>
                  <a:cubicBezTo>
                    <a:pt x="1" y="13025"/>
                    <a:pt x="62" y="13064"/>
                    <a:pt x="123" y="13064"/>
                  </a:cubicBezTo>
                  <a:cubicBezTo>
                    <a:pt x="183" y="13064"/>
                    <a:pt x="244" y="13025"/>
                    <a:pt x="244" y="12949"/>
                  </a:cubicBezTo>
                  <a:lnTo>
                    <a:pt x="244" y="11381"/>
                  </a:lnTo>
                  <a:cubicBezTo>
                    <a:pt x="287" y="7631"/>
                    <a:pt x="329" y="3876"/>
                    <a:pt x="350" y="126"/>
                  </a:cubicBezTo>
                  <a:cubicBezTo>
                    <a:pt x="364" y="44"/>
                    <a:pt x="301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0" name="Google Shape;700;p29"/>
            <p:cNvSpPr/>
            <p:nvPr/>
          </p:nvSpPr>
          <p:spPr>
            <a:xfrm>
              <a:off x="6435871" y="2630611"/>
              <a:ext cx="572630" cy="1150035"/>
            </a:xfrm>
            <a:custGeom>
              <a:rect b="b" l="l" r="r" t="t"/>
              <a:pathLst>
                <a:path extrusionOk="0" h="14936" w="7437">
                  <a:moveTo>
                    <a:pt x="7092" y="0"/>
                  </a:moveTo>
                  <a:cubicBezTo>
                    <a:pt x="7019" y="0"/>
                    <a:pt x="6936" y="60"/>
                    <a:pt x="6949" y="152"/>
                  </a:cubicBezTo>
                  <a:cubicBezTo>
                    <a:pt x="7082" y="994"/>
                    <a:pt x="7082" y="1874"/>
                    <a:pt x="7039" y="2737"/>
                  </a:cubicBezTo>
                  <a:cubicBezTo>
                    <a:pt x="6949" y="4018"/>
                    <a:pt x="6684" y="5385"/>
                    <a:pt x="5805" y="6354"/>
                  </a:cubicBezTo>
                  <a:cubicBezTo>
                    <a:pt x="4900" y="7329"/>
                    <a:pt x="3660" y="7879"/>
                    <a:pt x="2580" y="8626"/>
                  </a:cubicBezTo>
                  <a:cubicBezTo>
                    <a:pt x="2098" y="8981"/>
                    <a:pt x="1632" y="9357"/>
                    <a:pt x="1277" y="9844"/>
                  </a:cubicBezTo>
                  <a:cubicBezTo>
                    <a:pt x="858" y="10438"/>
                    <a:pt x="615" y="11190"/>
                    <a:pt x="440" y="11894"/>
                  </a:cubicBezTo>
                  <a:cubicBezTo>
                    <a:pt x="196" y="12821"/>
                    <a:pt x="0" y="13838"/>
                    <a:pt x="43" y="14828"/>
                  </a:cubicBezTo>
                  <a:cubicBezTo>
                    <a:pt x="54" y="14897"/>
                    <a:pt x="119" y="14936"/>
                    <a:pt x="179" y="14936"/>
                  </a:cubicBezTo>
                  <a:cubicBezTo>
                    <a:pt x="235" y="14936"/>
                    <a:pt x="286" y="14902"/>
                    <a:pt x="286" y="14828"/>
                  </a:cubicBezTo>
                  <a:cubicBezTo>
                    <a:pt x="218" y="13552"/>
                    <a:pt x="530" y="12201"/>
                    <a:pt x="970" y="10988"/>
                  </a:cubicBezTo>
                  <a:cubicBezTo>
                    <a:pt x="1478" y="9601"/>
                    <a:pt x="2601" y="8849"/>
                    <a:pt x="3840" y="8123"/>
                  </a:cubicBezTo>
                  <a:cubicBezTo>
                    <a:pt x="4878" y="7482"/>
                    <a:pt x="6001" y="6773"/>
                    <a:pt x="6573" y="5650"/>
                  </a:cubicBezTo>
                  <a:cubicBezTo>
                    <a:pt x="7436" y="4018"/>
                    <a:pt x="7436" y="1874"/>
                    <a:pt x="7193" y="89"/>
                  </a:cubicBezTo>
                  <a:cubicBezTo>
                    <a:pt x="7184" y="27"/>
                    <a:pt x="7140" y="0"/>
                    <a:pt x="7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1" name="Google Shape;701;p29"/>
            <p:cNvSpPr/>
            <p:nvPr/>
          </p:nvSpPr>
          <p:spPr>
            <a:xfrm>
              <a:off x="4094269" y="2288044"/>
              <a:ext cx="2893797" cy="573631"/>
            </a:xfrm>
            <a:custGeom>
              <a:rect b="b" l="l" r="r" t="t"/>
              <a:pathLst>
                <a:path extrusionOk="0" h="7450" w="37583">
                  <a:moveTo>
                    <a:pt x="21368" y="0"/>
                  </a:moveTo>
                  <a:cubicBezTo>
                    <a:pt x="20545" y="0"/>
                    <a:pt x="19726" y="21"/>
                    <a:pt x="18913" y="57"/>
                  </a:cubicBezTo>
                  <a:cubicBezTo>
                    <a:pt x="15116" y="232"/>
                    <a:pt x="11276" y="920"/>
                    <a:pt x="7791" y="2483"/>
                  </a:cubicBezTo>
                  <a:cubicBezTo>
                    <a:pt x="5561" y="3500"/>
                    <a:pt x="3379" y="4670"/>
                    <a:pt x="1303" y="5952"/>
                  </a:cubicBezTo>
                  <a:cubicBezTo>
                    <a:pt x="1303" y="5952"/>
                    <a:pt x="0" y="6852"/>
                    <a:pt x="265" y="7361"/>
                  </a:cubicBezTo>
                  <a:cubicBezTo>
                    <a:pt x="296" y="7422"/>
                    <a:pt x="753" y="7449"/>
                    <a:pt x="1537" y="7449"/>
                  </a:cubicBezTo>
                  <a:cubicBezTo>
                    <a:pt x="6973" y="7449"/>
                    <a:pt x="28110" y="6152"/>
                    <a:pt x="31757" y="6037"/>
                  </a:cubicBezTo>
                  <a:cubicBezTo>
                    <a:pt x="35925" y="5904"/>
                    <a:pt x="37583" y="5179"/>
                    <a:pt x="37493" y="4204"/>
                  </a:cubicBezTo>
                  <a:cubicBezTo>
                    <a:pt x="37408" y="3304"/>
                    <a:pt x="35554" y="2859"/>
                    <a:pt x="34913" y="2642"/>
                  </a:cubicBezTo>
                  <a:cubicBezTo>
                    <a:pt x="33478" y="2154"/>
                    <a:pt x="32133" y="1514"/>
                    <a:pt x="30676" y="1116"/>
                  </a:cubicBezTo>
                  <a:cubicBezTo>
                    <a:pt x="27669" y="294"/>
                    <a:pt x="24496" y="0"/>
                    <a:pt x="2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2" name="Google Shape;702;p29"/>
            <p:cNvSpPr/>
            <p:nvPr/>
          </p:nvSpPr>
          <p:spPr>
            <a:xfrm>
              <a:off x="2547831" y="3403677"/>
              <a:ext cx="221137" cy="239847"/>
            </a:xfrm>
            <a:custGeom>
              <a:rect b="b" l="l" r="r" t="t"/>
              <a:pathLst>
                <a:path extrusionOk="0" h="3115" w="2872">
                  <a:moveTo>
                    <a:pt x="181" y="0"/>
                  </a:moveTo>
                  <a:cubicBezTo>
                    <a:pt x="27" y="970"/>
                    <a:pt x="1" y="1986"/>
                    <a:pt x="70" y="2934"/>
                  </a:cubicBezTo>
                  <a:cubicBezTo>
                    <a:pt x="91" y="3003"/>
                    <a:pt x="91" y="3046"/>
                    <a:pt x="91" y="3115"/>
                  </a:cubicBezTo>
                  <a:cubicBezTo>
                    <a:pt x="642" y="3088"/>
                    <a:pt x="1282" y="3046"/>
                    <a:pt x="1770" y="2956"/>
                  </a:cubicBezTo>
                  <a:cubicBezTo>
                    <a:pt x="2871" y="2760"/>
                    <a:pt x="2808" y="1743"/>
                    <a:pt x="2739" y="906"/>
                  </a:cubicBezTo>
                  <a:cubicBezTo>
                    <a:pt x="2675" y="265"/>
                    <a:pt x="975" y="69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3" name="Google Shape;703;p29"/>
            <p:cNvSpPr/>
            <p:nvPr/>
          </p:nvSpPr>
          <p:spPr>
            <a:xfrm>
              <a:off x="7999018" y="2890635"/>
              <a:ext cx="1694" cy="1694"/>
            </a:xfrm>
            <a:custGeom>
              <a:rect b="b" l="l" r="r" t="t"/>
              <a:pathLst>
                <a:path extrusionOk="0" h="22" w="22">
                  <a:moveTo>
                    <a:pt x="21" y="22"/>
                  </a:moveTo>
                  <a:lnTo>
                    <a:pt x="21" y="22"/>
                  </a:lnTo>
                  <a:lnTo>
                    <a:pt x="21" y="22"/>
                  </a:lnTo>
                  <a:close/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close/>
                  <a:moveTo>
                    <a:pt x="0" y="1"/>
                  </a:moveTo>
                  <a:lnTo>
                    <a:pt x="21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9"/>
            <p:cNvSpPr/>
            <p:nvPr/>
          </p:nvSpPr>
          <p:spPr>
            <a:xfrm>
              <a:off x="7805290" y="2824185"/>
              <a:ext cx="288818" cy="458828"/>
            </a:xfrm>
            <a:custGeom>
              <a:rect b="b" l="l" r="r" t="t"/>
              <a:pathLst>
                <a:path extrusionOk="0" h="5959" w="3751">
                  <a:moveTo>
                    <a:pt x="2161" y="0"/>
                  </a:moveTo>
                  <a:cubicBezTo>
                    <a:pt x="1367" y="265"/>
                    <a:pt x="0" y="906"/>
                    <a:pt x="43" y="2140"/>
                  </a:cubicBezTo>
                  <a:cubicBezTo>
                    <a:pt x="133" y="3888"/>
                    <a:pt x="662" y="4968"/>
                    <a:pt x="1875" y="5540"/>
                  </a:cubicBezTo>
                  <a:cubicBezTo>
                    <a:pt x="2516" y="5826"/>
                    <a:pt x="3220" y="5916"/>
                    <a:pt x="3750" y="5959"/>
                  </a:cubicBezTo>
                  <a:cubicBezTo>
                    <a:pt x="3332" y="3861"/>
                    <a:pt x="2802" y="1833"/>
                    <a:pt x="2537" y="885"/>
                  </a:cubicBezTo>
                  <a:lnTo>
                    <a:pt x="2537" y="864"/>
                  </a:lnTo>
                  <a:lnTo>
                    <a:pt x="2516" y="864"/>
                  </a:lnTo>
                  <a:cubicBezTo>
                    <a:pt x="2426" y="530"/>
                    <a:pt x="2320" y="244"/>
                    <a:pt x="2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9"/>
            <p:cNvSpPr/>
            <p:nvPr/>
          </p:nvSpPr>
          <p:spPr>
            <a:xfrm>
              <a:off x="2733397" y="3074123"/>
              <a:ext cx="3311" cy="3388"/>
            </a:xfrm>
            <a:custGeom>
              <a:rect b="b" l="l" r="r" t="t"/>
              <a:pathLst>
                <a:path extrusionOk="0" h="44" w="43">
                  <a:moveTo>
                    <a:pt x="1" y="43"/>
                  </a:moveTo>
                  <a:lnTo>
                    <a:pt x="1" y="43"/>
                  </a:lnTo>
                  <a:lnTo>
                    <a:pt x="1" y="43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1" y="22"/>
                  </a:ln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43" y="1"/>
                  </a:moveTo>
                  <a:cubicBezTo>
                    <a:pt x="43" y="1"/>
                    <a:pt x="43" y="22"/>
                    <a:pt x="22" y="22"/>
                  </a:cubicBezTo>
                  <a:cubicBezTo>
                    <a:pt x="43" y="22"/>
                    <a:pt x="43" y="1"/>
                    <a:pt x="43" y="1"/>
                  </a:cubicBez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9"/>
            <p:cNvSpPr/>
            <p:nvPr/>
          </p:nvSpPr>
          <p:spPr>
            <a:xfrm>
              <a:off x="2692588" y="2931444"/>
              <a:ext cx="438501" cy="181945"/>
            </a:xfrm>
            <a:custGeom>
              <a:rect b="b" l="l" r="r" t="t"/>
              <a:pathLst>
                <a:path extrusionOk="0" h="2363" w="5695">
                  <a:moveTo>
                    <a:pt x="5694" y="0"/>
                  </a:moveTo>
                  <a:lnTo>
                    <a:pt x="5694" y="0"/>
                  </a:lnTo>
                  <a:cubicBezTo>
                    <a:pt x="3618" y="509"/>
                    <a:pt x="1632" y="1102"/>
                    <a:pt x="573" y="1854"/>
                  </a:cubicBezTo>
                  <a:cubicBezTo>
                    <a:pt x="573" y="1854"/>
                    <a:pt x="573" y="1875"/>
                    <a:pt x="552" y="1875"/>
                  </a:cubicBezTo>
                  <a:lnTo>
                    <a:pt x="531" y="1875"/>
                  </a:lnTo>
                  <a:lnTo>
                    <a:pt x="531" y="1896"/>
                  </a:lnTo>
                  <a:cubicBezTo>
                    <a:pt x="329" y="2029"/>
                    <a:pt x="155" y="2182"/>
                    <a:pt x="1" y="2362"/>
                  </a:cubicBezTo>
                  <a:lnTo>
                    <a:pt x="504" y="2362"/>
                  </a:lnTo>
                  <a:cubicBezTo>
                    <a:pt x="504" y="2362"/>
                    <a:pt x="2405" y="2272"/>
                    <a:pt x="3793" y="1700"/>
                  </a:cubicBezTo>
                  <a:cubicBezTo>
                    <a:pt x="4678" y="1346"/>
                    <a:pt x="5318" y="551"/>
                    <a:pt x="56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7" name="Google Shape;707;p29"/>
          <p:cNvSpPr/>
          <p:nvPr/>
        </p:nvSpPr>
        <p:spPr>
          <a:xfrm>
            <a:off x="5036100" y="3060140"/>
            <a:ext cx="177302" cy="175063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29"/>
          <p:cNvSpPr/>
          <p:nvPr/>
        </p:nvSpPr>
        <p:spPr>
          <a:xfrm>
            <a:off x="5330000" y="2812655"/>
            <a:ext cx="250671" cy="247486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0"/>
          <p:cNvSpPr txBox="1"/>
          <p:nvPr>
            <p:ph type="title"/>
          </p:nvPr>
        </p:nvSpPr>
        <p:spPr>
          <a:xfrm>
            <a:off x="468313" y="488750"/>
            <a:ext cx="3862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Map</a:t>
            </a:r>
            <a:endParaRPr/>
          </a:p>
        </p:txBody>
      </p:sp>
      <p:sp>
        <p:nvSpPr>
          <p:cNvPr id="714" name="Google Shape;714;p30"/>
          <p:cNvSpPr/>
          <p:nvPr/>
        </p:nvSpPr>
        <p:spPr>
          <a:xfrm>
            <a:off x="2105930" y="4866986"/>
            <a:ext cx="3044743" cy="146165"/>
          </a:xfrm>
          <a:custGeom>
            <a:rect b="b" l="l" r="r" t="t"/>
            <a:pathLst>
              <a:path extrusionOk="0" h="2273" w="36476">
                <a:moveTo>
                  <a:pt x="18246" y="1"/>
                </a:moveTo>
                <a:cubicBezTo>
                  <a:pt x="8162" y="1"/>
                  <a:pt x="0" y="504"/>
                  <a:pt x="0" y="1123"/>
                </a:cubicBezTo>
                <a:cubicBezTo>
                  <a:pt x="0" y="1764"/>
                  <a:pt x="8162" y="2273"/>
                  <a:pt x="18246" y="2273"/>
                </a:cubicBezTo>
                <a:cubicBezTo>
                  <a:pt x="28309" y="2273"/>
                  <a:pt x="36476" y="1764"/>
                  <a:pt x="36476" y="1123"/>
                </a:cubicBezTo>
                <a:cubicBezTo>
                  <a:pt x="36476" y="504"/>
                  <a:pt x="28309" y="1"/>
                  <a:pt x="182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5" name="Google Shape;715;p30"/>
          <p:cNvGrpSpPr/>
          <p:nvPr/>
        </p:nvGrpSpPr>
        <p:grpSpPr>
          <a:xfrm>
            <a:off x="1125325" y="3749250"/>
            <a:ext cx="3148300" cy="1263895"/>
            <a:chOff x="6676775" y="1493468"/>
            <a:chExt cx="1935510" cy="777064"/>
          </a:xfrm>
        </p:grpSpPr>
        <p:sp>
          <p:nvSpPr>
            <p:cNvPr id="716" name="Google Shape;716;p30"/>
            <p:cNvSpPr/>
            <p:nvPr/>
          </p:nvSpPr>
          <p:spPr>
            <a:xfrm>
              <a:off x="6676775" y="1496292"/>
              <a:ext cx="1935510" cy="621948"/>
            </a:xfrm>
            <a:custGeom>
              <a:rect b="b" l="l" r="r" t="t"/>
              <a:pathLst>
                <a:path extrusionOk="0" h="28854" w="89794">
                  <a:moveTo>
                    <a:pt x="35306" y="0"/>
                  </a:moveTo>
                  <a:cubicBezTo>
                    <a:pt x="27062" y="0"/>
                    <a:pt x="16779" y="217"/>
                    <a:pt x="15561" y="217"/>
                  </a:cubicBezTo>
                  <a:cubicBezTo>
                    <a:pt x="13728" y="217"/>
                    <a:pt x="8565" y="1319"/>
                    <a:pt x="5387" y="5624"/>
                  </a:cubicBezTo>
                  <a:cubicBezTo>
                    <a:pt x="2188" y="9904"/>
                    <a:pt x="705" y="15661"/>
                    <a:pt x="467" y="21201"/>
                  </a:cubicBezTo>
                  <a:cubicBezTo>
                    <a:pt x="398" y="22594"/>
                    <a:pt x="91" y="23981"/>
                    <a:pt x="43" y="25395"/>
                  </a:cubicBezTo>
                  <a:cubicBezTo>
                    <a:pt x="0" y="27445"/>
                    <a:pt x="154" y="28748"/>
                    <a:pt x="2474" y="28748"/>
                  </a:cubicBezTo>
                  <a:cubicBezTo>
                    <a:pt x="19040" y="28748"/>
                    <a:pt x="35606" y="28853"/>
                    <a:pt x="52172" y="28853"/>
                  </a:cubicBezTo>
                  <a:cubicBezTo>
                    <a:pt x="55599" y="28853"/>
                    <a:pt x="59027" y="28849"/>
                    <a:pt x="62454" y="28838"/>
                  </a:cubicBezTo>
                  <a:cubicBezTo>
                    <a:pt x="66712" y="28817"/>
                    <a:pt x="70949" y="28796"/>
                    <a:pt x="75186" y="28769"/>
                  </a:cubicBezTo>
                  <a:cubicBezTo>
                    <a:pt x="77570" y="28748"/>
                    <a:pt x="79953" y="28727"/>
                    <a:pt x="82315" y="28684"/>
                  </a:cubicBezTo>
                  <a:cubicBezTo>
                    <a:pt x="82665" y="28684"/>
                    <a:pt x="83062" y="28706"/>
                    <a:pt x="83486" y="28727"/>
                  </a:cubicBezTo>
                  <a:cubicBezTo>
                    <a:pt x="83853" y="28748"/>
                    <a:pt x="84234" y="28768"/>
                    <a:pt x="84612" y="28768"/>
                  </a:cubicBezTo>
                  <a:cubicBezTo>
                    <a:pt x="85821" y="28768"/>
                    <a:pt x="87011" y="28565"/>
                    <a:pt x="87696" y="27556"/>
                  </a:cubicBezTo>
                  <a:cubicBezTo>
                    <a:pt x="88051" y="27027"/>
                    <a:pt x="88358" y="26322"/>
                    <a:pt x="88602" y="25549"/>
                  </a:cubicBezTo>
                  <a:cubicBezTo>
                    <a:pt x="89794" y="21842"/>
                    <a:pt x="89661" y="15995"/>
                    <a:pt x="86351" y="14559"/>
                  </a:cubicBezTo>
                  <a:cubicBezTo>
                    <a:pt x="82050" y="12727"/>
                    <a:pt x="70023" y="11625"/>
                    <a:pt x="68810" y="11493"/>
                  </a:cubicBezTo>
                  <a:cubicBezTo>
                    <a:pt x="67570" y="11381"/>
                    <a:pt x="63889" y="10523"/>
                    <a:pt x="60950" y="8315"/>
                  </a:cubicBezTo>
                  <a:cubicBezTo>
                    <a:pt x="57995" y="6106"/>
                    <a:pt x="49918" y="699"/>
                    <a:pt x="44754" y="217"/>
                  </a:cubicBezTo>
                  <a:cubicBezTo>
                    <a:pt x="43040" y="55"/>
                    <a:pt x="39428" y="0"/>
                    <a:pt x="353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0"/>
            <p:cNvSpPr/>
            <p:nvPr/>
          </p:nvSpPr>
          <p:spPr>
            <a:xfrm>
              <a:off x="6677680" y="1918540"/>
              <a:ext cx="1901841" cy="199686"/>
            </a:xfrm>
            <a:custGeom>
              <a:rect b="b" l="l" r="r" t="t"/>
              <a:pathLst>
                <a:path extrusionOk="0" h="9264" w="88232">
                  <a:moveTo>
                    <a:pt x="16049" y="1"/>
                  </a:moveTo>
                  <a:cubicBezTo>
                    <a:pt x="11965" y="1"/>
                    <a:pt x="8523" y="2892"/>
                    <a:pt x="7506" y="6865"/>
                  </a:cubicBezTo>
                  <a:lnTo>
                    <a:pt x="1" y="6865"/>
                  </a:lnTo>
                  <a:cubicBezTo>
                    <a:pt x="91" y="8300"/>
                    <a:pt x="530" y="9158"/>
                    <a:pt x="2432" y="9158"/>
                  </a:cubicBezTo>
                  <a:cubicBezTo>
                    <a:pt x="18998" y="9158"/>
                    <a:pt x="35564" y="9263"/>
                    <a:pt x="52130" y="9263"/>
                  </a:cubicBezTo>
                  <a:cubicBezTo>
                    <a:pt x="55557" y="9263"/>
                    <a:pt x="58985" y="9259"/>
                    <a:pt x="62412" y="9248"/>
                  </a:cubicBezTo>
                  <a:cubicBezTo>
                    <a:pt x="66670" y="9227"/>
                    <a:pt x="70907" y="9206"/>
                    <a:pt x="75144" y="9179"/>
                  </a:cubicBezTo>
                  <a:cubicBezTo>
                    <a:pt x="77528" y="9158"/>
                    <a:pt x="79911" y="9137"/>
                    <a:pt x="82273" y="9094"/>
                  </a:cubicBezTo>
                  <a:cubicBezTo>
                    <a:pt x="82305" y="9094"/>
                    <a:pt x="82338" y="9094"/>
                    <a:pt x="82371" y="9094"/>
                  </a:cubicBezTo>
                  <a:cubicBezTo>
                    <a:pt x="83036" y="9094"/>
                    <a:pt x="83812" y="9172"/>
                    <a:pt x="84578" y="9172"/>
                  </a:cubicBezTo>
                  <a:cubicBezTo>
                    <a:pt x="85792" y="9172"/>
                    <a:pt x="86979" y="8976"/>
                    <a:pt x="87654" y="7966"/>
                  </a:cubicBezTo>
                  <a:cubicBezTo>
                    <a:pt x="87855" y="7638"/>
                    <a:pt x="88051" y="7262"/>
                    <a:pt x="88232" y="6865"/>
                  </a:cubicBezTo>
                  <a:lnTo>
                    <a:pt x="83486" y="6865"/>
                  </a:lnTo>
                  <a:cubicBezTo>
                    <a:pt x="82469" y="2892"/>
                    <a:pt x="79027" y="1"/>
                    <a:pt x="74922" y="1"/>
                  </a:cubicBezTo>
                  <a:cubicBezTo>
                    <a:pt x="70839" y="1"/>
                    <a:pt x="67396" y="2892"/>
                    <a:pt x="66384" y="6865"/>
                  </a:cubicBezTo>
                  <a:lnTo>
                    <a:pt x="24607" y="6865"/>
                  </a:lnTo>
                  <a:cubicBezTo>
                    <a:pt x="23596" y="2892"/>
                    <a:pt x="20153" y="1"/>
                    <a:pt x="160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0"/>
            <p:cNvSpPr/>
            <p:nvPr/>
          </p:nvSpPr>
          <p:spPr>
            <a:xfrm>
              <a:off x="8134669" y="1954277"/>
              <a:ext cx="316363" cy="316255"/>
            </a:xfrm>
            <a:custGeom>
              <a:rect b="b" l="l" r="r" t="t"/>
              <a:pathLst>
                <a:path extrusionOk="0" h="14672" w="14677">
                  <a:moveTo>
                    <a:pt x="7325" y="0"/>
                  </a:moveTo>
                  <a:cubicBezTo>
                    <a:pt x="3289" y="0"/>
                    <a:pt x="0" y="3284"/>
                    <a:pt x="0" y="7325"/>
                  </a:cubicBezTo>
                  <a:cubicBezTo>
                    <a:pt x="0" y="11387"/>
                    <a:pt x="3289" y="14671"/>
                    <a:pt x="7325" y="14671"/>
                  </a:cubicBezTo>
                  <a:cubicBezTo>
                    <a:pt x="11387" y="14671"/>
                    <a:pt x="14676" y="11387"/>
                    <a:pt x="14676" y="7325"/>
                  </a:cubicBezTo>
                  <a:cubicBezTo>
                    <a:pt x="14676" y="3284"/>
                    <a:pt x="11387" y="0"/>
                    <a:pt x="7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0"/>
            <p:cNvSpPr/>
            <p:nvPr/>
          </p:nvSpPr>
          <p:spPr>
            <a:xfrm>
              <a:off x="8204525" y="2024135"/>
              <a:ext cx="176514" cy="176514"/>
            </a:xfrm>
            <a:custGeom>
              <a:rect b="b" l="l" r="r" t="t"/>
              <a:pathLst>
                <a:path extrusionOk="0" h="8189" w="8189">
                  <a:moveTo>
                    <a:pt x="4084" y="1"/>
                  </a:moveTo>
                  <a:cubicBezTo>
                    <a:pt x="1833" y="1"/>
                    <a:pt x="1" y="1833"/>
                    <a:pt x="1" y="4084"/>
                  </a:cubicBezTo>
                  <a:cubicBezTo>
                    <a:pt x="1" y="6356"/>
                    <a:pt x="1833" y="8189"/>
                    <a:pt x="4084" y="8189"/>
                  </a:cubicBezTo>
                  <a:cubicBezTo>
                    <a:pt x="6356" y="8189"/>
                    <a:pt x="8189" y="6356"/>
                    <a:pt x="8189" y="4084"/>
                  </a:cubicBezTo>
                  <a:cubicBezTo>
                    <a:pt x="8189" y="1833"/>
                    <a:pt x="6356" y="1"/>
                    <a:pt x="4084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0"/>
            <p:cNvSpPr/>
            <p:nvPr/>
          </p:nvSpPr>
          <p:spPr>
            <a:xfrm>
              <a:off x="8264467" y="2084077"/>
              <a:ext cx="56172" cy="56172"/>
            </a:xfrm>
            <a:custGeom>
              <a:rect b="b" l="l" r="r" t="t"/>
              <a:pathLst>
                <a:path extrusionOk="0" h="2606" w="2606">
                  <a:moveTo>
                    <a:pt x="1303" y="0"/>
                  </a:moveTo>
                  <a:cubicBezTo>
                    <a:pt x="599" y="0"/>
                    <a:pt x="0" y="599"/>
                    <a:pt x="0" y="1303"/>
                  </a:cubicBezTo>
                  <a:cubicBezTo>
                    <a:pt x="0" y="2029"/>
                    <a:pt x="599" y="2606"/>
                    <a:pt x="1303" y="2606"/>
                  </a:cubicBezTo>
                  <a:cubicBezTo>
                    <a:pt x="2034" y="2606"/>
                    <a:pt x="2606" y="2029"/>
                    <a:pt x="2606" y="1303"/>
                  </a:cubicBezTo>
                  <a:cubicBezTo>
                    <a:pt x="2606" y="599"/>
                    <a:pt x="2034" y="0"/>
                    <a:pt x="1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0"/>
            <p:cNvSpPr/>
            <p:nvPr/>
          </p:nvSpPr>
          <p:spPr>
            <a:xfrm>
              <a:off x="6865588" y="1954277"/>
              <a:ext cx="316363" cy="316255"/>
            </a:xfrm>
            <a:custGeom>
              <a:rect b="b" l="l" r="r" t="t"/>
              <a:pathLst>
                <a:path extrusionOk="0" h="14672" w="14677">
                  <a:moveTo>
                    <a:pt x="7331" y="0"/>
                  </a:moveTo>
                  <a:cubicBezTo>
                    <a:pt x="3290" y="0"/>
                    <a:pt x="1" y="3284"/>
                    <a:pt x="1" y="7325"/>
                  </a:cubicBezTo>
                  <a:cubicBezTo>
                    <a:pt x="1" y="11387"/>
                    <a:pt x="3290" y="14671"/>
                    <a:pt x="7331" y="14671"/>
                  </a:cubicBezTo>
                  <a:cubicBezTo>
                    <a:pt x="11388" y="14671"/>
                    <a:pt x="14677" y="11387"/>
                    <a:pt x="14677" y="7325"/>
                  </a:cubicBezTo>
                  <a:cubicBezTo>
                    <a:pt x="14677" y="3284"/>
                    <a:pt x="11388" y="0"/>
                    <a:pt x="7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0"/>
            <p:cNvSpPr/>
            <p:nvPr/>
          </p:nvSpPr>
          <p:spPr>
            <a:xfrm>
              <a:off x="6935574" y="2024135"/>
              <a:ext cx="176514" cy="176514"/>
            </a:xfrm>
            <a:custGeom>
              <a:rect b="b" l="l" r="r" t="t"/>
              <a:pathLst>
                <a:path extrusionOk="0" h="8189" w="8189">
                  <a:moveTo>
                    <a:pt x="4084" y="1"/>
                  </a:moveTo>
                  <a:cubicBezTo>
                    <a:pt x="1833" y="1"/>
                    <a:pt x="0" y="1833"/>
                    <a:pt x="0" y="4084"/>
                  </a:cubicBezTo>
                  <a:cubicBezTo>
                    <a:pt x="0" y="6356"/>
                    <a:pt x="1833" y="8189"/>
                    <a:pt x="4084" y="8189"/>
                  </a:cubicBezTo>
                  <a:cubicBezTo>
                    <a:pt x="6356" y="8189"/>
                    <a:pt x="8188" y="6356"/>
                    <a:pt x="8188" y="4084"/>
                  </a:cubicBezTo>
                  <a:cubicBezTo>
                    <a:pt x="8188" y="1833"/>
                    <a:pt x="6356" y="1"/>
                    <a:pt x="4084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0"/>
            <p:cNvSpPr/>
            <p:nvPr/>
          </p:nvSpPr>
          <p:spPr>
            <a:xfrm>
              <a:off x="6995495" y="2084077"/>
              <a:ext cx="56086" cy="56172"/>
            </a:xfrm>
            <a:custGeom>
              <a:rect b="b" l="l" r="r" t="t"/>
              <a:pathLst>
                <a:path extrusionOk="0" h="2606" w="2602">
                  <a:moveTo>
                    <a:pt x="1304" y="0"/>
                  </a:moveTo>
                  <a:cubicBezTo>
                    <a:pt x="594" y="0"/>
                    <a:pt x="1" y="599"/>
                    <a:pt x="1" y="1303"/>
                  </a:cubicBezTo>
                  <a:cubicBezTo>
                    <a:pt x="1" y="2029"/>
                    <a:pt x="594" y="2606"/>
                    <a:pt x="1304" y="2606"/>
                  </a:cubicBezTo>
                  <a:cubicBezTo>
                    <a:pt x="2029" y="2606"/>
                    <a:pt x="2601" y="2029"/>
                    <a:pt x="2601" y="1303"/>
                  </a:cubicBezTo>
                  <a:cubicBezTo>
                    <a:pt x="2601" y="599"/>
                    <a:pt x="2029" y="0"/>
                    <a:pt x="1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0"/>
            <p:cNvSpPr/>
            <p:nvPr/>
          </p:nvSpPr>
          <p:spPr>
            <a:xfrm>
              <a:off x="7535337" y="1518083"/>
              <a:ext cx="484750" cy="239972"/>
            </a:xfrm>
            <a:custGeom>
              <a:rect b="b" l="l" r="r" t="t"/>
              <a:pathLst>
                <a:path extrusionOk="0" h="11133" w="22489">
                  <a:moveTo>
                    <a:pt x="1185" y="0"/>
                  </a:moveTo>
                  <a:cubicBezTo>
                    <a:pt x="1044" y="0"/>
                    <a:pt x="906" y="11"/>
                    <a:pt x="774" y="43"/>
                  </a:cubicBezTo>
                  <a:cubicBezTo>
                    <a:pt x="1" y="196"/>
                    <a:pt x="1" y="1256"/>
                    <a:pt x="64" y="1854"/>
                  </a:cubicBezTo>
                  <a:cubicBezTo>
                    <a:pt x="266" y="4301"/>
                    <a:pt x="462" y="6753"/>
                    <a:pt x="1150" y="9136"/>
                  </a:cubicBezTo>
                  <a:cubicBezTo>
                    <a:pt x="1235" y="9422"/>
                    <a:pt x="1346" y="9730"/>
                    <a:pt x="1547" y="9952"/>
                  </a:cubicBezTo>
                  <a:cubicBezTo>
                    <a:pt x="1897" y="10349"/>
                    <a:pt x="2739" y="10280"/>
                    <a:pt x="3242" y="10349"/>
                  </a:cubicBezTo>
                  <a:cubicBezTo>
                    <a:pt x="3952" y="10439"/>
                    <a:pt x="4656" y="10482"/>
                    <a:pt x="5387" y="10545"/>
                  </a:cubicBezTo>
                  <a:cubicBezTo>
                    <a:pt x="7924" y="10746"/>
                    <a:pt x="10461" y="10879"/>
                    <a:pt x="12998" y="10969"/>
                  </a:cubicBezTo>
                  <a:cubicBezTo>
                    <a:pt x="14927" y="11023"/>
                    <a:pt x="16841" y="11081"/>
                    <a:pt x="18766" y="11081"/>
                  </a:cubicBezTo>
                  <a:cubicBezTo>
                    <a:pt x="19108" y="11081"/>
                    <a:pt x="19450" y="11079"/>
                    <a:pt x="19793" y="11075"/>
                  </a:cubicBezTo>
                  <a:cubicBezTo>
                    <a:pt x="19809" y="11074"/>
                    <a:pt x="19827" y="11074"/>
                    <a:pt x="19845" y="11074"/>
                  </a:cubicBezTo>
                  <a:cubicBezTo>
                    <a:pt x="20113" y="11074"/>
                    <a:pt x="20595" y="11133"/>
                    <a:pt x="21072" y="11133"/>
                  </a:cubicBezTo>
                  <a:cubicBezTo>
                    <a:pt x="21724" y="11133"/>
                    <a:pt x="22367" y="11023"/>
                    <a:pt x="22441" y="10503"/>
                  </a:cubicBezTo>
                  <a:cubicBezTo>
                    <a:pt x="22489" y="10175"/>
                    <a:pt x="22203" y="9910"/>
                    <a:pt x="21938" y="9687"/>
                  </a:cubicBezTo>
                  <a:cubicBezTo>
                    <a:pt x="21165" y="9089"/>
                    <a:pt x="20413" y="8496"/>
                    <a:pt x="19618" y="7924"/>
                  </a:cubicBezTo>
                  <a:cubicBezTo>
                    <a:pt x="14566" y="4190"/>
                    <a:pt x="8803" y="1102"/>
                    <a:pt x="2517" y="154"/>
                  </a:cubicBezTo>
                  <a:cubicBezTo>
                    <a:pt x="2209" y="112"/>
                    <a:pt x="1897" y="64"/>
                    <a:pt x="1611" y="22"/>
                  </a:cubicBezTo>
                  <a:cubicBezTo>
                    <a:pt x="1468" y="11"/>
                    <a:pt x="1325" y="0"/>
                    <a:pt x="1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0"/>
            <p:cNvSpPr/>
            <p:nvPr/>
          </p:nvSpPr>
          <p:spPr>
            <a:xfrm>
              <a:off x="7055436" y="1517480"/>
              <a:ext cx="461342" cy="219926"/>
            </a:xfrm>
            <a:custGeom>
              <a:rect b="b" l="l" r="r" t="t"/>
              <a:pathLst>
                <a:path extrusionOk="0" h="10203" w="21403">
                  <a:moveTo>
                    <a:pt x="18650" y="1"/>
                  </a:moveTo>
                  <a:cubicBezTo>
                    <a:pt x="18555" y="1"/>
                    <a:pt x="18457" y="3"/>
                    <a:pt x="18357" y="7"/>
                  </a:cubicBezTo>
                  <a:cubicBezTo>
                    <a:pt x="15206" y="140"/>
                    <a:pt x="12049" y="293"/>
                    <a:pt x="8871" y="447"/>
                  </a:cubicBezTo>
                  <a:cubicBezTo>
                    <a:pt x="7855" y="489"/>
                    <a:pt x="6705" y="537"/>
                    <a:pt x="5757" y="1040"/>
                  </a:cubicBezTo>
                  <a:cubicBezTo>
                    <a:pt x="5143" y="1374"/>
                    <a:pt x="4587" y="1882"/>
                    <a:pt x="4105" y="2391"/>
                  </a:cubicBezTo>
                  <a:cubicBezTo>
                    <a:pt x="2892" y="3646"/>
                    <a:pt x="1939" y="5192"/>
                    <a:pt x="1213" y="6760"/>
                  </a:cubicBezTo>
                  <a:cubicBezTo>
                    <a:pt x="991" y="7242"/>
                    <a:pt x="0" y="9096"/>
                    <a:pt x="482" y="9625"/>
                  </a:cubicBezTo>
                  <a:cubicBezTo>
                    <a:pt x="860" y="10014"/>
                    <a:pt x="6898" y="10203"/>
                    <a:pt x="12354" y="10203"/>
                  </a:cubicBezTo>
                  <a:cubicBezTo>
                    <a:pt x="16846" y="10203"/>
                    <a:pt x="20944" y="10075"/>
                    <a:pt x="21164" y="9826"/>
                  </a:cubicBezTo>
                  <a:cubicBezTo>
                    <a:pt x="21207" y="9805"/>
                    <a:pt x="21207" y="9758"/>
                    <a:pt x="21228" y="9715"/>
                  </a:cubicBezTo>
                  <a:cubicBezTo>
                    <a:pt x="21402" y="9276"/>
                    <a:pt x="21318" y="8656"/>
                    <a:pt x="21297" y="8190"/>
                  </a:cubicBezTo>
                  <a:cubicBezTo>
                    <a:pt x="21249" y="7374"/>
                    <a:pt x="21185" y="6537"/>
                    <a:pt x="21095" y="5722"/>
                  </a:cubicBezTo>
                  <a:cubicBezTo>
                    <a:pt x="21032" y="4880"/>
                    <a:pt x="20921" y="4064"/>
                    <a:pt x="20830" y="3227"/>
                  </a:cubicBezTo>
                  <a:cubicBezTo>
                    <a:pt x="20767" y="2740"/>
                    <a:pt x="20788" y="2057"/>
                    <a:pt x="20656" y="1437"/>
                  </a:cubicBezTo>
                  <a:cubicBezTo>
                    <a:pt x="20433" y="268"/>
                    <a:pt x="19689" y="1"/>
                    <a:pt x="186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0"/>
            <p:cNvSpPr/>
            <p:nvPr/>
          </p:nvSpPr>
          <p:spPr>
            <a:xfrm>
              <a:off x="7506993" y="1493468"/>
              <a:ext cx="62165" cy="627725"/>
            </a:xfrm>
            <a:custGeom>
              <a:rect b="b" l="l" r="r" t="t"/>
              <a:pathLst>
                <a:path extrusionOk="0" h="29122" w="2884">
                  <a:moveTo>
                    <a:pt x="169" y="1"/>
                  </a:moveTo>
                  <a:cubicBezTo>
                    <a:pt x="87" y="1"/>
                    <a:pt x="0" y="65"/>
                    <a:pt x="13" y="168"/>
                  </a:cubicBezTo>
                  <a:cubicBezTo>
                    <a:pt x="188" y="1254"/>
                    <a:pt x="368" y="2355"/>
                    <a:pt x="521" y="3436"/>
                  </a:cubicBezTo>
                  <a:cubicBezTo>
                    <a:pt x="1183" y="7784"/>
                    <a:pt x="1824" y="12153"/>
                    <a:pt x="2243" y="16544"/>
                  </a:cubicBezTo>
                  <a:cubicBezTo>
                    <a:pt x="2661" y="20670"/>
                    <a:pt x="2682" y="24864"/>
                    <a:pt x="2486" y="28990"/>
                  </a:cubicBezTo>
                  <a:cubicBezTo>
                    <a:pt x="2486" y="29078"/>
                    <a:pt x="2558" y="29121"/>
                    <a:pt x="2629" y="29121"/>
                  </a:cubicBezTo>
                  <a:cubicBezTo>
                    <a:pt x="2701" y="29121"/>
                    <a:pt x="2772" y="29078"/>
                    <a:pt x="2772" y="28990"/>
                  </a:cubicBezTo>
                  <a:cubicBezTo>
                    <a:pt x="2883" y="26850"/>
                    <a:pt x="2883" y="24711"/>
                    <a:pt x="2836" y="22571"/>
                  </a:cubicBezTo>
                  <a:cubicBezTo>
                    <a:pt x="2772" y="17958"/>
                    <a:pt x="2221" y="13409"/>
                    <a:pt x="1581" y="8864"/>
                  </a:cubicBezTo>
                  <a:cubicBezTo>
                    <a:pt x="1183" y="5930"/>
                    <a:pt x="765" y="3017"/>
                    <a:pt x="299" y="104"/>
                  </a:cubicBezTo>
                  <a:cubicBezTo>
                    <a:pt x="281" y="32"/>
                    <a:pt x="226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0"/>
            <p:cNvSpPr/>
            <p:nvPr/>
          </p:nvSpPr>
          <p:spPr>
            <a:xfrm>
              <a:off x="8014570" y="1741644"/>
              <a:ext cx="64406" cy="379540"/>
            </a:xfrm>
            <a:custGeom>
              <a:rect b="b" l="l" r="r" t="t"/>
              <a:pathLst>
                <a:path extrusionOk="0" h="17608" w="2988">
                  <a:moveTo>
                    <a:pt x="197" y="1"/>
                  </a:moveTo>
                  <a:cubicBezTo>
                    <a:pt x="96" y="1"/>
                    <a:pt x="0" y="107"/>
                    <a:pt x="75" y="200"/>
                  </a:cubicBezTo>
                  <a:cubicBezTo>
                    <a:pt x="1754" y="2514"/>
                    <a:pt x="2394" y="5364"/>
                    <a:pt x="2527" y="8165"/>
                  </a:cubicBezTo>
                  <a:cubicBezTo>
                    <a:pt x="2659" y="11295"/>
                    <a:pt x="1955" y="14367"/>
                    <a:pt x="1621" y="17476"/>
                  </a:cubicBezTo>
                  <a:cubicBezTo>
                    <a:pt x="1611" y="17564"/>
                    <a:pt x="1677" y="17607"/>
                    <a:pt x="1748" y="17607"/>
                  </a:cubicBezTo>
                  <a:cubicBezTo>
                    <a:pt x="1820" y="17607"/>
                    <a:pt x="1897" y="17564"/>
                    <a:pt x="1907" y="17476"/>
                  </a:cubicBezTo>
                  <a:cubicBezTo>
                    <a:pt x="2241" y="14256"/>
                    <a:pt x="2988" y="11099"/>
                    <a:pt x="2792" y="7853"/>
                  </a:cubicBezTo>
                  <a:cubicBezTo>
                    <a:pt x="2638" y="5099"/>
                    <a:pt x="1976" y="2318"/>
                    <a:pt x="318" y="67"/>
                  </a:cubicBezTo>
                  <a:cubicBezTo>
                    <a:pt x="285" y="20"/>
                    <a:pt x="241" y="1"/>
                    <a:pt x="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0"/>
            <p:cNvSpPr/>
            <p:nvPr/>
          </p:nvSpPr>
          <p:spPr>
            <a:xfrm>
              <a:off x="7050630" y="1722202"/>
              <a:ext cx="215572" cy="398983"/>
            </a:xfrm>
            <a:custGeom>
              <a:rect b="b" l="l" r="r" t="t"/>
              <a:pathLst>
                <a:path extrusionOk="0" h="18510" w="10001">
                  <a:moveTo>
                    <a:pt x="706" y="0"/>
                  </a:moveTo>
                  <a:cubicBezTo>
                    <a:pt x="664" y="0"/>
                    <a:pt x="624" y="19"/>
                    <a:pt x="599" y="64"/>
                  </a:cubicBezTo>
                  <a:cubicBezTo>
                    <a:pt x="1" y="943"/>
                    <a:pt x="202" y="2203"/>
                    <a:pt x="705" y="3088"/>
                  </a:cubicBezTo>
                  <a:cubicBezTo>
                    <a:pt x="1457" y="4412"/>
                    <a:pt x="2824" y="5423"/>
                    <a:pt x="3952" y="6440"/>
                  </a:cubicBezTo>
                  <a:cubicBezTo>
                    <a:pt x="5255" y="7632"/>
                    <a:pt x="6558" y="8824"/>
                    <a:pt x="7569" y="10259"/>
                  </a:cubicBezTo>
                  <a:cubicBezTo>
                    <a:pt x="8676" y="11827"/>
                    <a:pt x="9094" y="13611"/>
                    <a:pt x="9402" y="15465"/>
                  </a:cubicBezTo>
                  <a:cubicBezTo>
                    <a:pt x="9576" y="16434"/>
                    <a:pt x="9709" y="17409"/>
                    <a:pt x="9709" y="18378"/>
                  </a:cubicBezTo>
                  <a:cubicBezTo>
                    <a:pt x="9709" y="18466"/>
                    <a:pt x="9782" y="18509"/>
                    <a:pt x="9855" y="18509"/>
                  </a:cubicBezTo>
                  <a:cubicBezTo>
                    <a:pt x="9927" y="18509"/>
                    <a:pt x="10000" y="18466"/>
                    <a:pt x="10000" y="18378"/>
                  </a:cubicBezTo>
                  <a:cubicBezTo>
                    <a:pt x="10000" y="17277"/>
                    <a:pt x="9820" y="16170"/>
                    <a:pt x="9624" y="15110"/>
                  </a:cubicBezTo>
                  <a:cubicBezTo>
                    <a:pt x="9312" y="13368"/>
                    <a:pt x="8893" y="11694"/>
                    <a:pt x="7882" y="10238"/>
                  </a:cubicBezTo>
                  <a:cubicBezTo>
                    <a:pt x="6928" y="8866"/>
                    <a:pt x="5715" y="7696"/>
                    <a:pt x="4503" y="6573"/>
                  </a:cubicBezTo>
                  <a:cubicBezTo>
                    <a:pt x="3353" y="5514"/>
                    <a:pt x="1966" y="4497"/>
                    <a:pt x="1102" y="3194"/>
                  </a:cubicBezTo>
                  <a:cubicBezTo>
                    <a:pt x="552" y="2357"/>
                    <a:pt x="223" y="1102"/>
                    <a:pt x="838" y="217"/>
                  </a:cubicBezTo>
                  <a:cubicBezTo>
                    <a:pt x="916" y="109"/>
                    <a:pt x="807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0"/>
            <p:cNvSpPr/>
            <p:nvPr/>
          </p:nvSpPr>
          <p:spPr>
            <a:xfrm>
              <a:off x="7602349" y="1792965"/>
              <a:ext cx="69084" cy="29487"/>
            </a:xfrm>
            <a:custGeom>
              <a:rect b="b" l="l" r="r" t="t"/>
              <a:pathLst>
                <a:path extrusionOk="0" h="1368" w="3205">
                  <a:moveTo>
                    <a:pt x="1590" y="1"/>
                  </a:moveTo>
                  <a:cubicBezTo>
                    <a:pt x="710" y="1"/>
                    <a:pt x="1" y="308"/>
                    <a:pt x="1" y="684"/>
                  </a:cubicBezTo>
                  <a:cubicBezTo>
                    <a:pt x="1" y="1060"/>
                    <a:pt x="710" y="1367"/>
                    <a:pt x="1590" y="1367"/>
                  </a:cubicBezTo>
                  <a:cubicBezTo>
                    <a:pt x="2495" y="1367"/>
                    <a:pt x="3205" y="1060"/>
                    <a:pt x="3205" y="684"/>
                  </a:cubicBezTo>
                  <a:cubicBezTo>
                    <a:pt x="3205" y="308"/>
                    <a:pt x="2495" y="1"/>
                    <a:pt x="1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0"/>
            <p:cNvSpPr/>
            <p:nvPr/>
          </p:nvSpPr>
          <p:spPr>
            <a:xfrm>
              <a:off x="7167647" y="1792965"/>
              <a:ext cx="68976" cy="29487"/>
            </a:xfrm>
            <a:custGeom>
              <a:rect b="b" l="l" r="r" t="t"/>
              <a:pathLst>
                <a:path extrusionOk="0" h="1368" w="3200">
                  <a:moveTo>
                    <a:pt x="1589" y="1"/>
                  </a:moveTo>
                  <a:cubicBezTo>
                    <a:pt x="705" y="1"/>
                    <a:pt x="0" y="308"/>
                    <a:pt x="0" y="684"/>
                  </a:cubicBezTo>
                  <a:cubicBezTo>
                    <a:pt x="0" y="1060"/>
                    <a:pt x="705" y="1367"/>
                    <a:pt x="1589" y="1367"/>
                  </a:cubicBezTo>
                  <a:cubicBezTo>
                    <a:pt x="2495" y="1367"/>
                    <a:pt x="3199" y="1060"/>
                    <a:pt x="3199" y="684"/>
                  </a:cubicBezTo>
                  <a:cubicBezTo>
                    <a:pt x="3199" y="308"/>
                    <a:pt x="2495" y="1"/>
                    <a:pt x="1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0"/>
            <p:cNvSpPr/>
            <p:nvPr/>
          </p:nvSpPr>
          <p:spPr>
            <a:xfrm>
              <a:off x="6741954" y="1535176"/>
              <a:ext cx="344902" cy="173647"/>
            </a:xfrm>
            <a:custGeom>
              <a:rect b="b" l="l" r="r" t="t"/>
              <a:pathLst>
                <a:path extrusionOk="0" h="8056" w="16001">
                  <a:moveTo>
                    <a:pt x="12334" y="0"/>
                  </a:moveTo>
                  <a:cubicBezTo>
                    <a:pt x="10473" y="0"/>
                    <a:pt x="8158" y="129"/>
                    <a:pt x="6446" y="245"/>
                  </a:cubicBezTo>
                  <a:cubicBezTo>
                    <a:pt x="4990" y="1061"/>
                    <a:pt x="3533" y="2205"/>
                    <a:pt x="2363" y="3820"/>
                  </a:cubicBezTo>
                  <a:cubicBezTo>
                    <a:pt x="1436" y="5054"/>
                    <a:pt x="663" y="6421"/>
                    <a:pt x="1" y="7877"/>
                  </a:cubicBezTo>
                  <a:cubicBezTo>
                    <a:pt x="1055" y="7970"/>
                    <a:pt x="2400" y="8055"/>
                    <a:pt x="3797" y="8055"/>
                  </a:cubicBezTo>
                  <a:cubicBezTo>
                    <a:pt x="4708" y="8055"/>
                    <a:pt x="5642" y="8019"/>
                    <a:pt x="6531" y="7925"/>
                  </a:cubicBezTo>
                  <a:cubicBezTo>
                    <a:pt x="10418" y="7459"/>
                    <a:pt x="16001" y="1347"/>
                    <a:pt x="15492" y="420"/>
                  </a:cubicBezTo>
                  <a:cubicBezTo>
                    <a:pt x="15334" y="106"/>
                    <a:pt x="14020" y="0"/>
                    <a:pt x="12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0"/>
            <p:cNvSpPr/>
            <p:nvPr/>
          </p:nvSpPr>
          <p:spPr>
            <a:xfrm>
              <a:off x="8536156" y="1809648"/>
              <a:ext cx="35178" cy="27073"/>
            </a:xfrm>
            <a:custGeom>
              <a:rect b="b" l="l" r="r" t="t"/>
              <a:pathLst>
                <a:path extrusionOk="0" h="1256" w="1632">
                  <a:moveTo>
                    <a:pt x="1631" y="1255"/>
                  </a:moveTo>
                  <a:lnTo>
                    <a:pt x="1631" y="1255"/>
                  </a:lnTo>
                  <a:lnTo>
                    <a:pt x="1631" y="1255"/>
                  </a:lnTo>
                  <a:close/>
                  <a:moveTo>
                    <a:pt x="1631" y="1255"/>
                  </a:moveTo>
                  <a:lnTo>
                    <a:pt x="1631" y="1255"/>
                  </a:lnTo>
                  <a:lnTo>
                    <a:pt x="1631" y="1255"/>
                  </a:lnTo>
                  <a:close/>
                  <a:moveTo>
                    <a:pt x="1610" y="1255"/>
                  </a:moveTo>
                  <a:lnTo>
                    <a:pt x="1610" y="1255"/>
                  </a:lnTo>
                  <a:lnTo>
                    <a:pt x="1610" y="1255"/>
                  </a:lnTo>
                  <a:close/>
                  <a:moveTo>
                    <a:pt x="1610" y="1234"/>
                  </a:moveTo>
                  <a:lnTo>
                    <a:pt x="1610" y="1234"/>
                  </a:lnTo>
                  <a:lnTo>
                    <a:pt x="1610" y="1234"/>
                  </a:lnTo>
                  <a:close/>
                  <a:moveTo>
                    <a:pt x="1610" y="1234"/>
                  </a:moveTo>
                  <a:lnTo>
                    <a:pt x="1610" y="1234"/>
                  </a:lnTo>
                  <a:lnTo>
                    <a:pt x="1610" y="1234"/>
                  </a:lnTo>
                  <a:close/>
                  <a:moveTo>
                    <a:pt x="1589" y="1213"/>
                  </a:moveTo>
                  <a:cubicBezTo>
                    <a:pt x="1589" y="1213"/>
                    <a:pt x="1589" y="1234"/>
                    <a:pt x="1610" y="1234"/>
                  </a:cubicBezTo>
                  <a:cubicBezTo>
                    <a:pt x="1589" y="1234"/>
                    <a:pt x="1589" y="1213"/>
                    <a:pt x="1589" y="1213"/>
                  </a:cubicBezTo>
                  <a:close/>
                  <a:moveTo>
                    <a:pt x="1589" y="1213"/>
                  </a:moveTo>
                  <a:lnTo>
                    <a:pt x="1589" y="1213"/>
                  </a:lnTo>
                  <a:lnTo>
                    <a:pt x="1589" y="1213"/>
                  </a:lnTo>
                  <a:close/>
                  <a:moveTo>
                    <a:pt x="1589" y="1213"/>
                  </a:moveTo>
                  <a:lnTo>
                    <a:pt x="1589" y="1213"/>
                  </a:lnTo>
                  <a:lnTo>
                    <a:pt x="1589" y="1213"/>
                  </a:lnTo>
                  <a:close/>
                  <a:moveTo>
                    <a:pt x="1589" y="1192"/>
                  </a:moveTo>
                  <a:lnTo>
                    <a:pt x="1589" y="1192"/>
                  </a:lnTo>
                  <a:lnTo>
                    <a:pt x="1589" y="1192"/>
                  </a:lnTo>
                  <a:close/>
                  <a:moveTo>
                    <a:pt x="1563" y="1192"/>
                  </a:moveTo>
                  <a:lnTo>
                    <a:pt x="1563" y="1192"/>
                  </a:lnTo>
                  <a:lnTo>
                    <a:pt x="1563" y="1192"/>
                  </a:lnTo>
                  <a:close/>
                  <a:moveTo>
                    <a:pt x="1563" y="1192"/>
                  </a:moveTo>
                  <a:lnTo>
                    <a:pt x="1563" y="1192"/>
                  </a:lnTo>
                  <a:lnTo>
                    <a:pt x="1563" y="1192"/>
                  </a:lnTo>
                  <a:close/>
                  <a:moveTo>
                    <a:pt x="1563" y="1171"/>
                  </a:moveTo>
                  <a:lnTo>
                    <a:pt x="1563" y="1171"/>
                  </a:lnTo>
                  <a:lnTo>
                    <a:pt x="1563" y="1171"/>
                  </a:lnTo>
                  <a:close/>
                  <a:moveTo>
                    <a:pt x="1541" y="1171"/>
                  </a:moveTo>
                  <a:lnTo>
                    <a:pt x="1563" y="1171"/>
                  </a:lnTo>
                  <a:lnTo>
                    <a:pt x="1541" y="1171"/>
                  </a:lnTo>
                  <a:close/>
                  <a:moveTo>
                    <a:pt x="1541" y="1149"/>
                  </a:moveTo>
                  <a:lnTo>
                    <a:pt x="1541" y="1171"/>
                  </a:lnTo>
                  <a:lnTo>
                    <a:pt x="1541" y="1149"/>
                  </a:lnTo>
                  <a:close/>
                  <a:moveTo>
                    <a:pt x="1541" y="1149"/>
                  </a:moveTo>
                  <a:lnTo>
                    <a:pt x="1541" y="1149"/>
                  </a:lnTo>
                  <a:lnTo>
                    <a:pt x="1541" y="1149"/>
                  </a:lnTo>
                  <a:close/>
                  <a:moveTo>
                    <a:pt x="1520" y="1149"/>
                  </a:moveTo>
                  <a:lnTo>
                    <a:pt x="1541" y="1149"/>
                  </a:lnTo>
                  <a:lnTo>
                    <a:pt x="1520" y="1149"/>
                  </a:lnTo>
                  <a:close/>
                  <a:moveTo>
                    <a:pt x="85" y="21"/>
                  </a:moveTo>
                  <a:lnTo>
                    <a:pt x="85" y="21"/>
                  </a:lnTo>
                  <a:cubicBezTo>
                    <a:pt x="662" y="286"/>
                    <a:pt x="1144" y="662"/>
                    <a:pt x="1520" y="1149"/>
                  </a:cubicBezTo>
                  <a:cubicBezTo>
                    <a:pt x="1144" y="662"/>
                    <a:pt x="662" y="286"/>
                    <a:pt x="85" y="21"/>
                  </a:cubicBezTo>
                  <a:lnTo>
                    <a:pt x="85" y="21"/>
                  </a:lnTo>
                  <a:close/>
                  <a:moveTo>
                    <a:pt x="64" y="21"/>
                  </a:moveTo>
                  <a:lnTo>
                    <a:pt x="64" y="21"/>
                  </a:lnTo>
                  <a:lnTo>
                    <a:pt x="64" y="21"/>
                  </a:lnTo>
                  <a:close/>
                  <a:moveTo>
                    <a:pt x="64" y="21"/>
                  </a:moveTo>
                  <a:lnTo>
                    <a:pt x="64" y="21"/>
                  </a:lnTo>
                  <a:lnTo>
                    <a:pt x="64" y="21"/>
                  </a:lnTo>
                  <a:close/>
                  <a:moveTo>
                    <a:pt x="43" y="21"/>
                  </a:moveTo>
                  <a:lnTo>
                    <a:pt x="43" y="21"/>
                  </a:lnTo>
                  <a:lnTo>
                    <a:pt x="43" y="21"/>
                  </a:lnTo>
                  <a:close/>
                  <a:moveTo>
                    <a:pt x="43" y="21"/>
                  </a:moveTo>
                  <a:lnTo>
                    <a:pt x="43" y="21"/>
                  </a:lnTo>
                  <a:lnTo>
                    <a:pt x="43" y="21"/>
                  </a:lnTo>
                  <a:close/>
                  <a:moveTo>
                    <a:pt x="43" y="21"/>
                  </a:moveTo>
                  <a:lnTo>
                    <a:pt x="43" y="21"/>
                  </a:lnTo>
                  <a:lnTo>
                    <a:pt x="43" y="21"/>
                  </a:lnTo>
                  <a:close/>
                  <a:moveTo>
                    <a:pt x="21" y="0"/>
                  </a:moveTo>
                  <a:lnTo>
                    <a:pt x="21" y="0"/>
                  </a:lnTo>
                  <a:lnTo>
                    <a:pt x="21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0"/>
            <p:cNvSpPr/>
            <p:nvPr/>
          </p:nvSpPr>
          <p:spPr>
            <a:xfrm>
              <a:off x="8403835" y="1777338"/>
              <a:ext cx="195137" cy="141228"/>
            </a:xfrm>
            <a:custGeom>
              <a:rect b="b" l="l" r="r" t="t"/>
              <a:pathLst>
                <a:path extrusionOk="0" h="6552" w="9053">
                  <a:moveTo>
                    <a:pt x="377" y="0"/>
                  </a:moveTo>
                  <a:cubicBezTo>
                    <a:pt x="112" y="503"/>
                    <a:pt x="1" y="1165"/>
                    <a:pt x="684" y="1875"/>
                  </a:cubicBezTo>
                  <a:cubicBezTo>
                    <a:pt x="2035" y="3310"/>
                    <a:pt x="5938" y="6552"/>
                    <a:pt x="7484" y="6552"/>
                  </a:cubicBezTo>
                  <a:lnTo>
                    <a:pt x="7659" y="6552"/>
                  </a:lnTo>
                  <a:cubicBezTo>
                    <a:pt x="8125" y="6440"/>
                    <a:pt x="8607" y="6308"/>
                    <a:pt x="9052" y="6176"/>
                  </a:cubicBezTo>
                  <a:cubicBezTo>
                    <a:pt x="8851" y="4852"/>
                    <a:pt x="8454" y="3660"/>
                    <a:pt x="7770" y="2754"/>
                  </a:cubicBezTo>
                  <a:lnTo>
                    <a:pt x="7749" y="2754"/>
                  </a:lnTo>
                  <a:lnTo>
                    <a:pt x="7749" y="2733"/>
                  </a:lnTo>
                  <a:cubicBezTo>
                    <a:pt x="7728" y="2733"/>
                    <a:pt x="7728" y="2712"/>
                    <a:pt x="7728" y="2712"/>
                  </a:cubicBezTo>
                  <a:lnTo>
                    <a:pt x="7728" y="2691"/>
                  </a:lnTo>
                  <a:lnTo>
                    <a:pt x="7702" y="2691"/>
                  </a:lnTo>
                  <a:lnTo>
                    <a:pt x="7702" y="2670"/>
                  </a:lnTo>
                  <a:lnTo>
                    <a:pt x="7680" y="2670"/>
                  </a:lnTo>
                  <a:lnTo>
                    <a:pt x="7680" y="2648"/>
                  </a:lnTo>
                  <a:lnTo>
                    <a:pt x="7659" y="2648"/>
                  </a:lnTo>
                  <a:cubicBezTo>
                    <a:pt x="7283" y="2161"/>
                    <a:pt x="6801" y="1785"/>
                    <a:pt x="6224" y="1520"/>
                  </a:cubicBezTo>
                  <a:lnTo>
                    <a:pt x="6182" y="1520"/>
                  </a:lnTo>
                  <a:cubicBezTo>
                    <a:pt x="6182" y="1499"/>
                    <a:pt x="6160" y="1499"/>
                    <a:pt x="6160" y="1499"/>
                  </a:cubicBezTo>
                  <a:lnTo>
                    <a:pt x="6139" y="1499"/>
                  </a:lnTo>
                  <a:cubicBezTo>
                    <a:pt x="4768" y="927"/>
                    <a:pt x="2670" y="419"/>
                    <a:pt x="377" y="0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0"/>
            <p:cNvSpPr/>
            <p:nvPr/>
          </p:nvSpPr>
          <p:spPr>
            <a:xfrm>
              <a:off x="6697208" y="1753930"/>
              <a:ext cx="104714" cy="101395"/>
            </a:xfrm>
            <a:custGeom>
              <a:rect b="b" l="l" r="r" t="t"/>
              <a:pathLst>
                <a:path extrusionOk="0" h="4704" w="4858">
                  <a:moveTo>
                    <a:pt x="1192" y="0"/>
                  </a:moveTo>
                  <a:cubicBezTo>
                    <a:pt x="663" y="1526"/>
                    <a:pt x="287" y="3115"/>
                    <a:pt x="1" y="4704"/>
                  </a:cubicBezTo>
                  <a:cubicBezTo>
                    <a:pt x="1637" y="4682"/>
                    <a:pt x="4857" y="4439"/>
                    <a:pt x="4857" y="3136"/>
                  </a:cubicBezTo>
                  <a:cubicBezTo>
                    <a:pt x="4857" y="1854"/>
                    <a:pt x="2474" y="578"/>
                    <a:pt x="11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5" name="Google Shape;735;p30"/>
          <p:cNvSpPr/>
          <p:nvPr/>
        </p:nvSpPr>
        <p:spPr>
          <a:xfrm>
            <a:off x="4763872" y="2005597"/>
            <a:ext cx="645170" cy="154789"/>
          </a:xfrm>
          <a:custGeom>
            <a:rect b="b" l="l" r="r" t="t"/>
            <a:pathLst>
              <a:path extrusionOk="0" h="1440" w="6002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6" name="Google Shape;73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700" y="1103175"/>
            <a:ext cx="3929736" cy="2384625"/>
          </a:xfrm>
          <a:prstGeom prst="rect">
            <a:avLst/>
          </a:prstGeom>
          <a:noFill/>
          <a:ln>
            <a:noFill/>
          </a:ln>
          <a:effectLst>
            <a:outerShdw rotWithShape="0" algn="bl" dir="2760000" dist="142875">
              <a:schemeClr val="lt2">
                <a:alpha val="41000"/>
              </a:schemeClr>
            </a:outerShdw>
          </a:effectLst>
        </p:spPr>
      </p:pic>
      <p:pic>
        <p:nvPicPr>
          <p:cNvPr id="737" name="Google Shape;73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3875" y="1103175"/>
            <a:ext cx="3944500" cy="2384625"/>
          </a:xfrm>
          <a:prstGeom prst="rect">
            <a:avLst/>
          </a:prstGeom>
          <a:noFill/>
          <a:ln>
            <a:noFill/>
          </a:ln>
          <a:effectLst>
            <a:outerShdw rotWithShape="0" algn="bl" dir="2760000" dist="142875">
              <a:schemeClr val="lt2">
                <a:alpha val="41000"/>
              </a:schemeClr>
            </a:outerShdw>
          </a:effectLst>
        </p:spPr>
      </p:pic>
      <p:sp>
        <p:nvSpPr>
          <p:cNvPr id="738" name="Google Shape;738;p30"/>
          <p:cNvSpPr txBox="1"/>
          <p:nvPr>
            <p:ph type="title"/>
          </p:nvPr>
        </p:nvSpPr>
        <p:spPr>
          <a:xfrm>
            <a:off x="4763863" y="488750"/>
            <a:ext cx="3862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Heat Map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3" name="Google Shape;74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350" y="413013"/>
            <a:ext cx="2352675" cy="257175"/>
          </a:xfrm>
          <a:prstGeom prst="rect">
            <a:avLst/>
          </a:prstGeom>
          <a:noFill/>
          <a:ln>
            <a:noFill/>
          </a:ln>
          <a:effectLst>
            <a:outerShdw rotWithShape="0" algn="bl" dir="2760000" dist="142875">
              <a:schemeClr val="lt2">
                <a:alpha val="41000"/>
              </a:schemeClr>
            </a:outerShdw>
          </a:effectLst>
        </p:spPr>
      </p:pic>
      <p:pic>
        <p:nvPicPr>
          <p:cNvPr id="744" name="Google Shape;74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225" y="1037100"/>
            <a:ext cx="4080050" cy="3069304"/>
          </a:xfrm>
          <a:prstGeom prst="rect">
            <a:avLst/>
          </a:prstGeom>
          <a:noFill/>
          <a:ln>
            <a:noFill/>
          </a:ln>
          <a:effectLst>
            <a:outerShdw rotWithShape="0" algn="bl" dir="2760000" dist="142875">
              <a:schemeClr val="lt2">
                <a:alpha val="41000"/>
              </a:schemeClr>
            </a:outerShdw>
          </a:effectLst>
        </p:spPr>
      </p:pic>
      <p:pic>
        <p:nvPicPr>
          <p:cNvPr id="745" name="Google Shape;745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1800" y="1037100"/>
            <a:ext cx="4220299" cy="3069300"/>
          </a:xfrm>
          <a:prstGeom prst="rect">
            <a:avLst/>
          </a:prstGeom>
          <a:noFill/>
          <a:ln>
            <a:noFill/>
          </a:ln>
          <a:effectLst>
            <a:outerShdw rotWithShape="0" algn="bl" dir="2760000" dist="142875">
              <a:schemeClr val="lt2">
                <a:alpha val="41000"/>
              </a:scheme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0" name="Google Shape;750;p32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063" y="2123075"/>
            <a:ext cx="2241874" cy="897350"/>
          </a:xfrm>
          <a:prstGeom prst="rect">
            <a:avLst/>
          </a:prstGeom>
          <a:noFill/>
          <a:ln>
            <a:noFill/>
          </a:ln>
        </p:spPr>
      </p:pic>
      <p:sp>
        <p:nvSpPr>
          <p:cNvPr id="751" name="Google Shape;751;p32"/>
          <p:cNvSpPr txBox="1"/>
          <p:nvPr/>
        </p:nvSpPr>
        <p:spPr>
          <a:xfrm>
            <a:off x="3913976" y="4293925"/>
            <a:ext cx="4926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lt1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Thank you for listening!!!</a:t>
            </a:r>
            <a:endParaRPr sz="2700">
              <a:solidFill>
                <a:schemeClr val="lt1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ar Dealership Business Plan by Slidesgo">
  <a:themeElements>
    <a:clrScheme name="Simple Light">
      <a:dk1>
        <a:srgbClr val="2A2E3F"/>
      </a:dk1>
      <a:lt1>
        <a:srgbClr val="F9E4D1"/>
      </a:lt1>
      <a:dk2>
        <a:srgbClr val="FACDAE"/>
      </a:dk2>
      <a:lt2>
        <a:srgbClr val="FB9A6E"/>
      </a:lt2>
      <a:accent1>
        <a:srgbClr val="FC5C30"/>
      </a:accent1>
      <a:accent2>
        <a:srgbClr val="C33C13"/>
      </a:accent2>
      <a:accent3>
        <a:srgbClr val="FDB43D"/>
      </a:accent3>
      <a:accent4>
        <a:srgbClr val="E3911C"/>
      </a:accent4>
      <a:accent5>
        <a:srgbClr val="9C570E"/>
      </a:accent5>
      <a:accent6>
        <a:srgbClr val="FFFFFF"/>
      </a:accent6>
      <a:hlink>
        <a:srgbClr val="2A2E3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