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68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29A-B060-419A-9A81-EA8BA50D1B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E264-4D7E-498B-8375-658BA54B5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6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29A-B060-419A-9A81-EA8BA50D1B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E264-4D7E-498B-8375-658BA54B5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5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29A-B060-419A-9A81-EA8BA50D1B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E264-4D7E-498B-8375-658BA54B5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29A-B060-419A-9A81-EA8BA50D1B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E264-4D7E-498B-8375-658BA54B5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1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29A-B060-419A-9A81-EA8BA50D1B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E264-4D7E-498B-8375-658BA54B5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7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29A-B060-419A-9A81-EA8BA50D1B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E264-4D7E-498B-8375-658BA54B5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5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29A-B060-419A-9A81-EA8BA50D1B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E264-4D7E-498B-8375-658BA54B5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7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29A-B060-419A-9A81-EA8BA50D1B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E264-4D7E-498B-8375-658BA54B5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7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29A-B060-419A-9A81-EA8BA50D1B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E264-4D7E-498B-8375-658BA54B5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4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29A-B060-419A-9A81-EA8BA50D1B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E264-4D7E-498B-8375-658BA54B5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8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29A-B060-419A-9A81-EA8BA50D1B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E264-4D7E-498B-8375-658BA54B5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6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129A-B060-419A-9A81-EA8BA50D1BC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E264-4D7E-498B-8375-658BA54B5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39FE1CC-D1F6-486A-B000-00F78B14C2BE}"/>
              </a:ext>
            </a:extLst>
          </p:cNvPr>
          <p:cNvSpPr/>
          <p:nvPr/>
        </p:nvSpPr>
        <p:spPr>
          <a:xfrm>
            <a:off x="179656" y="179656"/>
            <a:ext cx="6840000" cy="6840000"/>
          </a:xfrm>
          <a:prstGeom prst="rect">
            <a:avLst/>
          </a:prstGeom>
          <a:noFill/>
        </p:spPr>
        <p:txBody>
          <a:bodyPr wrap="square" lIns="95991" tIns="47995" rIns="95991" bIns="47995" numCol="1">
            <a:prstTxWarp prst="textTriangleInverted">
              <a:avLst>
                <a:gd name="adj" fmla="val 46754"/>
              </a:avLst>
            </a:prstTxWarp>
            <a:spAutoFit/>
          </a:bodyPr>
          <a:lstStyle/>
          <a:p>
            <a:pPr algn="ctr"/>
            <a:r>
              <a:rPr lang="en-US" altLang="zh-CN" sz="566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M</a:t>
            </a:r>
            <a:endParaRPr lang="zh-CN" altLang="en-US" sz="5669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3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Tw Cen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 Mou</dc:creator>
  <cp:lastModifiedBy>An Mou</cp:lastModifiedBy>
  <cp:revision>6</cp:revision>
  <dcterms:created xsi:type="dcterms:W3CDTF">2018-10-16T02:08:01Z</dcterms:created>
  <dcterms:modified xsi:type="dcterms:W3CDTF">2018-10-16T03:23:14Z</dcterms:modified>
</cp:coreProperties>
</file>