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856F-CC39-44A2-A139-41A0E412273A}" type="datetimeFigureOut">
              <a:rPr lang="de-AT" smtClean="0"/>
              <a:t>01.10.2016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C0E2-C805-40FA-9ACF-318341A639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454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856F-CC39-44A2-A139-41A0E412273A}" type="datetimeFigureOut">
              <a:rPr lang="de-AT" smtClean="0"/>
              <a:t>01.10.2016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C0E2-C805-40FA-9ACF-318341A639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018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856F-CC39-44A2-A139-41A0E412273A}" type="datetimeFigureOut">
              <a:rPr lang="de-AT" smtClean="0"/>
              <a:t>01.10.2016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C0E2-C805-40FA-9ACF-318341A639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267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856F-CC39-44A2-A139-41A0E412273A}" type="datetimeFigureOut">
              <a:rPr lang="de-AT" smtClean="0"/>
              <a:t>01.10.2016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C0E2-C805-40FA-9ACF-318341A639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628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856F-CC39-44A2-A139-41A0E412273A}" type="datetimeFigureOut">
              <a:rPr lang="de-AT" smtClean="0"/>
              <a:t>01.10.2016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C0E2-C805-40FA-9ACF-318341A639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484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856F-CC39-44A2-A139-41A0E412273A}" type="datetimeFigureOut">
              <a:rPr lang="de-AT" smtClean="0"/>
              <a:t>01.10.2016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C0E2-C805-40FA-9ACF-318341A639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106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856F-CC39-44A2-A139-41A0E412273A}" type="datetimeFigureOut">
              <a:rPr lang="de-AT" smtClean="0"/>
              <a:t>01.10.2016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C0E2-C805-40FA-9ACF-318341A639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573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856F-CC39-44A2-A139-41A0E412273A}" type="datetimeFigureOut">
              <a:rPr lang="de-AT" smtClean="0"/>
              <a:t>01.10.2016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C0E2-C805-40FA-9ACF-318341A639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793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856F-CC39-44A2-A139-41A0E412273A}" type="datetimeFigureOut">
              <a:rPr lang="de-AT" smtClean="0"/>
              <a:t>01.10.2016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C0E2-C805-40FA-9ACF-318341A639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150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856F-CC39-44A2-A139-41A0E412273A}" type="datetimeFigureOut">
              <a:rPr lang="de-AT" smtClean="0"/>
              <a:t>01.10.2016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C0E2-C805-40FA-9ACF-318341A639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479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856F-CC39-44A2-A139-41A0E412273A}" type="datetimeFigureOut">
              <a:rPr lang="de-AT" smtClean="0"/>
              <a:t>01.10.2016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C0E2-C805-40FA-9ACF-318341A639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58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5856F-CC39-44A2-A139-41A0E412273A}" type="datetimeFigureOut">
              <a:rPr lang="de-AT" smtClean="0"/>
              <a:t>01.10.2016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5C0E2-C805-40FA-9ACF-318341A639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1194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128" y="272374"/>
            <a:ext cx="8858021" cy="6426633"/>
          </a:xfrm>
          <a:prstGeom prst="rect">
            <a:avLst/>
          </a:prstGeom>
        </p:spPr>
      </p:pic>
      <p:pic>
        <p:nvPicPr>
          <p:cNvPr id="1026" name="Picture 2" descr="Bildergebnis für bluetooth logo transpar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240" y="5321680"/>
            <a:ext cx="796796" cy="58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ür usb logo transpar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913135" y="1363998"/>
            <a:ext cx="628132" cy="30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ür raspberry pi logo transpar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404" y="4222865"/>
            <a:ext cx="726137" cy="91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ür rotes kreuz logo transparent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777" y="5905988"/>
            <a:ext cx="867726" cy="81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657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Elias Lauber</dc:creator>
  <cp:lastModifiedBy>Elias Lauber</cp:lastModifiedBy>
  <cp:revision>3</cp:revision>
  <dcterms:created xsi:type="dcterms:W3CDTF">2016-09-29T09:22:55Z</dcterms:created>
  <dcterms:modified xsi:type="dcterms:W3CDTF">2016-10-01T18:22:15Z</dcterms:modified>
</cp:coreProperties>
</file>