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55A5D-1039-4542-B44D-7FCABECD2C8A}">
          <p14:sldIdLst>
            <p14:sldId id="256"/>
            <p14:sldId id="257"/>
            <p14:sldId id="258"/>
          </p14:sldIdLst>
        </p14:section>
        <p14:section name="Untitled Section" id="{B9274524-FC6C-E543-980E-10A83BD2F653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Abstracts Clustering of the  New </a:t>
            </a:r>
            <a:r>
              <a:rPr lang="en-US" dirty="0"/>
              <a:t>York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err="1" smtClean="0"/>
              <a:t>Waybright</a:t>
            </a:r>
            <a:endParaRPr lang="en-US" dirty="0" smtClean="0"/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Matthew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3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</a:t>
            </a:r>
            <a:r>
              <a:rPr lang="it-IT" b="1" dirty="0" err="1" smtClean="0"/>
              <a:t>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0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 The Abstracts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1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</a:t>
            </a:r>
            <a:r>
              <a:rPr lang="nl-NL" dirty="0" smtClean="0"/>
              <a:t>ord </a:t>
            </a:r>
            <a:r>
              <a:rPr lang="nl-NL" dirty="0"/>
              <a:t>S</a:t>
            </a:r>
            <a:r>
              <a:rPr lang="nl-NL" dirty="0" smtClean="0"/>
              <a:t>temming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6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</a:t>
            </a:r>
            <a:r>
              <a:rPr lang="en-US" dirty="0" smtClean="0"/>
              <a:t>IDF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Normalizing TF-IDF </a:t>
            </a:r>
            <a:r>
              <a:rPr lang="en-US" dirty="0"/>
              <a:t>with </a:t>
            </a:r>
            <a:r>
              <a:rPr lang="en-US" dirty="0" smtClean="0"/>
              <a:t>Respect </a:t>
            </a:r>
            <a:r>
              <a:rPr lang="en-US" dirty="0"/>
              <a:t>to </a:t>
            </a:r>
            <a:r>
              <a:rPr lang="en-US" dirty="0" smtClean="0"/>
              <a:t>Document </a:t>
            </a:r>
            <a:r>
              <a:rPr lang="en-US" dirty="0"/>
              <a:t>L</a:t>
            </a:r>
            <a:r>
              <a:rPr lang="en-US" dirty="0" smtClean="0"/>
              <a:t>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</a:t>
            </a:r>
            <a:r>
              <a:rPr lang="tr-TR" b="1" dirty="0" smtClean="0"/>
              <a:t>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</a:t>
            </a:r>
            <a:r>
              <a:rPr lang="en-US" dirty="0"/>
              <a:t>the ‘best’ </a:t>
            </a: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9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</a:t>
            </a:r>
            <a:r>
              <a:rPr lang="en-US" smtClean="0"/>
              <a:t>isualization </a:t>
            </a:r>
            <a:r>
              <a:rPr lang="en-US"/>
              <a:t>of </a:t>
            </a:r>
            <a:r>
              <a:rPr lang="en-US" smtClean="0"/>
              <a:t>Clusters </a:t>
            </a:r>
            <a:r>
              <a:rPr lang="en-US"/>
              <a:t>and </a:t>
            </a:r>
            <a:r>
              <a:rPr lang="en-US"/>
              <a:t>T</a:t>
            </a:r>
            <a:r>
              <a:rPr lang="en-US" smtClean="0"/>
              <a:t>erm </a:t>
            </a:r>
            <a:r>
              <a:rPr lang="en-US" dirty="0" smtClean="0"/>
              <a:t>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2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8</TotalTime>
  <Words>46</Words>
  <Application>Microsoft Macintosh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Abstracts Clustering of the  New York Times</vt:lpstr>
      <vt:lpstr>Data Acquisition</vt:lpstr>
      <vt:lpstr>Preprocessing The Abstracts</vt:lpstr>
      <vt:lpstr>Word Stemming</vt:lpstr>
      <vt:lpstr>TF-IDF</vt:lpstr>
      <vt:lpstr>Normalizing TF-IDF with Respect to Document Length</vt:lpstr>
      <vt:lpstr>Clustering</vt:lpstr>
      <vt:lpstr>Selecting the ‘best’ Number of Clusters</vt:lpstr>
      <vt:lpstr>Visualization of Clusters and Term Frequencies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Abstracts Clustering of the  New York Times</dc:title>
  <dc:creator>k</dc:creator>
  <cp:lastModifiedBy>k</cp:lastModifiedBy>
  <cp:revision>1</cp:revision>
  <dcterms:created xsi:type="dcterms:W3CDTF">2014-10-16T04:06:11Z</dcterms:created>
  <dcterms:modified xsi:type="dcterms:W3CDTF">2014-10-16T04:14:17Z</dcterms:modified>
</cp:coreProperties>
</file>