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72" r:id="rId11"/>
    <p:sldId id="262" r:id="rId12"/>
    <p:sldId id="263" r:id="rId13"/>
    <p:sldId id="273" r:id="rId14"/>
    <p:sldId id="274" r:id="rId15"/>
    <p:sldId id="265" r:id="rId16"/>
    <p:sldId id="264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59"/>
            <p14:sldId id="260"/>
            <p14:sldId id="269"/>
            <p14:sldId id="270"/>
            <p14:sldId id="261"/>
            <p14:sldId id="272"/>
            <p14:sldId id="262"/>
            <p14:sldId id="263"/>
            <p14:sldId id="273"/>
            <p14:sldId id="274"/>
            <p14:sldId id="265"/>
            <p14:sldId id="264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6" autoAdjust="0"/>
  </p:normalViewPr>
  <p:slideViewPr>
    <p:cSldViewPr snapToGrid="0" snapToObjects="1">
      <p:cViewPr varScale="1">
        <p:scale>
          <a:sx n="91" d="100"/>
          <a:sy n="91" d="100"/>
        </p:scale>
        <p:origin x="-120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450840"/>
        <c:axId val="-2137447896"/>
      </c:barChart>
      <c:catAx>
        <c:axId val="-213745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7447896"/>
        <c:crosses val="autoZero"/>
        <c:auto val="1"/>
        <c:lblAlgn val="ctr"/>
        <c:lblOffset val="100"/>
        <c:noMultiLvlLbl val="0"/>
      </c:catAx>
      <c:valAx>
        <c:axId val="-2137447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450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Representations of  The Data</a:t>
            </a:r>
            <a:endParaRPr lang="en-US" dirty="0"/>
          </a:p>
        </p:txBody>
      </p:sp>
      <p:pic>
        <p:nvPicPr>
          <p:cNvPr id="4" name="Picture 3" descr="Screen Shot 2014-10-19 at 1.1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88187"/>
            <a:ext cx="4112766" cy="4202864"/>
          </a:xfrm>
          <a:prstGeom prst="rect">
            <a:avLst/>
          </a:prstGeom>
        </p:spPr>
      </p:pic>
      <p:pic>
        <p:nvPicPr>
          <p:cNvPr id="5" name="Picture 4" descr="Screen Shot 2014-10-19 at 1.1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5" y="2583539"/>
            <a:ext cx="4116835" cy="4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Mahout’s version of K-Means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per Cluster</a:t>
            </a:r>
            <a:endParaRPr lang="en-US" dirty="0"/>
          </a:p>
        </p:txBody>
      </p:sp>
      <p:pic>
        <p:nvPicPr>
          <p:cNvPr id="5" name="Picture 4" descr="Screen Shot 2014-10-18 at 9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2497"/>
            <a:ext cx="8229600" cy="281926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39332"/>
          </a:xfrm>
        </p:spPr>
        <p:txBody>
          <a:bodyPr/>
          <a:lstStyle/>
          <a:p>
            <a:r>
              <a:rPr lang="en-US" dirty="0" smtClean="0"/>
              <a:t>Largest cluster had ~2500 documents</a:t>
            </a:r>
          </a:p>
          <a:p>
            <a:r>
              <a:rPr lang="en-US" dirty="0" smtClean="0"/>
              <a:t>20 most common word centered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2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Make The Graph</a:t>
            </a:r>
            <a:br>
              <a:rPr lang="en-US" dirty="0" smtClean="0"/>
            </a:br>
            <a:r>
              <a:rPr lang="en-US" dirty="0" smtClean="0"/>
              <a:t> Better</a:t>
            </a:r>
            <a:endParaRPr lang="en-US" dirty="0"/>
          </a:p>
        </p:txBody>
      </p:sp>
      <p:pic>
        <p:nvPicPr>
          <p:cNvPr id="4" name="Picture 3" descr="Screen Shot 2014-10-18 at 9.2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4" y="2752984"/>
            <a:ext cx="7922756" cy="38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 dirty="0"/>
              <a:t>per C</a:t>
            </a:r>
            <a:r>
              <a:rPr lang="en-US" dirty="0" smtClean="0"/>
              <a:t>luster</a:t>
            </a:r>
            <a:endParaRPr lang="en-US" dirty="0"/>
          </a:p>
        </p:txBody>
      </p:sp>
      <p:pic>
        <p:nvPicPr>
          <p:cNvPr id="5" name="Picture 4" descr="Screen Shot 2014-10-18 at 7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4" y="3656670"/>
            <a:ext cx="7493823" cy="3005936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34984" y="2713108"/>
            <a:ext cx="7408333" cy="93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clusters tended to key </a:t>
            </a:r>
            <a:r>
              <a:rPr lang="en-US" dirty="0"/>
              <a:t>in on one or two terms </a:t>
            </a:r>
            <a:r>
              <a:rPr lang="en-US" dirty="0" smtClean="0"/>
              <a:t>mostly.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Orange, “Data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Representation Of The Clusters</a:t>
            </a:r>
            <a:endParaRPr lang="en-US" dirty="0"/>
          </a:p>
        </p:txBody>
      </p:sp>
      <p:pic>
        <p:nvPicPr>
          <p:cNvPr id="4" name="Picture 3" descr="Screen Shot 2014-10-19 at 2.1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3" y="2746778"/>
            <a:ext cx="7695997" cy="34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Stemming and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 Stemming and Stop Word removal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endParaRPr lang="en-US" sz="2300" dirty="0"/>
          </a:p>
          <a:p>
            <a:r>
              <a:rPr lang="en-US" sz="2300" dirty="0" smtClean="0"/>
              <a:t>This run we want to capture the number of words in each document.  Also, capture the max words in a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Calculate Term Frequency (TF) and Inverse Document Frequency (IDF).  We used the max document </a:t>
            </a:r>
            <a:r>
              <a:rPr lang="en-US" sz="2300" dirty="0" err="1" smtClean="0"/>
              <a:t>wordcount</a:t>
            </a:r>
            <a:r>
              <a:rPr lang="en-US" sz="2300" dirty="0" smtClean="0"/>
              <a:t> obtained in the first run to normalize.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8490"/>
            <a:ext cx="7408333" cy="857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comparison of before and after(TFIDF2 = normalized)</a:t>
            </a:r>
          </a:p>
          <a:p>
            <a:r>
              <a:rPr lang="en-US" dirty="0" smtClean="0"/>
              <a:t>Take notice of the Y axes(TF-IDF values)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pic>
        <p:nvPicPr>
          <p:cNvPr id="7" name="Picture 6" descr="Screen Shot 2014-10-19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376079"/>
            <a:ext cx="7408333" cy="3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169</TotalTime>
  <Words>644</Words>
  <Application>Microsoft Macintosh PowerPoint</Application>
  <PresentationFormat>On-screen Show (4:3)</PresentationFormat>
  <Paragraphs>85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Word Stemming and Stop Words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More Representations of  The Data</vt:lpstr>
      <vt:lpstr>Clustering</vt:lpstr>
      <vt:lpstr>Selecting the ‘best’ Number of Clusters</vt:lpstr>
      <vt:lpstr>Documents per Cluster</vt:lpstr>
      <vt:lpstr>Let’s Make The Graph  Better</vt:lpstr>
      <vt:lpstr>20 Most Discriminative Terms per Cluster</vt:lpstr>
      <vt:lpstr>Visualization of Clusters and Term Frequencies</vt:lpstr>
      <vt:lpstr>PowerPoint Presentation</vt:lpstr>
      <vt:lpstr>Size Representation Of The Clusters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20</cp:revision>
  <dcterms:created xsi:type="dcterms:W3CDTF">2014-10-16T04:06:11Z</dcterms:created>
  <dcterms:modified xsi:type="dcterms:W3CDTF">2014-10-19T22:50:45Z</dcterms:modified>
</cp:coreProperties>
</file>