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59"/>
            <p14:sldId id="260"/>
            <p14:sldId id="269"/>
            <p14:sldId id="270"/>
            <p14:sldId id="261"/>
            <p14:sldId id="262"/>
            <p14:sldId id="263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6" autoAdjust="0"/>
  </p:normalViewPr>
  <p:slideViewPr>
    <p:cSldViewPr snapToGrid="0" snapToObjects="1">
      <p:cViewPr varScale="1">
        <p:scale>
          <a:sx n="99" d="100"/>
          <a:sy n="99" d="100"/>
        </p:scale>
        <p:origin x="-13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</c:v>
                </c:pt>
                <c:pt idx="1">
                  <c:v>4639</c:v>
                </c:pt>
                <c:pt idx="2">
                  <c:v>4408</c:v>
                </c:pt>
                <c:pt idx="3">
                  <c:v>4113</c:v>
                </c:pt>
                <c:pt idx="4">
                  <c:v>3964</c:v>
                </c:pt>
                <c:pt idx="5">
                  <c:v>3627</c:v>
                </c:pt>
                <c:pt idx="6">
                  <c:v>2897</c:v>
                </c:pt>
                <c:pt idx="7">
                  <c:v>1563</c:v>
                </c:pt>
                <c:pt idx="8">
                  <c:v>1007</c:v>
                </c:pt>
                <c:pt idx="9">
                  <c:v>932</c:v>
                </c:pt>
                <c:pt idx="10">
                  <c:v>926</c:v>
                </c:pt>
                <c:pt idx="11">
                  <c:v>795</c:v>
                </c:pt>
                <c:pt idx="12">
                  <c:v>784</c:v>
                </c:pt>
                <c:pt idx="13">
                  <c:v>590</c:v>
                </c:pt>
                <c:pt idx="14">
                  <c:v>588</c:v>
                </c:pt>
                <c:pt idx="15">
                  <c:v>572</c:v>
                </c:pt>
                <c:pt idx="16">
                  <c:v>497</c:v>
                </c:pt>
                <c:pt idx="17">
                  <c:v>486</c:v>
                </c:pt>
                <c:pt idx="18">
                  <c:v>470</c:v>
                </c:pt>
                <c:pt idx="19">
                  <c:v>464</c:v>
                </c:pt>
                <c:pt idx="20">
                  <c:v>453</c:v>
                </c:pt>
                <c:pt idx="21">
                  <c:v>447</c:v>
                </c:pt>
                <c:pt idx="22">
                  <c:v>374</c:v>
                </c:pt>
                <c:pt idx="23">
                  <c:v>321</c:v>
                </c:pt>
                <c:pt idx="24">
                  <c:v>248</c:v>
                </c:pt>
                <c:pt idx="25">
                  <c:v>243</c:v>
                </c:pt>
                <c:pt idx="26">
                  <c:v>214</c:v>
                </c:pt>
                <c:pt idx="27">
                  <c:v>175</c:v>
                </c:pt>
                <c:pt idx="28">
                  <c:v>93</c:v>
                </c:pt>
                <c:pt idx="29">
                  <c:v>85</c:v>
                </c:pt>
                <c:pt idx="30">
                  <c:v>82</c:v>
                </c:pt>
                <c:pt idx="31">
                  <c:v>74</c:v>
                </c:pt>
                <c:pt idx="32">
                  <c:v>60</c:v>
                </c:pt>
                <c:pt idx="33">
                  <c:v>44</c:v>
                </c:pt>
                <c:pt idx="34">
                  <c:v>39</c:v>
                </c:pt>
                <c:pt idx="35">
                  <c:v>26</c:v>
                </c:pt>
                <c:pt idx="36">
                  <c:v>10</c:v>
                </c:pt>
                <c:pt idx="37">
                  <c:v>8</c:v>
                </c:pt>
                <c:pt idx="38">
                  <c:v>6</c:v>
                </c:pt>
                <c:pt idx="39">
                  <c:v>5</c:v>
                </c:pt>
                <c:pt idx="40">
                  <c:v>2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991168"/>
        <c:axId val="64062592"/>
      </c:barChart>
      <c:catAx>
        <c:axId val="63991168"/>
        <c:scaling>
          <c:orientation val="minMax"/>
        </c:scaling>
        <c:delete val="0"/>
        <c:axPos val="b"/>
        <c:majorTickMark val="out"/>
        <c:minorTickMark val="none"/>
        <c:tickLblPos val="nextTo"/>
        <c:crossAx val="64062592"/>
        <c:crosses val="autoZero"/>
        <c:auto val="1"/>
        <c:lblAlgn val="ctr"/>
        <c:lblOffset val="100"/>
        <c:noMultiLvlLbl val="0"/>
      </c:catAx>
      <c:valAx>
        <c:axId val="6406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991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This is ok, because</a:t>
            </a:r>
            <a:r>
              <a:rPr lang="en-US" baseline="0" dirty="0" smtClean="0"/>
              <a:t> the documents have very few words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/>
              <a:t>per C</a:t>
            </a:r>
            <a:r>
              <a:rPr lang="en-US" smtClean="0"/>
              <a:t>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56380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Stemming and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directory of documents 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Word Stemming and Stop Word removal</a:t>
            </a:r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Input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#</a:t>
            </a:r>
            <a:r>
              <a:rPr lang="en-US" sz="2300" dirty="0" err="1" smtClean="0"/>
              <a:t>timesWordInDoc</a:t>
            </a:r>
            <a:r>
              <a:rPr lang="en-US" sz="2300" dirty="0" smtClean="0"/>
              <a:t> &gt;</a:t>
            </a:r>
          </a:p>
          <a:p>
            <a:endParaRPr lang="en-US" sz="2300" dirty="0"/>
          </a:p>
          <a:p>
            <a:r>
              <a:rPr lang="en-US" sz="2300" dirty="0" smtClean="0"/>
              <a:t>This run we want to capture the number of words in each document.</a:t>
            </a:r>
          </a:p>
          <a:p>
            <a:endParaRPr lang="en-US" sz="2300" dirty="0"/>
          </a:p>
          <a:p>
            <a:r>
              <a:rPr lang="en-US" sz="2300" dirty="0" smtClean="0"/>
              <a:t>Mapper sends out &lt; </a:t>
            </a:r>
            <a:r>
              <a:rPr lang="en-US" sz="2300" dirty="0" err="1" smtClean="0"/>
              <a:t>docID</a:t>
            </a:r>
            <a:r>
              <a:rPr lang="en-US" sz="2300" dirty="0" smtClean="0"/>
              <a:t>,  (word, 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) &gt;</a:t>
            </a:r>
          </a:p>
          <a:p>
            <a:endParaRPr lang="en-US" sz="2300" dirty="0"/>
          </a:p>
          <a:p>
            <a:r>
              <a:rPr lang="en-US" sz="2300" dirty="0" smtClean="0"/>
              <a:t>Reducer uses a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* to collect the documents words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wordsInDoc</a:t>
            </a:r>
            <a:r>
              <a:rPr lang="en-US" sz="2300" dirty="0" smtClean="0"/>
              <a:t>) &gt;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Second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Input </a:t>
            </a:r>
            <a:r>
              <a:rPr lang="en-US" sz="2300" dirty="0"/>
              <a:t>&lt; (word, </a:t>
            </a:r>
            <a:r>
              <a:rPr lang="en-US" sz="2300" dirty="0" err="1"/>
              <a:t>docID</a:t>
            </a:r>
            <a:r>
              <a:rPr lang="en-US" sz="2300" dirty="0"/>
              <a:t>), (#</a:t>
            </a:r>
            <a:r>
              <a:rPr lang="en-US" sz="2300" dirty="0" err="1"/>
              <a:t>wordInDoc</a:t>
            </a:r>
            <a:r>
              <a:rPr lang="en-US" sz="2300" dirty="0"/>
              <a:t>, #</a:t>
            </a:r>
            <a:r>
              <a:rPr lang="en-US" sz="2300" dirty="0" err="1"/>
              <a:t>wordsInDoc</a:t>
            </a:r>
            <a:r>
              <a:rPr lang="en-US" sz="2300" dirty="0"/>
              <a:t>) &gt;</a:t>
            </a:r>
          </a:p>
          <a:p>
            <a:endParaRPr lang="en-US" sz="2300" smtClean="0"/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42</TotalTime>
  <Words>386</Words>
  <Application>Microsoft Office PowerPoint</Application>
  <PresentationFormat>On-screen Show (4:3)</PresentationFormat>
  <Paragraphs>59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Word Stemming and Stop Words</vt:lpstr>
      <vt:lpstr>Calculating TF-IDF with MapReduce First Run</vt:lpstr>
      <vt:lpstr>Calculating TF-IDF with MapReduce Second Run</vt:lpstr>
      <vt:lpstr>Calculating TF-IDF with MapReduce Third Run</vt:lpstr>
      <vt:lpstr>Normalizing TF-IDF with Respect to Document Length</vt:lpstr>
      <vt:lpstr>Clustering</vt:lpstr>
      <vt:lpstr>Selecting the ‘best’ Number of Clusters</vt:lpstr>
      <vt:lpstr>20 Most Discriminative Terms per Cluster</vt:lpstr>
      <vt:lpstr>Visualization of Clusters and Term Frequencies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Daniel Waybright</cp:lastModifiedBy>
  <cp:revision>8</cp:revision>
  <dcterms:created xsi:type="dcterms:W3CDTF">2014-10-16T04:06:11Z</dcterms:created>
  <dcterms:modified xsi:type="dcterms:W3CDTF">2014-10-19T03:56:27Z</dcterms:modified>
</cp:coreProperties>
</file>