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9" r:id="rId5"/>
    <p:sldId id="258" r:id="rId6"/>
    <p:sldId id="262" r:id="rId7"/>
    <p:sldId id="260" r:id="rId8"/>
    <p:sldId id="261" r:id="rId9"/>
    <p:sldId id="264" r:id="rId10"/>
    <p:sldId id="265" r:id="rId11"/>
    <p:sldId id="267" r:id="rId12"/>
    <p:sldId id="266" r:id="rId13"/>
    <p:sldId id="263" r:id="rId14"/>
    <p:sldId id="268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D44F2-4852-485C-AA1A-52B9A3755CE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882A9-91A3-47CB-A668-8DA70617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9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882A9-91A3-47CB-A668-8DA7061724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54FED-9EE1-4504-8361-366C799C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AD4EF-082F-4D8F-973F-A6D2A40C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5208F-E155-4347-BB1C-B8E7434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1927-4346-4E58-9318-B16E15E9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D0999-3F58-4F89-98E6-1CA0F179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E795-0638-4C69-B739-FC1C3BE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1C4FA-5D50-42C7-B6C9-ADF07849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91116-BFC5-41EC-8891-510F40F2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6F6A8-E800-4AC8-9897-4AA2629A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017-2CAE-4530-B8AE-E3873780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B74ED3-6538-4676-BD1D-B19AA7312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723BD-5EE4-477A-BAC9-71E7932D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CA36-C200-4473-BB3D-9651C5E6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ED1BE-FC5C-4B3A-B5FE-41E297FC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9CAC-07B2-4FE5-8DB8-E068B43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FECC-04F0-4F1E-8C23-9D3DDC01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66C6-CF63-4364-ADE8-A602EBD1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D4C9D-4196-44F0-80A0-10C18828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C7AD9-CDD8-4835-95F0-E277E93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571F3-9514-45E7-86D7-1216140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1767-B4C4-4A2B-A9C2-B4F1108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5DA69-746F-47FD-AC43-720969F0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06FD-8891-474E-9CC8-D6E1A99F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3AE62-67B3-4EC0-A154-45669A2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79959-92A4-4A25-AF6F-F2883E80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C30AF-EF6A-47D0-BC10-B49A572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B81B0-26B0-422B-8D22-4BFAB7620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46FCA-F28D-4C2A-92B6-5F2D6B94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F6C3A-A1FC-41BB-A95E-6856A120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0636B-9F49-44FA-B176-C17C6527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7E782-0F9C-43A7-8842-CA36F616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85B6-9840-4710-8743-59910F97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C10D4-2CE5-41F2-82E2-286DCB67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3C8CE-39C3-4C45-B716-5C53FEE8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C103D-3EAE-458A-BE6E-1D3E508EB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D89E0-99B0-41BC-A05F-77DBF295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27012-EBEC-4223-84B3-11CEB186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DAE4B2-BF4D-4091-88BC-CB72E559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DF458-F86E-4E95-B071-378670C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A710-A34E-43DB-8735-050995E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A67B2-CC01-4163-AB4B-99D60E9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D184C-55CA-403A-B48C-29CB350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5FCF5-0211-4B8A-822C-9F277A1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1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C4EF92-5BDE-4333-94D1-1952E95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B5715-F339-4D58-A488-3296C4ED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6F5F3-4A52-495E-8FCD-129EA55F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D4210-A246-4007-88CC-F8CFAB3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990AD-13DA-4E8C-88C1-E6B8AA41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1B148-89F8-4E49-9C76-1F5D57EB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8D4C9-5BB6-45C5-9155-DB207CE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11CC3-D2B4-414A-BFAD-F4340D11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2A449-06BE-40C8-AFEB-8E256692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B992-6A42-4231-94D5-F426BF17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687157-D45A-44D4-9723-F8D0D78E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C5C84-B210-4D52-B60F-81A4F678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A8473-B7E7-4F71-8C98-9AA94333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63A2-030D-447B-88D2-3F42490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487F-FAB4-449E-97B6-333951F6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8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9F151-7D3A-48DC-9E67-40A0856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528BA-A29C-4D8F-94B5-B5118F6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68958-2AF0-4A42-89C3-FBFDFD3C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3C14-E501-4307-8C26-1FE129465209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9C32-306D-4DC2-A707-EB27678F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03356-E8BA-4609-8B81-5DFF2473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9D10-9319-466A-BB11-820766BCC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1AEF7-1BD1-482E-ADF7-9A729D393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从零开始的</a:t>
            </a:r>
            <a:b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插件开发入门教程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D9A7B-DDEB-451C-A62A-684C6044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0"/>
            <a:ext cx="9144000" cy="57042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MlgmXyysd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80FEB-7DE6-4D7C-A8EA-A35E31A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198"/>
            <a:ext cx="1211802" cy="121180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1C4EE593-0864-41B6-B7BA-3E5E928A7655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6D35CB6-CE85-41D4-89D3-93357FEFCA9F}"/>
              </a:ext>
            </a:extLst>
          </p:cNvPr>
          <p:cNvSpPr txBox="1">
            <a:spLocks/>
          </p:cNvSpPr>
          <p:nvPr/>
        </p:nvSpPr>
        <p:spPr>
          <a:xfrm>
            <a:off x="1524000" y="4687370"/>
            <a:ext cx="9144000" cy="57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01. Introduction</a:t>
            </a:r>
            <a:endParaRPr lang="zh-CN" altLang="en-US" sz="3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1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57852"/>
            <a:ext cx="10515600" cy="292519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摘自 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服务端本身就是一个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，你可以直接导入构建好的服务端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jar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文件，也可以在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hub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里下载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注：除非特殊需求，我们建议使用最新版的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，相对旧版修复了更多的特性</a:t>
            </a:r>
            <a:r>
              <a:rPr lang="en-US" altLang="zh-CN" sz="2400" strike="sngStrike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(bug)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，并且建议不要使用废弃方法。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01D195-AD7C-4F85-B349-2D0CE27CF605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4.1.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AC171-7944-4B50-B6B4-8CC0FB28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7" y="1379874"/>
            <a:ext cx="8961905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4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8"/>
            <a:ext cx="10515600" cy="415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https://hub.spigotmc.org/nexus/content/groups/public/org/bukkit/bukkit/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API: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https://hub.spigotmc.org/nexus/content/groups/public/org/spigotmc/spigot-api/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API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，并且比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功能多，目前很少能见到使用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CraftBukkit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核心的服务器，除非特殊需求，我们建议使用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API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01D195-AD7C-4F85-B349-2D0CE27CF605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9826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3"/>
            <a:ext cx="10515600" cy="5690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一个基本的插件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已编译好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应该有如下的文件结构：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Plugin.jar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/package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/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Main.class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/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一个基本的插件源码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(java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应该有如下的文件结构：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Plugin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/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/main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- /java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- /package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- /Main.java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- /resources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- /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plugin.yml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49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My first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plugin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77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创建项目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3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My first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plugin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77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创建文件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74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My first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plugin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77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6.3. My first custom command</a:t>
            </a:r>
          </a:p>
        </p:txBody>
      </p:sp>
    </p:spTree>
    <p:extLst>
      <p:ext uri="{BB962C8B-B14F-4D97-AF65-F5344CB8AC3E}">
        <p14:creationId xmlns:p14="http://schemas.microsoft.com/office/powerpoint/2010/main" val="5715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My first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plugin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77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6.4.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导出编译好的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jar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1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2068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通过项目构建管理，我们可以省略一些步骤（如导入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，我们只需要在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pom.xml 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中添加如下代码：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&lt;repositories&gt;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&lt;repository&gt;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&lt;id&gt;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spigotmc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-repo&lt;/id&gt;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&gt;https://hub.spigotmc.org/nexus/content/groups/public/&lt;/url&gt;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&lt;/repository&gt;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&lt;/repositories&gt;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&lt;dependencies&gt;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&lt;dependency&gt;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groupId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org.bukkit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groupId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artifactId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sz="17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artifactId</a:t>
            </a: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&lt;version&gt;LATEST&lt;/version&gt;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&lt;scope&gt;provided&lt;/scope&gt;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&lt;/dependency&gt;</a:t>
            </a:r>
          </a:p>
          <a:p>
            <a:pPr marL="0" indent="0">
              <a:buNone/>
            </a:pPr>
            <a:r>
              <a:rPr lang="en-US" altLang="zh-CN" sz="1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&lt;/dependencies&gt;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7.1.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项目构建管理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5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20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就可以导入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了，不需要手动导入。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API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dependencies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元素换成下面的代码即可：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&lt;dependencies&gt;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&lt;dependency&gt;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groupId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org.spigotmc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groupId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artifactId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&gt;spigot-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artifactId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&lt;version&gt;LATEST&lt;/version&gt;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&lt;scope&gt;provided&lt;/scope&gt;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&lt;/dependency&gt;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&lt;/dependencies&gt;</a:t>
            </a:r>
          </a:p>
          <a:p>
            <a:pPr marL="0" indent="0">
              <a:buNone/>
            </a:pP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Gradle 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同理，这里不再讲述。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7.1.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项目构建管理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1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20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导出编译好的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jar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文件也很简单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点击右边的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栏，展开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Lifecycle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，双击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编译好的文件就在项目文件夹下的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文件夹里了，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是不是很方便呢？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7.1.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项目构建管理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0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A675-0D21-4F0F-AE2A-49DF6FC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F938-1D0A-4437-91AF-B583F052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后，高一学生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爱好编程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技术经验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插件开发经验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还是个没有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基础的萌新</a:t>
            </a:r>
          </a:p>
        </p:txBody>
      </p:sp>
    </p:spTree>
    <p:extLst>
      <p:ext uri="{BB962C8B-B14F-4D97-AF65-F5344CB8AC3E}">
        <p14:creationId xmlns:p14="http://schemas.microsoft.com/office/powerpoint/2010/main" val="272644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20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插件可以帮我们创建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插件以及其他的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Minecraft mod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并且帮你创建好插件所必须的文件。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Eclipse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NetBeans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没有此插件。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7.2. Minecraft Development Plugin</a:t>
            </a:r>
          </a:p>
        </p:txBody>
      </p:sp>
      <p:sp>
        <p:nvSpPr>
          <p:cNvPr id="5" name="AutoShape 4" descr="Plugin Logo">
            <a:extLst>
              <a:ext uri="{FF2B5EF4-FFF2-40B4-BE49-F238E27FC236}">
                <a16:creationId xmlns:a16="http://schemas.microsoft.com/office/drawing/2014/main" id="{C8F556F1-5160-4741-9992-6313CE558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62217" cy="17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F97FA1-E8B1-4A15-8AF8-F0B130A2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848" y="679295"/>
            <a:ext cx="78095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520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此软件可以反编译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字节码为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并且有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Eclipse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自带反编译系统）。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0909BE-72BA-4DCC-BF1E-5B38D4ADBE3D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7.3. Java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Decompiler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 descr="http://java-decompiler.github.io/img/Icon_java_64.png">
            <a:extLst>
              <a:ext uri="{FF2B5EF4-FFF2-40B4-BE49-F238E27FC236}">
                <a16:creationId xmlns:a16="http://schemas.microsoft.com/office/drawing/2014/main" id="{E40483F0-82B8-4A02-BEEA-00C71D29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96" y="7833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4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207C1AF-A6E7-4A40-B411-BEA2C16E5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8" y="2072359"/>
            <a:ext cx="2583043" cy="2713282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3EA5C5A-1733-42F5-9AE4-31CDB07A575B}"/>
              </a:ext>
            </a:extLst>
          </p:cNvPr>
          <p:cNvSpPr txBox="1">
            <a:spLocks/>
          </p:cNvSpPr>
          <p:nvPr/>
        </p:nvSpPr>
        <p:spPr>
          <a:xfrm>
            <a:off x="1524000" y="34112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本章结束，感谢观看！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0733AF-1BC8-45CD-9B6C-BE2CD60D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A675-0D21-4F0F-AE2A-49DF6FC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本节大纲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F938-1D0A-4437-91AF-B583F052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开发语言介绍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插件文件结构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 first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plugin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一些好用的东西</a:t>
            </a:r>
          </a:p>
        </p:txBody>
      </p:sp>
    </p:spTree>
    <p:extLst>
      <p:ext uri="{BB962C8B-B14F-4D97-AF65-F5344CB8AC3E}">
        <p14:creationId xmlns:p14="http://schemas.microsoft.com/office/powerpoint/2010/main" val="12545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开发语言介绍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1463676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是由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Sun Microsystems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公司于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月推出的高级程序设计语言。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可运行于多个平台，如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Windows, Mac OS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，及其他多种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版本的系统。</a:t>
            </a:r>
          </a:p>
        </p:txBody>
      </p:sp>
      <p:pic>
        <p:nvPicPr>
          <p:cNvPr id="1026" name="Picture 2" descr="https://www.runoob.com/wp-content/uploads/2013/12/java.jpg">
            <a:extLst>
              <a:ext uri="{FF2B5EF4-FFF2-40B4-BE49-F238E27FC236}">
                <a16:creationId xmlns:a16="http://schemas.microsoft.com/office/drawing/2014/main" id="{1D518C9D-D9D2-4A66-B2BE-5A9B1977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11" y="1329532"/>
            <a:ext cx="11715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344A1-62B6-49F7-9D6F-086333CE8A37}"/>
              </a:ext>
            </a:extLst>
          </p:cNvPr>
          <p:cNvSpPr txBox="1">
            <a:spLocks/>
          </p:cNvSpPr>
          <p:nvPr/>
        </p:nvSpPr>
        <p:spPr>
          <a:xfrm>
            <a:off x="838198" y="3812383"/>
            <a:ext cx="10515600" cy="224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Kotlin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Kotlin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虚拟机上运行的静态类型编程语言，被称之为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Swift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，由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JetBrains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设计开发并开源。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Kotlin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可以编译成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字节码，也可以编译成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，方便在没有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的设备上运行。</a:t>
            </a:r>
          </a:p>
        </p:txBody>
      </p:sp>
      <p:pic>
        <p:nvPicPr>
          <p:cNvPr id="1030" name="Picture 6" descr="https://www.runoob.com/wp-content/uploads/2017/05/kotlin_250x250.png">
            <a:extLst>
              <a:ext uri="{FF2B5EF4-FFF2-40B4-BE49-F238E27FC236}">
                <a16:creationId xmlns:a16="http://schemas.microsoft.com/office/drawing/2014/main" id="{6A5CF889-99C4-4C7D-B944-9352321B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11" y="3006689"/>
            <a:ext cx="1194359" cy="11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28C1601B-B1AE-45C8-9E00-41001FADC284}"/>
              </a:ext>
            </a:extLst>
          </p:cNvPr>
          <p:cNvSpPr txBox="1">
            <a:spLocks/>
          </p:cNvSpPr>
          <p:nvPr/>
        </p:nvSpPr>
        <p:spPr>
          <a:xfrm>
            <a:off x="838198" y="6492875"/>
            <a:ext cx="10515600" cy="28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语言介绍摘自菜鸟教程</a:t>
            </a:r>
          </a:p>
        </p:txBody>
      </p:sp>
    </p:spTree>
    <p:extLst>
      <p:ext uri="{BB962C8B-B14F-4D97-AF65-F5344CB8AC3E}">
        <p14:creationId xmlns:p14="http://schemas.microsoft.com/office/powerpoint/2010/main" val="36634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C0A5-B56B-405C-8427-A53B2AC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开发语言介绍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159B-07D5-41D9-A4BC-58E757C0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262264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Scala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是一门多范式（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multi-paradigm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）的编程语言，设计初衷是要集成面向对象编程和函数式编程的各种特性。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虚拟机上，并兼容现有的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程序。</a:t>
            </a:r>
          </a:p>
          <a:p>
            <a:pPr marL="0" indent="0" latinLnBrk="1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源代码被编译成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字节码，所以它可以运行于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之上，并可以调用现有的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类库。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28C1601B-B1AE-45C8-9E00-41001FADC284}"/>
              </a:ext>
            </a:extLst>
          </p:cNvPr>
          <p:cNvSpPr txBox="1">
            <a:spLocks/>
          </p:cNvSpPr>
          <p:nvPr/>
        </p:nvSpPr>
        <p:spPr>
          <a:xfrm>
            <a:off x="838198" y="6492875"/>
            <a:ext cx="10515600" cy="28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语言介绍摘自菜鸟教程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48C58270-8DC8-444E-A19F-A6FB3BB50C98}"/>
              </a:ext>
            </a:extLst>
          </p:cNvPr>
          <p:cNvSpPr txBox="1">
            <a:spLocks/>
          </p:cNvSpPr>
          <p:nvPr/>
        </p:nvSpPr>
        <p:spPr>
          <a:xfrm>
            <a:off x="838198" y="4443443"/>
            <a:ext cx="10515600" cy="1921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在本教程中，我们使用 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语言来编写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</a:t>
            </a: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此外，我们还需要学习 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 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语言作为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插件的配置文件</a:t>
            </a: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不熟悉这些语言？你可以在网上查看教程并学习，推荐菜鸟教程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http://www.runoob.com/</a:t>
            </a:r>
            <a:endParaRPr lang="zh-CN" altLang="en-US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32" name="Picture 8" descr="python">
            <a:extLst>
              <a:ext uri="{FF2B5EF4-FFF2-40B4-BE49-F238E27FC236}">
                <a16:creationId xmlns:a16="http://schemas.microsoft.com/office/drawing/2014/main" id="{7F7D853A-D2EB-44C1-A936-87DAF47C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339" y="1025514"/>
            <a:ext cx="1190717" cy="11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5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4629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在编写一个插件前，你需要配置一个开发环境。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我们需要用到的组件有：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SE Development Kit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编译源代码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Runtime Environment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架设测试环境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非必须，构建测试环境服务端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01D195-AD7C-4F85-B349-2D0CE27CF605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2.1.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基本环境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47"/>
            <a:ext cx="10515600" cy="4629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为了更方便的开发，你需要一个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。它可以帮助你更好的管理项目文件和编译调试代码。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集成开发环境（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Integrated Development Environment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01D195-AD7C-4F85-B349-2D0CE27CF605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82848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060"/>
            <a:ext cx="10515600" cy="4985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有哪些适合开发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Bukkit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插件的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JetBrains IntelliJ IDEA       Apache NetBeans                   Eclipse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推荐使用智能方便快捷的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IDEA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IDEA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占用系统资源较高，对电脑配置需求大，电脑配置低的建议使用后面两种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本教程使用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IDEA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01D195-AD7C-4F85-B349-2D0CE27CF605}"/>
              </a:ext>
            </a:extLst>
          </p:cNvPr>
          <p:cNvSpPr txBox="1">
            <a:spLocks/>
          </p:cNvSpPr>
          <p:nvPr/>
        </p:nvSpPr>
        <p:spPr>
          <a:xfrm>
            <a:off x="838200" y="1004312"/>
            <a:ext cx="10515600" cy="455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IDE</a:t>
            </a:r>
          </a:p>
        </p:txBody>
      </p:sp>
      <p:pic>
        <p:nvPicPr>
          <p:cNvPr id="3074" name="Picture 2" descr="https://gss2.bdstatic.com/9fo3dSag_xI4khGkpoWK1HF6hhy/baike/w%3D268%3Bg%3D0/sign=9b65765fab44ad342ebf8081e8996bc9/4afbfbedab64034f72b616b4a5c379310a551d0c.jpg">
            <a:extLst>
              <a:ext uri="{FF2B5EF4-FFF2-40B4-BE49-F238E27FC236}">
                <a16:creationId xmlns:a16="http://schemas.microsoft.com/office/drawing/2014/main" id="{D5DD7BDD-F739-4EE3-A8B3-84BAFB57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52" y="2141784"/>
            <a:ext cx="2552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ss2.bdstatic.com/-fo3dSag_xI4khGkpoWK1HF6hhy/baike/w%3D268%3Bg%3D0/sign=53d7bcc51a3853438ccf8027ab28d743/0e2442a7d933c895b7bed7d2db1373f083020052.jpg">
            <a:extLst>
              <a:ext uri="{FF2B5EF4-FFF2-40B4-BE49-F238E27FC236}">
                <a16:creationId xmlns:a16="http://schemas.microsoft.com/office/drawing/2014/main" id="{C72FC96F-6B91-4625-8AEE-97A7C4FC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05" y="2322759"/>
            <a:ext cx="25527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1.bdstatic.com/9vo3dSag_xI4khGkpoWK1HF6hhy/baike/w%3D268%3Bg%3D0/sign=c6c6dc7c282dd42a5f0906ad3b003c88/dcc451da81cb39dba711ee43dd160924aa1830d5.jpg">
            <a:extLst>
              <a:ext uri="{FF2B5EF4-FFF2-40B4-BE49-F238E27FC236}">
                <a16:creationId xmlns:a16="http://schemas.microsoft.com/office/drawing/2014/main" id="{80BBBA6D-C6A1-4FFA-8BC3-936DF213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58" y="2531939"/>
            <a:ext cx="25527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2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C6C1-3664-44DE-AE5C-89433B4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8842-F04E-4D94-8962-6BC511AF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4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为了方便测试我们的插件，如果你不想把特性</a:t>
            </a:r>
            <a:r>
              <a:rPr lang="en-US" altLang="zh-CN" sz="2400" strike="sngStrike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(bug)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带到生产环境中的话</a:t>
            </a:r>
            <a:r>
              <a:rPr lang="en-US" altLang="zh-CN" sz="2400" strike="sngStrike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strike="sngStrike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前提是你得有个生产环境</a:t>
            </a:r>
            <a:r>
              <a:rPr lang="en-US" altLang="zh-CN" sz="2400" strike="sngStrike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，最好的方法是搭建一个测试环境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是基于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CraftBukkit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构建的服务端。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CraftBukkit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Mojang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收购后，便停止了更新，而现在的新版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CraftBukkit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由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维护，所以我们使用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作为测试环境。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DMCA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，我们无法直接下载到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，但是我们可以基于开放的源代码构建出二进制文件。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提供了一个一键构建工具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BuildTools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，通过这个工具，我们可以获得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服务端核心文件。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当然，你也可以使用第三方构建好的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Spigot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46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1336</Words>
  <Application>Microsoft Office PowerPoint</Application>
  <PresentationFormat>宽屏</PresentationFormat>
  <Paragraphs>158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 Light</vt:lpstr>
      <vt:lpstr>Arial</vt:lpstr>
      <vt:lpstr>Office 主题​​</vt:lpstr>
      <vt:lpstr>从零开始的 Bukkit 插件开发入门教程</vt:lpstr>
      <vt:lpstr>个人介绍</vt:lpstr>
      <vt:lpstr>本节大纲</vt:lpstr>
      <vt:lpstr>1.开发语言介绍*</vt:lpstr>
      <vt:lpstr>1.开发语言介绍*</vt:lpstr>
      <vt:lpstr>2. 开发环境</vt:lpstr>
      <vt:lpstr>2. 开发环境</vt:lpstr>
      <vt:lpstr>2. 开发环境</vt:lpstr>
      <vt:lpstr>3. 测试环境</vt:lpstr>
      <vt:lpstr>4. Bukkit API</vt:lpstr>
      <vt:lpstr>4. Bukkit API</vt:lpstr>
      <vt:lpstr>5. 插件文件结构</vt:lpstr>
      <vt:lpstr>6. My first Bukkit plugin</vt:lpstr>
      <vt:lpstr>6. My first Bukkit plugin</vt:lpstr>
      <vt:lpstr>6. My first Bukkit plugin</vt:lpstr>
      <vt:lpstr>6. My first Bukkit plugin</vt:lpstr>
      <vt:lpstr>7. 一些好用的东西</vt:lpstr>
      <vt:lpstr>7. 一些好用的东西</vt:lpstr>
      <vt:lpstr>7. 一些好用的东西</vt:lpstr>
      <vt:lpstr>7. 一些好用的东西</vt:lpstr>
      <vt:lpstr>7. 一些好用的东西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从零开始的 Bukkit 插件开发入门教程</dc:title>
  <dc:creator>Wu Yuze</dc:creator>
  <cp:lastModifiedBy>Wu Yuze</cp:lastModifiedBy>
  <cp:revision>33</cp:revision>
  <dcterms:created xsi:type="dcterms:W3CDTF">2019-06-02T03:04:16Z</dcterms:created>
  <dcterms:modified xsi:type="dcterms:W3CDTF">2019-06-03T02:14:24Z</dcterms:modified>
</cp:coreProperties>
</file>