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57" r:id="rId4"/>
    <p:sldId id="259" r:id="rId5"/>
    <p:sldId id="278" r:id="rId6"/>
    <p:sldId id="279" r:id="rId7"/>
    <p:sldId id="258" r:id="rId8"/>
    <p:sldId id="262" r:id="rId9"/>
    <p:sldId id="260" r:id="rId10"/>
    <p:sldId id="280" r:id="rId11"/>
    <p:sldId id="261" r:id="rId12"/>
    <p:sldId id="281" r:id="rId13"/>
    <p:sldId id="265" r:id="rId14"/>
    <p:sldId id="264" r:id="rId15"/>
    <p:sldId id="282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3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D44F2-4852-485C-AA1A-52B9A3755CE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882A9-91A3-47CB-A668-8DA70617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9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882A9-91A3-47CB-A668-8DA7061724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9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54FED-9EE1-4504-8361-366C799CB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FAD4EF-082F-4D8F-973F-A6D2A40C7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5208F-E155-4347-BB1C-B8E7434B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61927-4346-4E58-9318-B16E15E9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D0999-3F58-4F89-98E6-1CA0F179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0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EE795-0638-4C69-B739-FC1C3BE0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C1C4FA-5D50-42C7-B6C9-ADF07849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91116-BFC5-41EC-8891-510F40F2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6F6A8-E800-4AC8-9897-4AA2629A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28017-2CAE-4530-B8AE-E3873780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7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B74ED3-6538-4676-BD1D-B19AA7312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723BD-5EE4-477A-BAC9-71E7932D0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9CA36-C200-4473-BB3D-9651C5E6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ED1BE-FC5C-4B3A-B5FE-41E297FC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E9CAC-07B2-4FE5-8DB8-E068B43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9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6FECC-04F0-4F1E-8C23-9D3DDC01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666C6-CF63-4364-ADE8-A602EBD1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D4C9D-4196-44F0-80A0-10C18828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C7AD9-CDD8-4835-95F0-E277E93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571F3-9514-45E7-86D7-12161404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61767-B4C4-4A2B-A9C2-B4F11087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5DA69-746F-47FD-AC43-720969F0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F06FD-8891-474E-9CC8-D6E1A99F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3AE62-67B3-4EC0-A154-45669A2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79959-92A4-4A25-AF6F-F2883E80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45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C30AF-EF6A-47D0-BC10-B49A5726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B81B0-26B0-422B-8D22-4BFAB7620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646FCA-F28D-4C2A-92B6-5F2D6B943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F6C3A-A1FC-41BB-A95E-6856A120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0636B-9F49-44FA-B176-C17C6527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7E782-0F9C-43A7-8842-CA36F616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9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F85B6-9840-4710-8743-59910F97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C10D4-2CE5-41F2-82E2-286DCB67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93C8CE-39C3-4C45-B716-5C53FEE8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EC103D-3EAE-458A-BE6E-1D3E508EB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4D89E0-99B0-41BC-A05F-77DBF295B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227012-EBEC-4223-84B3-11CEB186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DAE4B2-BF4D-4091-88BC-CB72E559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DF458-F86E-4E95-B071-378670C6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0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5A710-A34E-43DB-8735-050995E2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DA67B2-CC01-4163-AB4B-99D60E94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D184C-55CA-403A-B48C-29CB350E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E5FCF5-0211-4B8A-822C-9F277A1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1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C4EF92-5BDE-4333-94D1-1952E95D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2B5715-F339-4D58-A488-3296C4ED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76F5F3-4A52-495E-8FCD-129EA55F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8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D4210-A246-4007-88CC-F8CFAB33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990AD-13DA-4E8C-88C1-E6B8AA41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11B148-89F8-4E49-9C76-1F5D57EB6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8D4C9-5BB6-45C5-9155-DB207CE1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11CC3-D2B4-414A-BFAD-F4340D11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2A449-06BE-40C8-AFEB-8E256692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5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FB992-6A42-4231-94D5-F426BF17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687157-D45A-44D4-9723-F8D0D78E1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3C5C84-B210-4D52-B60F-81A4F6781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A8473-B7E7-4F71-8C98-9AA94333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463A2-030D-447B-88D2-3F42490A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E487F-FAB4-449E-97B6-333951F6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8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19F151-7D3A-48DC-9E67-40A0856B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528BA-A29C-4D8F-94B5-B5118F62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68958-2AF0-4A42-89C3-FBFDFD3C2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3C14-E501-4307-8C26-1FE129465209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29C32-306D-4DC2-A707-EB27678FB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03356-E8BA-4609-8B81-5DFF24734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2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plugin_example.y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1AEF7-1BD1-482E-ADF7-9A729D393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从零开始的</a:t>
            </a:r>
            <a:b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插件开发入门教程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4D9A7B-DDEB-451C-A62A-684C6044F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490"/>
            <a:ext cx="9144000" cy="57042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 MlgmXyysd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480FEB-7DE6-4D7C-A8EA-A35E31A4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6198"/>
            <a:ext cx="1211802" cy="1211802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1C4EE593-0864-41B6-B7BA-3E5E928A7655}"/>
              </a:ext>
            </a:extLst>
          </p:cNvPr>
          <p:cNvSpPr txBox="1">
            <a:spLocks/>
          </p:cNvSpPr>
          <p:nvPr/>
        </p:nvSpPr>
        <p:spPr>
          <a:xfrm>
            <a:off x="1524000" y="44299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6D35CB6-CE85-41D4-89D3-93357FEFCA9F}"/>
              </a:ext>
            </a:extLst>
          </p:cNvPr>
          <p:cNvSpPr txBox="1">
            <a:spLocks/>
          </p:cNvSpPr>
          <p:nvPr/>
        </p:nvSpPr>
        <p:spPr>
          <a:xfrm>
            <a:off x="1524000" y="4687370"/>
            <a:ext cx="9144000" cy="57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02. Commands</a:t>
            </a:r>
            <a:endParaRPr lang="zh-CN" altLang="en-US" sz="32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14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权限节点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47"/>
            <a:ext cx="10515600" cy="5397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本身并没有提供权限管理系统，你可以使用第三方权限组插件来管理权限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我们可以在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plugin.yml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中定义权限节点，不过这不是必须的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除此之外，你还可以在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plugin.yml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权限字段的子字段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default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中设置默认拥有权限的玩家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default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字段可以为如下值：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 –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玩家默认拥有该权限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 –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玩家默认没有该权限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 –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如果玩家是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，那么他有该权限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 op –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如果玩家不是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，那么他有该权限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我们还可以设置子权限来分配权限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当一个玩家没有明确是否拥有权限，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hasPermission()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方法将返回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47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Tab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自动补全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要实现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自动补全，我们需要实现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(implement)TabCompleter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只需要把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CommandExecuter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TabCompleter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即可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，这个接口为我们提供了一个方法：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List&lt;String&gt; onTabComplete(CommandSender sender, Command command, String alias, String[] args)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其中参数和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onCommand()</a:t>
            </a: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方法中的参数大致相同，也有例外，如：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参数，当玩家在命令方块中按下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</a:t>
            </a: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键时，参数为玩家而不是命令方块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args</a:t>
            </a: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参数为命令参数，包括尚未补全的参数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返回一个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</a:t>
            </a: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，包含了所有补全的结果，或者也可以返回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</a:t>
            </a: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来使用默认的玩家名称补全器。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JavaPlugin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中也有这个方法，所以在主类写命令的同学，可以直接重写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(@Override)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这个方法来用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22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Tab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自动补全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905"/>
            <a:ext cx="10515600" cy="5917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此外，使用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自动补全的命令，还需要在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setExecuter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的同时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setTabCompleter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setExecuter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用法一样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主类命令：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getCommand(“CommandName”).setTabCompleter(this);</a:t>
            </a:r>
          </a:p>
          <a:p>
            <a:pPr marL="0" indent="0" latinLnBrk="1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其他类命令：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getCommand(“CommandName”). setTabCompleter(new CommandClass());</a:t>
            </a:r>
          </a:p>
          <a:p>
            <a:pPr marL="0" indent="0" latinLnBrk="1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如果一个命令已经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setExecuter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了，且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onTabComplete()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onCommand()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方法在同一个类中，服务端会自动尝试将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CommandExecuter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实例转换为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TabCompleter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实例，因此一般情况下，注册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TabCompleter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不是必须的，如同时注册两个，服务端将不再尝试进行转换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另外，实现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TabCompleter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的类并不一定需要实现命令方法，如果你有好几个命令使用同一个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onTabComplete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方法，不妨将这个方法单独写在一个类中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09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如果我们要强制使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CommandSender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执行一条指令，我们可以怎么做呢？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我们可以使用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Bukkit.getServer()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可得到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提供的方法：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dispatchCommand(CommandSender sender, String commandLine)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CommandException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sender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是执行命令的对象，可以为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Player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，也可以为控制台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commandLine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是要执行的命令，不需要加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”/”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当执行成功时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对象存在且命令存在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，返回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，当对象不存在时，返回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当命令不存在时，抛出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CommandException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24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 Example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：给指定玩家一颗钻石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1F443E3-305B-47A6-AF52-7C986F4C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目标：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玩家输入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/diamond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获得一颗钻石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控制台执行命令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give &lt;player&gt; minecraft:diamond 1)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玩家输入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/diamond &lt;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玩家名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补全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)&gt;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给指定玩家一颗钻石，但他没有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tutorial.diamond.other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权限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非玩家输入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/diamond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提示不是一个玩家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非玩家输入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/diamond &lt;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玩家名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补全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)&gt;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给指定玩家一颗钻石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46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7A675-0D21-4F0F-AE2A-49DF6FC5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本节小节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F938-1D0A-4437-91AF-B583F0523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8828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PluginCommand getCommand(String name)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void setExecutor(CommandExecutor executor)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void setTabCompleter(TabCompleter completer)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boolean onCommand(CommandSender sender, Command command, String label, String[] args)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boolean hasPermission(String name)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boolean isPermissionSet(String name)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List&lt;String&gt; onTabComplete(CommandSender sender, Command command, String alias, String[] args)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boolean dispatchCommand(CommandSender sender, String commandLine) throws CommandException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06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207C1AF-A6E7-4A40-B411-BEA2C16E5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88" y="2072359"/>
            <a:ext cx="2583043" cy="2713282"/>
          </a:xfr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C3EA5C5A-1733-42F5-9AE4-31CDB07A575B}"/>
              </a:ext>
            </a:extLst>
          </p:cNvPr>
          <p:cNvSpPr txBox="1">
            <a:spLocks/>
          </p:cNvSpPr>
          <p:nvPr/>
        </p:nvSpPr>
        <p:spPr>
          <a:xfrm>
            <a:off x="1524000" y="34112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本章结束，感谢观看！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70733AF-1BC8-45CD-9B6C-BE2CD60D9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5200"/>
            <a:ext cx="812800" cy="812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9ECB08F-F2F7-4783-B00A-AAACAFC94237}"/>
              </a:ext>
            </a:extLst>
          </p:cNvPr>
          <p:cNvSpPr/>
          <p:nvPr/>
        </p:nvSpPr>
        <p:spPr>
          <a:xfrm>
            <a:off x="3072036" y="5298421"/>
            <a:ext cx="5671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示例源码及教程讲义</a:t>
            </a:r>
            <a:r>
              <a:rPr lang="en-US" altLang="zh-CN" dirty="0"/>
              <a:t>(PPT)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en-US" altLang="zh-CN" dirty="0"/>
              <a:t>https://github.com/MlgmXyysd/Bukkit_Tutorial_Source/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34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7A675-0D21-4F0F-AE2A-49DF6FC5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F938-1D0A-4437-91AF-B583F052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后，高一学生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爱好编程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mc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技术经验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插件开发经验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还是个没有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基础的萌新</a:t>
            </a:r>
          </a:p>
        </p:txBody>
      </p:sp>
    </p:spTree>
    <p:extLst>
      <p:ext uri="{BB962C8B-B14F-4D97-AF65-F5344CB8AC3E}">
        <p14:creationId xmlns:p14="http://schemas.microsoft.com/office/powerpoint/2010/main" val="272644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7A675-0D21-4F0F-AE2A-49DF6FC5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本节大纲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F938-1D0A-4437-91AF-B583F052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注册命令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onCommand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方法详解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命令类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权限节点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自动补全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执行命令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：给指定玩家一颗钻石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58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EC0A5-B56B-405C-8427-A53B2ACB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B159B-07D5-41D9-A4BC-58E757C0E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2"/>
            <a:ext cx="10515600" cy="3958685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要注册命令，首先要在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plugin.yml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里声明命令。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首先，我们先来了解下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plugin.yml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的格式。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Link: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B07DA3-7F1C-443F-B5E7-222BC7E4DB39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1.1. plugin.yml</a:t>
            </a:r>
          </a:p>
        </p:txBody>
      </p:sp>
      <p:sp>
        <p:nvSpPr>
          <p:cNvPr id="5" name="矩形 4">
            <a:hlinkClick r:id="rId2" action="ppaction://hlinkfile"/>
            <a:extLst>
              <a:ext uri="{FF2B5EF4-FFF2-40B4-BE49-F238E27FC236}">
                <a16:creationId xmlns:a16="http://schemas.microsoft.com/office/drawing/2014/main" id="{2C609019-7EFB-4574-AB6E-6B80A01A1A16}"/>
              </a:ext>
            </a:extLst>
          </p:cNvPr>
          <p:cNvSpPr/>
          <p:nvPr/>
        </p:nvSpPr>
        <p:spPr>
          <a:xfrm>
            <a:off x="1585673" y="3440097"/>
            <a:ext cx="2920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plugin_example.yml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349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EC0A5-B56B-405C-8427-A53B2ACB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B159B-07D5-41D9-A4BC-58E757C0E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2"/>
            <a:ext cx="10515600" cy="3958685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我们可以知道，在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段内写上命令，就可以注册了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但这只是告诉游戏这个命令存在，但游戏并不知道这个命令是什么意思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所以我们还需要在主类的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onEnable()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方法内注册命令执行器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(CommandExecuter)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B07DA3-7F1C-443F-B5E7-222BC7E4DB39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1.1. plugin.yml</a:t>
            </a:r>
          </a:p>
        </p:txBody>
      </p:sp>
    </p:spTree>
    <p:extLst>
      <p:ext uri="{BB962C8B-B14F-4D97-AF65-F5344CB8AC3E}">
        <p14:creationId xmlns:p14="http://schemas.microsoft.com/office/powerpoint/2010/main" val="19079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EC0A5-B56B-405C-8427-A53B2ACB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B159B-07D5-41D9-A4BC-58E757C0E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2"/>
            <a:ext cx="10515600" cy="4872314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如果我们在主类写命令，我们可以使用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getCommand(“CommandName”).setExecutor(this);</a:t>
            </a:r>
          </a:p>
          <a:p>
            <a:pPr marL="0" indent="0" latinLnBrk="1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来注册命令执行器，也可以不写，主类的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onCommand()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方法会自动注册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如果我们在其他类写命令，我们可以使用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getCommand(“CommandName”).setExecutor(new CommandClass());</a:t>
            </a:r>
          </a:p>
          <a:p>
            <a:pPr marL="0" indent="0" latinLnBrk="1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来设置命令执行器，注意两者的区别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注：如果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”CommandName”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plugin.yml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中注册的话，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到的将会是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，会报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NullPointerException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错误，如果仅注册而没有设置命令执行器的话，执行命令将会无任何效果。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B07DA3-7F1C-443F-B5E7-222BC7E4DB39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1.2.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命令执行器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74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EC0A5-B56B-405C-8427-A53B2ACB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onCommand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方法详解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B159B-07D5-41D9-A4BC-58E757C0E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406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所有的命令实现都是通过重写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(@Override)onCommand()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方法实现的，那么什么是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onCommand()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方法呢？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onCommand()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CommandExecuter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JavaPlugin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类中的一个方法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onCommand(CommandSender sender, Command command, String label, String[] args)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其中：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是命令执行者（可能是玩家，控制台或命令方块）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command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是执行的命令，在主类中判断执行的命令需要用到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label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是执行的命令别名，一般用不到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args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是命令参数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返回值是一个布尔值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(boolean)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，如果为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时，会将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plugin.yml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中当前命令的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usage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发送给执行者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65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47"/>
            <a:ext cx="10515600" cy="4629835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要实现命令，首先需要做一个实现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(implement)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CommandExecutor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接口的类，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JavaPlugin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本身已经导入了这个接口，所以如果插件只有一个命令，那么你可以直接写到主类里，如果命令多的话最好要分开来写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CommandExecutor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后，我们还需要实现他接口的一个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onCommand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然后就可以在主类中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setExecuter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这个命令类了。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0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权限节点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47"/>
            <a:ext cx="10515600" cy="4629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如何只让部分玩家可以执行你的命令呢？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最好的办法是使用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permission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（当然你也可以自己搞一套玩家列表）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 API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判断玩家是否有权限是最简单不过的事情，我们可以使用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CommandSender(Player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一定属于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CommandSender)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类型的方法：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hasPermission(String name)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来判断玩家是否有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这个权限节点。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你也可以使用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Permission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(String name)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来判断一个权限节点是否定义过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48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1280</Words>
  <Application>Microsoft Office PowerPoint</Application>
  <PresentationFormat>宽屏</PresentationFormat>
  <Paragraphs>121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宋体</vt:lpstr>
      <vt:lpstr>微软雅黑 Light</vt:lpstr>
      <vt:lpstr>Arial</vt:lpstr>
      <vt:lpstr>Office 主题​​</vt:lpstr>
      <vt:lpstr>从零开始的 Bukkit 插件开发入门教程</vt:lpstr>
      <vt:lpstr>个人介绍</vt:lpstr>
      <vt:lpstr>本节大纲</vt:lpstr>
      <vt:lpstr>1.注册命令</vt:lpstr>
      <vt:lpstr>1.注册命令</vt:lpstr>
      <vt:lpstr>1.注册命令</vt:lpstr>
      <vt:lpstr>2. onCommand方法详解</vt:lpstr>
      <vt:lpstr>3. 命令类</vt:lpstr>
      <vt:lpstr>4. 权限节点</vt:lpstr>
      <vt:lpstr>4. 权限节点</vt:lpstr>
      <vt:lpstr>5. Tab 自动补全</vt:lpstr>
      <vt:lpstr>5. Tab 自动补全</vt:lpstr>
      <vt:lpstr>6. 执行命令</vt:lpstr>
      <vt:lpstr>7. Example：给指定玩家一颗钻石</vt:lpstr>
      <vt:lpstr>本节小节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从零开始的 Bukkit 插件开发入门教程</dc:title>
  <dc:creator>Wu Yuze</dc:creator>
  <cp:lastModifiedBy>Wu Yuze</cp:lastModifiedBy>
  <cp:revision>61</cp:revision>
  <dcterms:created xsi:type="dcterms:W3CDTF">2019-06-02T03:04:16Z</dcterms:created>
  <dcterms:modified xsi:type="dcterms:W3CDTF">2019-06-14T02:11:30Z</dcterms:modified>
</cp:coreProperties>
</file>