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1"/>
  </p:notesMasterIdLst>
  <p:sldIdLst>
    <p:sldId id="256" r:id="rId2"/>
    <p:sldId id="258" r:id="rId3"/>
    <p:sldId id="293" r:id="rId4"/>
    <p:sldId id="260" r:id="rId5"/>
    <p:sldId id="295" r:id="rId6"/>
    <p:sldId id="296" r:id="rId7"/>
    <p:sldId id="297" r:id="rId8"/>
    <p:sldId id="298" r:id="rId9"/>
    <p:sldId id="261" r:id="rId10"/>
    <p:sldId id="299" r:id="rId11"/>
    <p:sldId id="300" r:id="rId12"/>
    <p:sldId id="302" r:id="rId13"/>
    <p:sldId id="303" r:id="rId14"/>
    <p:sldId id="304" r:id="rId15"/>
    <p:sldId id="305" r:id="rId16"/>
    <p:sldId id="306" r:id="rId17"/>
    <p:sldId id="307" r:id="rId18"/>
    <p:sldId id="274" r:id="rId19"/>
    <p:sldId id="291" r:id="rId20"/>
  </p:sldIdLst>
  <p:sldSz cx="9144000" cy="5143500" type="screen16x9"/>
  <p:notesSz cx="6858000" cy="9144000"/>
  <p:embeddedFontLst>
    <p:embeddedFont>
      <p:font typeface="Arial Black" panose="020B0A04020102020204" pitchFamily="34" charset="0"/>
      <p:bold r:id="rId22"/>
    </p:embeddedFont>
    <p:embeddedFont>
      <p:font typeface="DM Sans" panose="020B0604020202020204" charset="0"/>
      <p:regular r:id="rId23"/>
      <p:bold r:id="rId24"/>
      <p:italic r:id="rId25"/>
      <p:boldItalic r:id="rId26"/>
    </p:embeddedFont>
    <p:embeddedFont>
      <p:font typeface="Lexend ExtraBold" panose="020B0604020202020204" charset="0"/>
      <p:bold r:id="rId27"/>
    </p:embeddedFont>
    <p:embeddedFont>
      <p:font typeface="Montserrat" panose="020B0604020202020204" charset="0"/>
      <p:regular r:id="rId28"/>
      <p:bold r:id="rId29"/>
      <p:italic r:id="rId30"/>
      <p:boldItalic r:id="rId31"/>
    </p:embeddedFont>
    <p:embeddedFont>
      <p:font typeface="PT Sans"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666402-EE5A-443A-91DA-DD42F94A9FE1}">
  <a:tblStyle styleId="{2C666402-EE5A-443A-91DA-DD42F94A9F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496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03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768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62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748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754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825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1d81ab5e0f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1d81ab5e0f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0"/>
        <p:cNvGrpSpPr/>
        <p:nvPr/>
      </p:nvGrpSpPr>
      <p:grpSpPr>
        <a:xfrm>
          <a:off x="0" y="0"/>
          <a:ext cx="0" cy="0"/>
          <a:chOff x="0" y="0"/>
          <a:chExt cx="0" cy="0"/>
        </a:xfrm>
      </p:grpSpPr>
      <p:sp>
        <p:nvSpPr>
          <p:cNvPr id="2561" name="Google Shape;2561;g1d81ab5e0f6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2" name="Google Shape;2562;g1d81ab5e0f6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61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46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80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1d81ab5e0f6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1d81ab5e0f6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567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d81ab5e0f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d81ab5e0f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69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850" y="1245025"/>
            <a:ext cx="4629900" cy="21540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5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46050" y="3608975"/>
            <a:ext cx="4194900" cy="475800"/>
          </a:xfrm>
          <a:prstGeom prst="rect">
            <a:avLst/>
          </a:prstGeom>
          <a:solidFill>
            <a:schemeClr val="dk1"/>
          </a:solidFill>
          <a:ln w="762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720000" y="471975"/>
            <a:ext cx="2336100" cy="218700"/>
          </a:xfrm>
          <a:prstGeom prst="rect">
            <a:avLst/>
          </a:prstGeom>
        </p:spPr>
        <p:txBody>
          <a:bodyPr spcFirstLastPara="1" wrap="square" lIns="91425" tIns="91425" rIns="91425" bIns="91425" anchor="ctr" anchorCtr="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12" name="Google Shape;12;p2"/>
          <p:cNvSpPr txBox="1">
            <a:spLocks noGrp="1"/>
          </p:cNvSpPr>
          <p:nvPr>
            <p:ph type="subTitle" idx="3"/>
          </p:nvPr>
        </p:nvSpPr>
        <p:spPr>
          <a:xfrm>
            <a:off x="2143775" y="4697325"/>
            <a:ext cx="1368600" cy="1248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grpSp>
        <p:nvGrpSpPr>
          <p:cNvPr id="13" name="Google Shape;13;p2"/>
          <p:cNvGrpSpPr/>
          <p:nvPr/>
        </p:nvGrpSpPr>
        <p:grpSpPr>
          <a:xfrm>
            <a:off x="715861" y="4513500"/>
            <a:ext cx="1368528" cy="300900"/>
            <a:chOff x="7055224" y="4513500"/>
            <a:chExt cx="1368528" cy="300900"/>
          </a:xfrm>
        </p:grpSpPr>
        <p:grpSp>
          <p:nvGrpSpPr>
            <p:cNvPr id="14" name="Google Shape;14;p2"/>
            <p:cNvGrpSpPr/>
            <p:nvPr/>
          </p:nvGrpSpPr>
          <p:grpSpPr>
            <a:xfrm>
              <a:off x="7629309" y="4513500"/>
              <a:ext cx="794443" cy="300900"/>
              <a:chOff x="7310856" y="4513500"/>
              <a:chExt cx="1113132" cy="300900"/>
            </a:xfrm>
          </p:grpSpPr>
          <p:cxnSp>
            <p:nvCxnSpPr>
              <p:cNvPr id="15" name="Google Shape;15;p2"/>
              <p:cNvCxnSpPr/>
              <p:nvPr/>
            </p:nvCxnSpPr>
            <p:spPr>
              <a:xfrm>
                <a:off x="842398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836886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a:off x="8302747"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a:off x="8236602"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19;p2"/>
              <p:cNvCxnSpPr/>
              <p:nvPr/>
            </p:nvCxnSpPr>
            <p:spPr>
              <a:xfrm>
                <a:off x="817048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20;p2"/>
              <p:cNvCxnSpPr/>
              <p:nvPr/>
            </p:nvCxnSpPr>
            <p:spPr>
              <a:xfrm>
                <a:off x="8093377"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21" name="Google Shape;21;p2"/>
              <p:cNvCxnSpPr/>
              <p:nvPr/>
            </p:nvCxnSpPr>
            <p:spPr>
              <a:xfrm>
                <a:off x="8027260"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22" name="Google Shape;22;p2"/>
              <p:cNvCxnSpPr/>
              <p:nvPr/>
            </p:nvCxnSpPr>
            <p:spPr>
              <a:xfrm>
                <a:off x="7961115"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23" name="Google Shape;23;p2"/>
              <p:cNvCxnSpPr/>
              <p:nvPr/>
            </p:nvCxnSpPr>
            <p:spPr>
              <a:xfrm>
                <a:off x="789499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24" name="Google Shape;24;p2"/>
              <p:cNvCxnSpPr/>
              <p:nvPr/>
            </p:nvCxnSpPr>
            <p:spPr>
              <a:xfrm>
                <a:off x="783987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2"/>
              <p:cNvCxnSpPr/>
              <p:nvPr/>
            </p:nvCxnSpPr>
            <p:spPr>
              <a:xfrm>
                <a:off x="7773757"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26" name="Google Shape;26;p2"/>
              <p:cNvCxnSpPr/>
              <p:nvPr/>
            </p:nvCxnSpPr>
            <p:spPr>
              <a:xfrm>
                <a:off x="7707612"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2"/>
              <p:cNvCxnSpPr/>
              <p:nvPr/>
            </p:nvCxnSpPr>
            <p:spPr>
              <a:xfrm>
                <a:off x="7641496"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28" name="Google Shape;28;p2"/>
              <p:cNvCxnSpPr/>
              <p:nvPr/>
            </p:nvCxnSpPr>
            <p:spPr>
              <a:xfrm>
                <a:off x="7575351"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29" name="Google Shape;29;p2"/>
              <p:cNvCxnSpPr/>
              <p:nvPr/>
            </p:nvCxnSpPr>
            <p:spPr>
              <a:xfrm>
                <a:off x="750923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a:off x="7443117"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2"/>
              <p:cNvCxnSpPr/>
              <p:nvPr/>
            </p:nvCxnSpPr>
            <p:spPr>
              <a:xfrm>
                <a:off x="737700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32;p2"/>
              <p:cNvCxnSpPr/>
              <p:nvPr/>
            </p:nvCxnSpPr>
            <p:spPr>
              <a:xfrm>
                <a:off x="7310856" y="4513500"/>
                <a:ext cx="0" cy="300900"/>
              </a:xfrm>
              <a:prstGeom prst="straightConnector1">
                <a:avLst/>
              </a:prstGeom>
              <a:noFill/>
              <a:ln w="28575" cap="flat" cmpd="sng">
                <a:solidFill>
                  <a:schemeClr val="dk1"/>
                </a:solidFill>
                <a:prstDash val="solid"/>
                <a:round/>
                <a:headEnd type="none" w="med" len="med"/>
                <a:tailEnd type="none" w="med" len="med"/>
              </a:ln>
            </p:spPr>
          </p:cxnSp>
        </p:grpSp>
        <p:cxnSp>
          <p:nvCxnSpPr>
            <p:cNvPr id="33" name="Google Shape;33;p2"/>
            <p:cNvCxnSpPr/>
            <p:nvPr/>
          </p:nvCxnSpPr>
          <p:spPr>
            <a:xfrm>
              <a:off x="756650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2"/>
            <p:cNvCxnSpPr/>
            <p:nvPr/>
          </p:nvCxnSpPr>
          <p:spPr>
            <a:xfrm>
              <a:off x="752715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2"/>
            <p:cNvCxnSpPr/>
            <p:nvPr/>
          </p:nvCxnSpPr>
          <p:spPr>
            <a:xfrm>
              <a:off x="7479971"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36" name="Google Shape;36;p2"/>
            <p:cNvCxnSpPr/>
            <p:nvPr/>
          </p:nvCxnSpPr>
          <p:spPr>
            <a:xfrm>
              <a:off x="743276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2"/>
            <p:cNvCxnSpPr/>
            <p:nvPr/>
          </p:nvCxnSpPr>
          <p:spPr>
            <a:xfrm>
              <a:off x="738557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38;p2"/>
            <p:cNvCxnSpPr/>
            <p:nvPr/>
          </p:nvCxnSpPr>
          <p:spPr>
            <a:xfrm>
              <a:off x="7330544"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39" name="Google Shape;39;p2"/>
            <p:cNvCxnSpPr/>
            <p:nvPr/>
          </p:nvCxnSpPr>
          <p:spPr>
            <a:xfrm>
              <a:off x="728335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2"/>
            <p:cNvCxnSpPr/>
            <p:nvPr/>
          </p:nvCxnSpPr>
          <p:spPr>
            <a:xfrm>
              <a:off x="7236149"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41" name="Google Shape;41;p2"/>
            <p:cNvCxnSpPr/>
            <p:nvPr/>
          </p:nvCxnSpPr>
          <p:spPr>
            <a:xfrm>
              <a:off x="718896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2" name="Google Shape;42;p2"/>
            <p:cNvCxnSpPr/>
            <p:nvPr/>
          </p:nvCxnSpPr>
          <p:spPr>
            <a:xfrm>
              <a:off x="7149618"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2"/>
            <p:cNvCxnSpPr/>
            <p:nvPr/>
          </p:nvCxnSpPr>
          <p:spPr>
            <a:xfrm>
              <a:off x="7102431"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44" name="Google Shape;44;p2"/>
            <p:cNvCxnSpPr/>
            <p:nvPr/>
          </p:nvCxnSpPr>
          <p:spPr>
            <a:xfrm>
              <a:off x="7055224" y="4513500"/>
              <a:ext cx="0" cy="300900"/>
            </a:xfrm>
            <a:prstGeom prst="straightConnector1">
              <a:avLst/>
            </a:prstGeom>
            <a:noFill/>
            <a:ln w="9525" cap="flat" cmpd="sng">
              <a:solidFill>
                <a:schemeClr val="dk1"/>
              </a:solidFill>
              <a:prstDash val="solid"/>
              <a:round/>
              <a:headEnd type="none" w="med" len="med"/>
              <a:tailEnd type="none" w="med" len="med"/>
            </a:ln>
          </p:spPr>
        </p:cxnSp>
      </p:grpSp>
      <p:cxnSp>
        <p:nvCxnSpPr>
          <p:cNvPr id="45" name="Google Shape;45;p2"/>
          <p:cNvCxnSpPr/>
          <p:nvPr/>
        </p:nvCxnSpPr>
        <p:spPr>
          <a:xfrm rot="10800000">
            <a:off x="7760759" y="4663948"/>
            <a:ext cx="673217"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ONLY_2">
    <p:spTree>
      <p:nvGrpSpPr>
        <p:cNvPr id="1" name="Shape 541"/>
        <p:cNvGrpSpPr/>
        <p:nvPr/>
      </p:nvGrpSpPr>
      <p:grpSpPr>
        <a:xfrm>
          <a:off x="0" y="0"/>
          <a:ext cx="0" cy="0"/>
          <a:chOff x="0" y="0"/>
          <a:chExt cx="0" cy="0"/>
        </a:xfrm>
      </p:grpSpPr>
      <p:cxnSp>
        <p:nvCxnSpPr>
          <p:cNvPr id="542" name="Google Shape;542;p34"/>
          <p:cNvCxnSpPr/>
          <p:nvPr/>
        </p:nvCxnSpPr>
        <p:spPr>
          <a:xfrm rot="10800000">
            <a:off x="730384" y="4663910"/>
            <a:ext cx="7703498"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ONLY_2_1">
    <p:spTree>
      <p:nvGrpSpPr>
        <p:cNvPr id="1" name="Shape 543"/>
        <p:cNvGrpSpPr/>
        <p:nvPr/>
      </p:nvGrpSpPr>
      <p:grpSpPr>
        <a:xfrm>
          <a:off x="0" y="0"/>
          <a:ext cx="0" cy="0"/>
          <a:chOff x="0" y="0"/>
          <a:chExt cx="0" cy="0"/>
        </a:xfrm>
      </p:grpSpPr>
      <p:grpSp>
        <p:nvGrpSpPr>
          <p:cNvPr id="544" name="Google Shape;544;p35"/>
          <p:cNvGrpSpPr/>
          <p:nvPr/>
        </p:nvGrpSpPr>
        <p:grpSpPr>
          <a:xfrm>
            <a:off x="7037461" y="4513500"/>
            <a:ext cx="1368528" cy="300900"/>
            <a:chOff x="7055224" y="4513500"/>
            <a:chExt cx="1368528" cy="300900"/>
          </a:xfrm>
        </p:grpSpPr>
        <p:grpSp>
          <p:nvGrpSpPr>
            <p:cNvPr id="545" name="Google Shape;545;p35"/>
            <p:cNvGrpSpPr/>
            <p:nvPr/>
          </p:nvGrpSpPr>
          <p:grpSpPr>
            <a:xfrm>
              <a:off x="7629309" y="4513500"/>
              <a:ext cx="794443" cy="300900"/>
              <a:chOff x="7310856" y="4513500"/>
              <a:chExt cx="1113132" cy="300900"/>
            </a:xfrm>
          </p:grpSpPr>
          <p:cxnSp>
            <p:nvCxnSpPr>
              <p:cNvPr id="546" name="Google Shape;546;p35"/>
              <p:cNvCxnSpPr/>
              <p:nvPr/>
            </p:nvCxnSpPr>
            <p:spPr>
              <a:xfrm>
                <a:off x="842398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47" name="Google Shape;547;p35"/>
              <p:cNvCxnSpPr/>
              <p:nvPr/>
            </p:nvCxnSpPr>
            <p:spPr>
              <a:xfrm>
                <a:off x="836886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48" name="Google Shape;548;p35"/>
              <p:cNvCxnSpPr/>
              <p:nvPr/>
            </p:nvCxnSpPr>
            <p:spPr>
              <a:xfrm>
                <a:off x="8302747"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549" name="Google Shape;549;p35"/>
              <p:cNvCxnSpPr/>
              <p:nvPr/>
            </p:nvCxnSpPr>
            <p:spPr>
              <a:xfrm>
                <a:off x="8236602"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35"/>
              <p:cNvCxnSpPr/>
              <p:nvPr/>
            </p:nvCxnSpPr>
            <p:spPr>
              <a:xfrm>
                <a:off x="817048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35"/>
              <p:cNvCxnSpPr/>
              <p:nvPr/>
            </p:nvCxnSpPr>
            <p:spPr>
              <a:xfrm>
                <a:off x="8093377"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552" name="Google Shape;552;p35"/>
              <p:cNvCxnSpPr/>
              <p:nvPr/>
            </p:nvCxnSpPr>
            <p:spPr>
              <a:xfrm>
                <a:off x="8027260"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35"/>
              <p:cNvCxnSpPr/>
              <p:nvPr/>
            </p:nvCxnSpPr>
            <p:spPr>
              <a:xfrm>
                <a:off x="7961115"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554" name="Google Shape;554;p35"/>
              <p:cNvCxnSpPr/>
              <p:nvPr/>
            </p:nvCxnSpPr>
            <p:spPr>
              <a:xfrm>
                <a:off x="789499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55" name="Google Shape;555;p35"/>
              <p:cNvCxnSpPr/>
              <p:nvPr/>
            </p:nvCxnSpPr>
            <p:spPr>
              <a:xfrm>
                <a:off x="783987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56" name="Google Shape;556;p35"/>
              <p:cNvCxnSpPr/>
              <p:nvPr/>
            </p:nvCxnSpPr>
            <p:spPr>
              <a:xfrm>
                <a:off x="7773757"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557" name="Google Shape;557;p35"/>
              <p:cNvCxnSpPr/>
              <p:nvPr/>
            </p:nvCxnSpPr>
            <p:spPr>
              <a:xfrm>
                <a:off x="7707612"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58" name="Google Shape;558;p35"/>
              <p:cNvCxnSpPr/>
              <p:nvPr/>
            </p:nvCxnSpPr>
            <p:spPr>
              <a:xfrm>
                <a:off x="7641496"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559" name="Google Shape;559;p35"/>
              <p:cNvCxnSpPr/>
              <p:nvPr/>
            </p:nvCxnSpPr>
            <p:spPr>
              <a:xfrm>
                <a:off x="7575351"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560" name="Google Shape;560;p35"/>
              <p:cNvCxnSpPr/>
              <p:nvPr/>
            </p:nvCxnSpPr>
            <p:spPr>
              <a:xfrm>
                <a:off x="750923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61" name="Google Shape;561;p35"/>
              <p:cNvCxnSpPr/>
              <p:nvPr/>
            </p:nvCxnSpPr>
            <p:spPr>
              <a:xfrm>
                <a:off x="7443117"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62" name="Google Shape;562;p35"/>
              <p:cNvCxnSpPr/>
              <p:nvPr/>
            </p:nvCxnSpPr>
            <p:spPr>
              <a:xfrm>
                <a:off x="737700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63" name="Google Shape;563;p35"/>
              <p:cNvCxnSpPr/>
              <p:nvPr/>
            </p:nvCxnSpPr>
            <p:spPr>
              <a:xfrm>
                <a:off x="7310856" y="4513500"/>
                <a:ext cx="0" cy="300900"/>
              </a:xfrm>
              <a:prstGeom prst="straightConnector1">
                <a:avLst/>
              </a:prstGeom>
              <a:noFill/>
              <a:ln w="28575" cap="flat" cmpd="sng">
                <a:solidFill>
                  <a:schemeClr val="dk1"/>
                </a:solidFill>
                <a:prstDash val="solid"/>
                <a:round/>
                <a:headEnd type="none" w="med" len="med"/>
                <a:tailEnd type="none" w="med" len="med"/>
              </a:ln>
            </p:spPr>
          </p:cxnSp>
        </p:grpSp>
        <p:cxnSp>
          <p:nvCxnSpPr>
            <p:cNvPr id="564" name="Google Shape;564;p35"/>
            <p:cNvCxnSpPr/>
            <p:nvPr/>
          </p:nvCxnSpPr>
          <p:spPr>
            <a:xfrm>
              <a:off x="756650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65" name="Google Shape;565;p35"/>
            <p:cNvCxnSpPr/>
            <p:nvPr/>
          </p:nvCxnSpPr>
          <p:spPr>
            <a:xfrm>
              <a:off x="752715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66" name="Google Shape;566;p35"/>
            <p:cNvCxnSpPr/>
            <p:nvPr/>
          </p:nvCxnSpPr>
          <p:spPr>
            <a:xfrm>
              <a:off x="7479971"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567" name="Google Shape;567;p35"/>
            <p:cNvCxnSpPr/>
            <p:nvPr/>
          </p:nvCxnSpPr>
          <p:spPr>
            <a:xfrm>
              <a:off x="743276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68" name="Google Shape;568;p35"/>
            <p:cNvCxnSpPr/>
            <p:nvPr/>
          </p:nvCxnSpPr>
          <p:spPr>
            <a:xfrm>
              <a:off x="738557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69" name="Google Shape;569;p35"/>
            <p:cNvCxnSpPr/>
            <p:nvPr/>
          </p:nvCxnSpPr>
          <p:spPr>
            <a:xfrm>
              <a:off x="7330544"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570" name="Google Shape;570;p35"/>
            <p:cNvCxnSpPr/>
            <p:nvPr/>
          </p:nvCxnSpPr>
          <p:spPr>
            <a:xfrm>
              <a:off x="728335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71" name="Google Shape;571;p35"/>
            <p:cNvCxnSpPr/>
            <p:nvPr/>
          </p:nvCxnSpPr>
          <p:spPr>
            <a:xfrm>
              <a:off x="7236149"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572" name="Google Shape;572;p35"/>
            <p:cNvCxnSpPr/>
            <p:nvPr/>
          </p:nvCxnSpPr>
          <p:spPr>
            <a:xfrm>
              <a:off x="718896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73" name="Google Shape;573;p35"/>
            <p:cNvCxnSpPr/>
            <p:nvPr/>
          </p:nvCxnSpPr>
          <p:spPr>
            <a:xfrm>
              <a:off x="7149618"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74" name="Google Shape;574;p35"/>
            <p:cNvCxnSpPr/>
            <p:nvPr/>
          </p:nvCxnSpPr>
          <p:spPr>
            <a:xfrm>
              <a:off x="7102431"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575" name="Google Shape;575;p35"/>
            <p:cNvCxnSpPr/>
            <p:nvPr/>
          </p:nvCxnSpPr>
          <p:spPr>
            <a:xfrm>
              <a:off x="7055224" y="4513500"/>
              <a:ext cx="0" cy="300900"/>
            </a:xfrm>
            <a:prstGeom prst="straightConnector1">
              <a:avLst/>
            </a:prstGeom>
            <a:noFill/>
            <a:ln w="9525" cap="flat" cmpd="sng">
              <a:solidFill>
                <a:schemeClr val="dk1"/>
              </a:solidFill>
              <a:prstDash val="solid"/>
              <a:round/>
              <a:headEnd type="none" w="med" len="med"/>
              <a:tailEnd type="none" w="med" len="med"/>
            </a:ln>
          </p:spPr>
        </p:cxnSp>
      </p:grpSp>
      <p:cxnSp>
        <p:nvCxnSpPr>
          <p:cNvPr id="576" name="Google Shape;576;p35"/>
          <p:cNvCxnSpPr/>
          <p:nvPr/>
        </p:nvCxnSpPr>
        <p:spPr>
          <a:xfrm rot="10800000">
            <a:off x="720009" y="4663948"/>
            <a:ext cx="673217"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720000" y="2184588"/>
            <a:ext cx="3739200" cy="1470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792275" y="975750"/>
            <a:ext cx="997200" cy="983700"/>
          </a:xfrm>
          <a:prstGeom prst="rect">
            <a:avLst/>
          </a:prstGeom>
          <a:solidFill>
            <a:schemeClr val="dk1"/>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9" name="Google Shape;49;p3"/>
          <p:cNvSpPr txBox="1">
            <a:spLocks noGrp="1"/>
          </p:cNvSpPr>
          <p:nvPr>
            <p:ph type="subTitle" idx="1"/>
          </p:nvPr>
        </p:nvSpPr>
        <p:spPr>
          <a:xfrm>
            <a:off x="720000" y="3606538"/>
            <a:ext cx="24249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3"/>
          <p:cNvSpPr txBox="1">
            <a:spLocks noGrp="1"/>
          </p:cNvSpPr>
          <p:nvPr>
            <p:ph type="subTitle" idx="3"/>
          </p:nvPr>
        </p:nvSpPr>
        <p:spPr>
          <a:xfrm>
            <a:off x="720000" y="471975"/>
            <a:ext cx="2336100" cy="2187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1" name="Google Shape;51;p3"/>
          <p:cNvSpPr txBox="1">
            <a:spLocks noGrp="1"/>
          </p:cNvSpPr>
          <p:nvPr>
            <p:ph type="subTitle" idx="4"/>
          </p:nvPr>
        </p:nvSpPr>
        <p:spPr>
          <a:xfrm>
            <a:off x="2147925" y="4697325"/>
            <a:ext cx="1368600" cy="1248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grpSp>
        <p:nvGrpSpPr>
          <p:cNvPr id="52" name="Google Shape;52;p3"/>
          <p:cNvGrpSpPr/>
          <p:nvPr/>
        </p:nvGrpSpPr>
        <p:grpSpPr>
          <a:xfrm>
            <a:off x="720011" y="4513500"/>
            <a:ext cx="1368528" cy="300900"/>
            <a:chOff x="7055224" y="4513500"/>
            <a:chExt cx="1368528" cy="300900"/>
          </a:xfrm>
        </p:grpSpPr>
        <p:grpSp>
          <p:nvGrpSpPr>
            <p:cNvPr id="53" name="Google Shape;53;p3"/>
            <p:cNvGrpSpPr/>
            <p:nvPr/>
          </p:nvGrpSpPr>
          <p:grpSpPr>
            <a:xfrm>
              <a:off x="7629309" y="4513500"/>
              <a:ext cx="794443" cy="300900"/>
              <a:chOff x="7310856" y="4513500"/>
              <a:chExt cx="1113132" cy="300900"/>
            </a:xfrm>
          </p:grpSpPr>
          <p:cxnSp>
            <p:nvCxnSpPr>
              <p:cNvPr id="54" name="Google Shape;54;p3"/>
              <p:cNvCxnSpPr/>
              <p:nvPr/>
            </p:nvCxnSpPr>
            <p:spPr>
              <a:xfrm>
                <a:off x="842398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3"/>
              <p:cNvCxnSpPr/>
              <p:nvPr/>
            </p:nvCxnSpPr>
            <p:spPr>
              <a:xfrm>
                <a:off x="836886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3"/>
              <p:cNvCxnSpPr/>
              <p:nvPr/>
            </p:nvCxnSpPr>
            <p:spPr>
              <a:xfrm>
                <a:off x="8302747"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57" name="Google Shape;57;p3"/>
              <p:cNvCxnSpPr/>
              <p:nvPr/>
            </p:nvCxnSpPr>
            <p:spPr>
              <a:xfrm>
                <a:off x="8236602"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3"/>
              <p:cNvCxnSpPr/>
              <p:nvPr/>
            </p:nvCxnSpPr>
            <p:spPr>
              <a:xfrm>
                <a:off x="817048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59;p3"/>
              <p:cNvCxnSpPr/>
              <p:nvPr/>
            </p:nvCxnSpPr>
            <p:spPr>
              <a:xfrm>
                <a:off x="8093377"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60" name="Google Shape;60;p3"/>
              <p:cNvCxnSpPr/>
              <p:nvPr/>
            </p:nvCxnSpPr>
            <p:spPr>
              <a:xfrm>
                <a:off x="8027260"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61" name="Google Shape;61;p3"/>
              <p:cNvCxnSpPr/>
              <p:nvPr/>
            </p:nvCxnSpPr>
            <p:spPr>
              <a:xfrm>
                <a:off x="7961115"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62" name="Google Shape;62;p3"/>
              <p:cNvCxnSpPr/>
              <p:nvPr/>
            </p:nvCxnSpPr>
            <p:spPr>
              <a:xfrm>
                <a:off x="789499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3"/>
              <p:cNvCxnSpPr/>
              <p:nvPr/>
            </p:nvCxnSpPr>
            <p:spPr>
              <a:xfrm>
                <a:off x="783987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3"/>
              <p:cNvCxnSpPr/>
              <p:nvPr/>
            </p:nvCxnSpPr>
            <p:spPr>
              <a:xfrm>
                <a:off x="7773757"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65" name="Google Shape;65;p3"/>
              <p:cNvCxnSpPr/>
              <p:nvPr/>
            </p:nvCxnSpPr>
            <p:spPr>
              <a:xfrm>
                <a:off x="7707612"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3"/>
              <p:cNvCxnSpPr/>
              <p:nvPr/>
            </p:nvCxnSpPr>
            <p:spPr>
              <a:xfrm>
                <a:off x="7641496"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67" name="Google Shape;67;p3"/>
              <p:cNvCxnSpPr/>
              <p:nvPr/>
            </p:nvCxnSpPr>
            <p:spPr>
              <a:xfrm>
                <a:off x="7575351"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68" name="Google Shape;68;p3"/>
              <p:cNvCxnSpPr/>
              <p:nvPr/>
            </p:nvCxnSpPr>
            <p:spPr>
              <a:xfrm>
                <a:off x="750923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69" name="Google Shape;69;p3"/>
              <p:cNvCxnSpPr/>
              <p:nvPr/>
            </p:nvCxnSpPr>
            <p:spPr>
              <a:xfrm>
                <a:off x="7443117"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70" name="Google Shape;70;p3"/>
              <p:cNvCxnSpPr/>
              <p:nvPr/>
            </p:nvCxnSpPr>
            <p:spPr>
              <a:xfrm>
                <a:off x="737700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3"/>
              <p:cNvCxnSpPr/>
              <p:nvPr/>
            </p:nvCxnSpPr>
            <p:spPr>
              <a:xfrm>
                <a:off x="7310856" y="4513500"/>
                <a:ext cx="0" cy="300900"/>
              </a:xfrm>
              <a:prstGeom prst="straightConnector1">
                <a:avLst/>
              </a:prstGeom>
              <a:noFill/>
              <a:ln w="28575" cap="flat" cmpd="sng">
                <a:solidFill>
                  <a:schemeClr val="dk1"/>
                </a:solidFill>
                <a:prstDash val="solid"/>
                <a:round/>
                <a:headEnd type="none" w="med" len="med"/>
                <a:tailEnd type="none" w="med" len="med"/>
              </a:ln>
            </p:spPr>
          </p:cxnSp>
        </p:grpSp>
        <p:cxnSp>
          <p:nvCxnSpPr>
            <p:cNvPr id="72" name="Google Shape;72;p3"/>
            <p:cNvCxnSpPr/>
            <p:nvPr/>
          </p:nvCxnSpPr>
          <p:spPr>
            <a:xfrm>
              <a:off x="756650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3"/>
            <p:cNvCxnSpPr/>
            <p:nvPr/>
          </p:nvCxnSpPr>
          <p:spPr>
            <a:xfrm>
              <a:off x="752715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74;p3"/>
            <p:cNvCxnSpPr/>
            <p:nvPr/>
          </p:nvCxnSpPr>
          <p:spPr>
            <a:xfrm>
              <a:off x="7479971"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75" name="Google Shape;75;p3"/>
            <p:cNvCxnSpPr/>
            <p:nvPr/>
          </p:nvCxnSpPr>
          <p:spPr>
            <a:xfrm>
              <a:off x="743276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76" name="Google Shape;76;p3"/>
            <p:cNvCxnSpPr/>
            <p:nvPr/>
          </p:nvCxnSpPr>
          <p:spPr>
            <a:xfrm>
              <a:off x="738557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3"/>
            <p:cNvCxnSpPr/>
            <p:nvPr/>
          </p:nvCxnSpPr>
          <p:spPr>
            <a:xfrm>
              <a:off x="7330544"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78" name="Google Shape;78;p3"/>
            <p:cNvCxnSpPr/>
            <p:nvPr/>
          </p:nvCxnSpPr>
          <p:spPr>
            <a:xfrm>
              <a:off x="728335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79" name="Google Shape;79;p3"/>
            <p:cNvCxnSpPr/>
            <p:nvPr/>
          </p:nvCxnSpPr>
          <p:spPr>
            <a:xfrm>
              <a:off x="7236149"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80" name="Google Shape;80;p3"/>
            <p:cNvCxnSpPr/>
            <p:nvPr/>
          </p:nvCxnSpPr>
          <p:spPr>
            <a:xfrm>
              <a:off x="718896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3"/>
            <p:cNvCxnSpPr/>
            <p:nvPr/>
          </p:nvCxnSpPr>
          <p:spPr>
            <a:xfrm>
              <a:off x="7149618"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82" name="Google Shape;82;p3"/>
            <p:cNvCxnSpPr/>
            <p:nvPr/>
          </p:nvCxnSpPr>
          <p:spPr>
            <a:xfrm>
              <a:off x="7102431"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83" name="Google Shape;83;p3"/>
            <p:cNvCxnSpPr/>
            <p:nvPr/>
          </p:nvCxnSpPr>
          <p:spPr>
            <a:xfrm>
              <a:off x="7055224" y="4513500"/>
              <a:ext cx="0" cy="300900"/>
            </a:xfrm>
            <a:prstGeom prst="straightConnector1">
              <a:avLst/>
            </a:prstGeom>
            <a:noFill/>
            <a:ln w="9525" cap="flat" cmpd="sng">
              <a:solidFill>
                <a:schemeClr val="dk1"/>
              </a:solidFill>
              <a:prstDash val="solid"/>
              <a:round/>
              <a:headEnd type="none" w="med" len="med"/>
              <a:tailEnd type="none" w="med" len="med"/>
            </a:ln>
          </p:spPr>
        </p:cxnSp>
      </p:grpSp>
      <p:cxnSp>
        <p:nvCxnSpPr>
          <p:cNvPr id="84" name="Google Shape;84;p3"/>
          <p:cNvCxnSpPr/>
          <p:nvPr/>
        </p:nvCxnSpPr>
        <p:spPr>
          <a:xfrm rot="10800000">
            <a:off x="7760759" y="4663948"/>
            <a:ext cx="673217"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91" name="Google Shape;91;p5"/>
          <p:cNvSpPr txBox="1">
            <a:spLocks noGrp="1"/>
          </p:cNvSpPr>
          <p:nvPr>
            <p:ph type="subTitle" idx="1"/>
          </p:nvPr>
        </p:nvSpPr>
        <p:spPr>
          <a:xfrm>
            <a:off x="4808667" y="3223150"/>
            <a:ext cx="3024600" cy="102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 name="Google Shape;92;p5"/>
          <p:cNvSpPr txBox="1">
            <a:spLocks noGrp="1"/>
          </p:cNvSpPr>
          <p:nvPr>
            <p:ph type="subTitle" idx="2"/>
          </p:nvPr>
        </p:nvSpPr>
        <p:spPr>
          <a:xfrm>
            <a:off x="1311061" y="3223150"/>
            <a:ext cx="3023700" cy="102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5"/>
          <p:cNvSpPr txBox="1">
            <a:spLocks noGrp="1"/>
          </p:cNvSpPr>
          <p:nvPr>
            <p:ph type="subTitle" idx="3"/>
          </p:nvPr>
        </p:nvSpPr>
        <p:spPr>
          <a:xfrm>
            <a:off x="1311050" y="2725527"/>
            <a:ext cx="3023700" cy="50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ontserrat"/>
              <a:buNone/>
              <a:defRPr sz="2200">
                <a:latin typeface="Lexend ExtraBold"/>
                <a:ea typeface="Lexend ExtraBold"/>
                <a:cs typeface="Lexend ExtraBold"/>
                <a:sym typeface="Lexend ExtraBold"/>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1600"/>
              </a:spcBef>
              <a:spcAft>
                <a:spcPts val="0"/>
              </a:spcAft>
              <a:buSzPts val="2000"/>
              <a:buFont typeface="Montserrat"/>
              <a:buNone/>
              <a:defRPr sz="2000">
                <a:latin typeface="Montserrat"/>
                <a:ea typeface="Montserrat"/>
                <a:cs typeface="Montserrat"/>
                <a:sym typeface="Montserrat"/>
              </a:defRPr>
            </a:lvl3pPr>
            <a:lvl4pPr lvl="3" algn="ctr" rtl="0">
              <a:spcBef>
                <a:spcPts val="1600"/>
              </a:spcBef>
              <a:spcAft>
                <a:spcPts val="0"/>
              </a:spcAft>
              <a:buSzPts val="2000"/>
              <a:buFont typeface="Montserrat"/>
              <a:buNone/>
              <a:defRPr sz="2000">
                <a:latin typeface="Montserrat"/>
                <a:ea typeface="Montserrat"/>
                <a:cs typeface="Montserrat"/>
                <a:sym typeface="Montserrat"/>
              </a:defRPr>
            </a:lvl4pPr>
            <a:lvl5pPr lvl="4" algn="ctr" rtl="0">
              <a:spcBef>
                <a:spcPts val="1600"/>
              </a:spcBef>
              <a:spcAft>
                <a:spcPts val="0"/>
              </a:spcAft>
              <a:buSzPts val="2000"/>
              <a:buFont typeface="Montserrat"/>
              <a:buNone/>
              <a:defRPr sz="2000">
                <a:latin typeface="Montserrat"/>
                <a:ea typeface="Montserrat"/>
                <a:cs typeface="Montserrat"/>
                <a:sym typeface="Montserrat"/>
              </a:defRPr>
            </a:lvl5pPr>
            <a:lvl6pPr lvl="5" algn="ctr" rtl="0">
              <a:spcBef>
                <a:spcPts val="1600"/>
              </a:spcBef>
              <a:spcAft>
                <a:spcPts val="0"/>
              </a:spcAft>
              <a:buSzPts val="2000"/>
              <a:buFont typeface="Montserrat"/>
              <a:buNone/>
              <a:defRPr sz="2000">
                <a:latin typeface="Montserrat"/>
                <a:ea typeface="Montserrat"/>
                <a:cs typeface="Montserrat"/>
                <a:sym typeface="Montserrat"/>
              </a:defRPr>
            </a:lvl6pPr>
            <a:lvl7pPr lvl="6" algn="ctr" rtl="0">
              <a:spcBef>
                <a:spcPts val="1600"/>
              </a:spcBef>
              <a:spcAft>
                <a:spcPts val="0"/>
              </a:spcAft>
              <a:buSzPts val="2000"/>
              <a:buFont typeface="Montserrat"/>
              <a:buNone/>
              <a:defRPr sz="2000">
                <a:latin typeface="Montserrat"/>
                <a:ea typeface="Montserrat"/>
                <a:cs typeface="Montserrat"/>
                <a:sym typeface="Montserrat"/>
              </a:defRPr>
            </a:lvl7pPr>
            <a:lvl8pPr lvl="7" algn="ctr" rtl="0">
              <a:spcBef>
                <a:spcPts val="1600"/>
              </a:spcBef>
              <a:spcAft>
                <a:spcPts val="0"/>
              </a:spcAft>
              <a:buSzPts val="2000"/>
              <a:buFont typeface="Montserrat"/>
              <a:buNone/>
              <a:defRPr sz="2000">
                <a:latin typeface="Montserrat"/>
                <a:ea typeface="Montserrat"/>
                <a:cs typeface="Montserrat"/>
                <a:sym typeface="Montserrat"/>
              </a:defRPr>
            </a:lvl8pPr>
            <a:lvl9pPr lvl="8" algn="ctr"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94" name="Google Shape;94;p5"/>
          <p:cNvSpPr txBox="1">
            <a:spLocks noGrp="1"/>
          </p:cNvSpPr>
          <p:nvPr>
            <p:ph type="subTitle" idx="4"/>
          </p:nvPr>
        </p:nvSpPr>
        <p:spPr>
          <a:xfrm>
            <a:off x="4808983" y="2725527"/>
            <a:ext cx="3023700" cy="50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ontserrat"/>
              <a:buNone/>
              <a:defRPr sz="2200">
                <a:latin typeface="Lexend ExtraBold"/>
                <a:ea typeface="Lexend ExtraBold"/>
                <a:cs typeface="Lexend ExtraBold"/>
                <a:sym typeface="Lexend ExtraBold"/>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1600"/>
              </a:spcBef>
              <a:spcAft>
                <a:spcPts val="0"/>
              </a:spcAft>
              <a:buSzPts val="2000"/>
              <a:buFont typeface="Montserrat"/>
              <a:buNone/>
              <a:defRPr sz="2000">
                <a:latin typeface="Montserrat"/>
                <a:ea typeface="Montserrat"/>
                <a:cs typeface="Montserrat"/>
                <a:sym typeface="Montserrat"/>
              </a:defRPr>
            </a:lvl3pPr>
            <a:lvl4pPr lvl="3" algn="ctr" rtl="0">
              <a:spcBef>
                <a:spcPts val="1600"/>
              </a:spcBef>
              <a:spcAft>
                <a:spcPts val="0"/>
              </a:spcAft>
              <a:buSzPts val="2000"/>
              <a:buFont typeface="Montserrat"/>
              <a:buNone/>
              <a:defRPr sz="2000">
                <a:latin typeface="Montserrat"/>
                <a:ea typeface="Montserrat"/>
                <a:cs typeface="Montserrat"/>
                <a:sym typeface="Montserrat"/>
              </a:defRPr>
            </a:lvl4pPr>
            <a:lvl5pPr lvl="4" algn="ctr" rtl="0">
              <a:spcBef>
                <a:spcPts val="1600"/>
              </a:spcBef>
              <a:spcAft>
                <a:spcPts val="0"/>
              </a:spcAft>
              <a:buSzPts val="2000"/>
              <a:buFont typeface="Montserrat"/>
              <a:buNone/>
              <a:defRPr sz="2000">
                <a:latin typeface="Montserrat"/>
                <a:ea typeface="Montserrat"/>
                <a:cs typeface="Montserrat"/>
                <a:sym typeface="Montserrat"/>
              </a:defRPr>
            </a:lvl5pPr>
            <a:lvl6pPr lvl="5" algn="ctr" rtl="0">
              <a:spcBef>
                <a:spcPts val="1600"/>
              </a:spcBef>
              <a:spcAft>
                <a:spcPts val="0"/>
              </a:spcAft>
              <a:buSzPts val="2000"/>
              <a:buFont typeface="Montserrat"/>
              <a:buNone/>
              <a:defRPr sz="2000">
                <a:latin typeface="Montserrat"/>
                <a:ea typeface="Montserrat"/>
                <a:cs typeface="Montserrat"/>
                <a:sym typeface="Montserrat"/>
              </a:defRPr>
            </a:lvl6pPr>
            <a:lvl7pPr lvl="6" algn="ctr" rtl="0">
              <a:spcBef>
                <a:spcPts val="1600"/>
              </a:spcBef>
              <a:spcAft>
                <a:spcPts val="0"/>
              </a:spcAft>
              <a:buSzPts val="2000"/>
              <a:buFont typeface="Montserrat"/>
              <a:buNone/>
              <a:defRPr sz="2000">
                <a:latin typeface="Montserrat"/>
                <a:ea typeface="Montserrat"/>
                <a:cs typeface="Montserrat"/>
                <a:sym typeface="Montserrat"/>
              </a:defRPr>
            </a:lvl7pPr>
            <a:lvl8pPr lvl="7" algn="ctr" rtl="0">
              <a:spcBef>
                <a:spcPts val="1600"/>
              </a:spcBef>
              <a:spcAft>
                <a:spcPts val="0"/>
              </a:spcAft>
              <a:buSzPts val="2000"/>
              <a:buFont typeface="Montserrat"/>
              <a:buNone/>
              <a:defRPr sz="2000">
                <a:latin typeface="Montserrat"/>
                <a:ea typeface="Montserrat"/>
                <a:cs typeface="Montserrat"/>
                <a:sym typeface="Montserrat"/>
              </a:defRPr>
            </a:lvl8pPr>
            <a:lvl9pPr lvl="8" algn="ctr"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cxnSp>
        <p:nvCxnSpPr>
          <p:cNvPr id="95" name="Google Shape;95;p5"/>
          <p:cNvCxnSpPr/>
          <p:nvPr/>
        </p:nvCxnSpPr>
        <p:spPr>
          <a:xfrm rot="10800000">
            <a:off x="730384" y="4663910"/>
            <a:ext cx="7703498"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3"/>
        <p:cNvGrpSpPr/>
        <p:nvPr/>
      </p:nvGrpSpPr>
      <p:grpSpPr>
        <a:xfrm>
          <a:off x="0" y="0"/>
          <a:ext cx="0" cy="0"/>
          <a:chOff x="0" y="0"/>
          <a:chExt cx="0" cy="0"/>
        </a:xfrm>
      </p:grpSpPr>
      <p:sp>
        <p:nvSpPr>
          <p:cNvPr id="254" name="Google Shape;254;p13"/>
          <p:cNvSpPr txBox="1">
            <a:spLocks noGrp="1"/>
          </p:cNvSpPr>
          <p:nvPr>
            <p:ph type="subTitle" idx="1"/>
          </p:nvPr>
        </p:nvSpPr>
        <p:spPr>
          <a:xfrm>
            <a:off x="1966012" y="1967019"/>
            <a:ext cx="2390700" cy="5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5" name="Google Shape;255;p13"/>
          <p:cNvSpPr txBox="1">
            <a:spLocks noGrp="1"/>
          </p:cNvSpPr>
          <p:nvPr>
            <p:ph type="subTitle" idx="2"/>
          </p:nvPr>
        </p:nvSpPr>
        <p:spPr>
          <a:xfrm>
            <a:off x="5677113" y="1967019"/>
            <a:ext cx="2390700" cy="5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6" name="Google Shape;256;p13"/>
          <p:cNvSpPr txBox="1">
            <a:spLocks noGrp="1"/>
          </p:cNvSpPr>
          <p:nvPr>
            <p:ph type="subTitle" idx="3"/>
          </p:nvPr>
        </p:nvSpPr>
        <p:spPr>
          <a:xfrm>
            <a:off x="1966012" y="3446526"/>
            <a:ext cx="2390700" cy="5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13"/>
          <p:cNvSpPr txBox="1">
            <a:spLocks noGrp="1"/>
          </p:cNvSpPr>
          <p:nvPr>
            <p:ph type="subTitle" idx="4"/>
          </p:nvPr>
        </p:nvSpPr>
        <p:spPr>
          <a:xfrm>
            <a:off x="5677113" y="3446526"/>
            <a:ext cx="2390700" cy="5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8" name="Google Shape;258;p13"/>
          <p:cNvSpPr txBox="1">
            <a:spLocks noGrp="1"/>
          </p:cNvSpPr>
          <p:nvPr>
            <p:ph type="title" hasCustomPrompt="1"/>
          </p:nvPr>
        </p:nvSpPr>
        <p:spPr>
          <a:xfrm>
            <a:off x="1076187" y="1679025"/>
            <a:ext cx="813900" cy="813900"/>
          </a:xfrm>
          <a:prstGeom prst="rect">
            <a:avLst/>
          </a:prstGeom>
          <a:solidFill>
            <a:schemeClr val="dk1"/>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9" name="Google Shape;259;p13"/>
          <p:cNvSpPr txBox="1">
            <a:spLocks noGrp="1"/>
          </p:cNvSpPr>
          <p:nvPr>
            <p:ph type="title" idx="5" hasCustomPrompt="1"/>
          </p:nvPr>
        </p:nvSpPr>
        <p:spPr>
          <a:xfrm>
            <a:off x="1076187" y="3158525"/>
            <a:ext cx="813900" cy="813900"/>
          </a:xfrm>
          <a:prstGeom prst="rect">
            <a:avLst/>
          </a:prstGeom>
          <a:solidFill>
            <a:schemeClr val="dk1"/>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0" name="Google Shape;260;p13"/>
          <p:cNvSpPr txBox="1">
            <a:spLocks noGrp="1"/>
          </p:cNvSpPr>
          <p:nvPr>
            <p:ph type="title" idx="6" hasCustomPrompt="1"/>
          </p:nvPr>
        </p:nvSpPr>
        <p:spPr>
          <a:xfrm>
            <a:off x="4783500" y="1679025"/>
            <a:ext cx="813900" cy="813900"/>
          </a:xfrm>
          <a:prstGeom prst="rect">
            <a:avLst/>
          </a:prstGeom>
          <a:solidFill>
            <a:schemeClr val="dk1"/>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1" name="Google Shape;261;p13"/>
          <p:cNvSpPr txBox="1">
            <a:spLocks noGrp="1"/>
          </p:cNvSpPr>
          <p:nvPr>
            <p:ph type="title" idx="7" hasCustomPrompt="1"/>
          </p:nvPr>
        </p:nvSpPr>
        <p:spPr>
          <a:xfrm>
            <a:off x="4783500" y="3158525"/>
            <a:ext cx="813900" cy="813900"/>
          </a:xfrm>
          <a:prstGeom prst="rect">
            <a:avLst/>
          </a:prstGeom>
          <a:solidFill>
            <a:schemeClr val="dk1"/>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2" name="Google Shape;262;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63" name="Google Shape;263;p13"/>
          <p:cNvSpPr txBox="1">
            <a:spLocks noGrp="1"/>
          </p:cNvSpPr>
          <p:nvPr>
            <p:ph type="subTitle" idx="9"/>
          </p:nvPr>
        </p:nvSpPr>
        <p:spPr>
          <a:xfrm>
            <a:off x="1966012" y="1679025"/>
            <a:ext cx="23907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200">
                <a:latin typeface="Lexend ExtraBold"/>
                <a:ea typeface="Lexend ExtraBold"/>
                <a:cs typeface="Lexend ExtraBold"/>
                <a:sym typeface="Lexend ExtraBold"/>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264" name="Google Shape;264;p13"/>
          <p:cNvSpPr txBox="1">
            <a:spLocks noGrp="1"/>
          </p:cNvSpPr>
          <p:nvPr>
            <p:ph type="subTitle" idx="13"/>
          </p:nvPr>
        </p:nvSpPr>
        <p:spPr>
          <a:xfrm>
            <a:off x="5677112" y="1679025"/>
            <a:ext cx="23907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200">
                <a:latin typeface="Lexend ExtraBold"/>
                <a:ea typeface="Lexend ExtraBold"/>
                <a:cs typeface="Lexend ExtraBold"/>
                <a:sym typeface="Lexend ExtraBold"/>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265" name="Google Shape;265;p13"/>
          <p:cNvSpPr txBox="1">
            <a:spLocks noGrp="1"/>
          </p:cNvSpPr>
          <p:nvPr>
            <p:ph type="subTitle" idx="14"/>
          </p:nvPr>
        </p:nvSpPr>
        <p:spPr>
          <a:xfrm>
            <a:off x="1966012" y="3158525"/>
            <a:ext cx="23907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200">
                <a:latin typeface="Lexend ExtraBold"/>
                <a:ea typeface="Lexend ExtraBold"/>
                <a:cs typeface="Lexend ExtraBold"/>
                <a:sym typeface="Lexend ExtraBold"/>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266" name="Google Shape;266;p13"/>
          <p:cNvSpPr txBox="1">
            <a:spLocks noGrp="1"/>
          </p:cNvSpPr>
          <p:nvPr>
            <p:ph type="subTitle" idx="15"/>
          </p:nvPr>
        </p:nvSpPr>
        <p:spPr>
          <a:xfrm>
            <a:off x="5677112" y="3158525"/>
            <a:ext cx="23907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200">
                <a:latin typeface="Lexend ExtraBold"/>
                <a:ea typeface="Lexend ExtraBold"/>
                <a:cs typeface="Lexend ExtraBold"/>
                <a:sym typeface="Lexend ExtraBold"/>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cxnSp>
        <p:nvCxnSpPr>
          <p:cNvPr id="267" name="Google Shape;267;p13"/>
          <p:cNvCxnSpPr/>
          <p:nvPr/>
        </p:nvCxnSpPr>
        <p:spPr>
          <a:xfrm rot="10800000">
            <a:off x="730384" y="4663910"/>
            <a:ext cx="7703498"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343"/>
        <p:cNvGrpSpPr/>
        <p:nvPr/>
      </p:nvGrpSpPr>
      <p:grpSpPr>
        <a:xfrm>
          <a:off x="0" y="0"/>
          <a:ext cx="0" cy="0"/>
          <a:chOff x="0" y="0"/>
          <a:chExt cx="0" cy="0"/>
        </a:xfrm>
      </p:grpSpPr>
      <p:sp>
        <p:nvSpPr>
          <p:cNvPr id="344" name="Google Shape;34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45" name="Google Shape;345;p16"/>
          <p:cNvSpPr txBox="1">
            <a:spLocks noGrp="1"/>
          </p:cNvSpPr>
          <p:nvPr>
            <p:ph type="body" idx="1"/>
          </p:nvPr>
        </p:nvSpPr>
        <p:spPr>
          <a:xfrm>
            <a:off x="720000" y="1215750"/>
            <a:ext cx="7704000" cy="1430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1600"/>
              </a:spcBef>
              <a:spcAft>
                <a:spcPts val="0"/>
              </a:spcAft>
              <a:buSzPts val="1400"/>
              <a:buChar char="■"/>
              <a:defRPr/>
            </a:lvl3pPr>
            <a:lvl4pPr marL="1828800" lvl="3" indent="-317500" rtl="0">
              <a:lnSpc>
                <a:spcPct val="100000"/>
              </a:lnSpc>
              <a:spcBef>
                <a:spcPts val="1600"/>
              </a:spcBef>
              <a:spcAft>
                <a:spcPts val="0"/>
              </a:spcAft>
              <a:buSzPts val="1400"/>
              <a:buChar char="●"/>
              <a:defRPr/>
            </a:lvl4pPr>
            <a:lvl5pPr marL="2286000" lvl="4" indent="-317500" rtl="0">
              <a:lnSpc>
                <a:spcPct val="100000"/>
              </a:lnSpc>
              <a:spcBef>
                <a:spcPts val="1600"/>
              </a:spcBef>
              <a:spcAft>
                <a:spcPts val="0"/>
              </a:spcAft>
              <a:buSzPts val="1400"/>
              <a:buChar char="○"/>
              <a:defRPr/>
            </a:lvl5pPr>
            <a:lvl6pPr marL="2743200" lvl="5" indent="-317500" rtl="0">
              <a:lnSpc>
                <a:spcPct val="100000"/>
              </a:lnSpc>
              <a:spcBef>
                <a:spcPts val="1600"/>
              </a:spcBef>
              <a:spcAft>
                <a:spcPts val="0"/>
              </a:spcAft>
              <a:buSzPts val="1400"/>
              <a:buChar char="■"/>
              <a:defRPr/>
            </a:lvl6pPr>
            <a:lvl7pPr marL="3200400" lvl="6" indent="-317500" rtl="0">
              <a:lnSpc>
                <a:spcPct val="100000"/>
              </a:lnSpc>
              <a:spcBef>
                <a:spcPts val="1600"/>
              </a:spcBef>
              <a:spcAft>
                <a:spcPts val="0"/>
              </a:spcAft>
              <a:buSzPts val="1400"/>
              <a:buChar char="●"/>
              <a:defRPr/>
            </a:lvl7pPr>
            <a:lvl8pPr marL="3657600" lvl="7" indent="-317500" rtl="0">
              <a:lnSpc>
                <a:spcPct val="100000"/>
              </a:lnSpc>
              <a:spcBef>
                <a:spcPts val="1600"/>
              </a:spcBef>
              <a:spcAft>
                <a:spcPts val="0"/>
              </a:spcAft>
              <a:buSzPts val="1400"/>
              <a:buChar char="○"/>
              <a:defRPr/>
            </a:lvl8pPr>
            <a:lvl9pPr marL="4114800" lvl="8" indent="-317500" rtl="0">
              <a:lnSpc>
                <a:spcPct val="100000"/>
              </a:lnSpc>
              <a:spcBef>
                <a:spcPts val="1600"/>
              </a:spcBef>
              <a:spcAft>
                <a:spcPts val="1600"/>
              </a:spcAft>
              <a:buSzPts val="1400"/>
              <a:buChar char="■"/>
              <a:defRPr/>
            </a:lvl9pPr>
          </a:lstStyle>
          <a:p>
            <a:endParaRPr/>
          </a:p>
        </p:txBody>
      </p:sp>
      <p:cxnSp>
        <p:nvCxnSpPr>
          <p:cNvPr id="346" name="Google Shape;346;p16"/>
          <p:cNvCxnSpPr/>
          <p:nvPr/>
        </p:nvCxnSpPr>
        <p:spPr>
          <a:xfrm rot="10800000">
            <a:off x="730384" y="4663910"/>
            <a:ext cx="7703498"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_1_1">
    <p:spTree>
      <p:nvGrpSpPr>
        <p:cNvPr id="1" name="Shape 379"/>
        <p:cNvGrpSpPr/>
        <p:nvPr/>
      </p:nvGrpSpPr>
      <p:grpSpPr>
        <a:xfrm>
          <a:off x="0" y="0"/>
          <a:ext cx="0" cy="0"/>
          <a:chOff x="0" y="0"/>
          <a:chExt cx="0" cy="0"/>
        </a:xfrm>
      </p:grpSpPr>
      <p:sp>
        <p:nvSpPr>
          <p:cNvPr id="380" name="Google Shape;380;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81" name="Google Shape;381;p23"/>
          <p:cNvSpPr txBox="1">
            <a:spLocks noGrp="1"/>
          </p:cNvSpPr>
          <p:nvPr>
            <p:ph type="subTitle" idx="1"/>
          </p:nvPr>
        </p:nvSpPr>
        <p:spPr>
          <a:xfrm>
            <a:off x="4766982" y="1439025"/>
            <a:ext cx="3264300" cy="27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3"/>
          <p:cNvSpPr txBox="1">
            <a:spLocks noGrp="1"/>
          </p:cNvSpPr>
          <p:nvPr>
            <p:ph type="subTitle" idx="2"/>
          </p:nvPr>
        </p:nvSpPr>
        <p:spPr>
          <a:xfrm>
            <a:off x="1112712" y="1439025"/>
            <a:ext cx="3264300" cy="27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383" name="Google Shape;383;p23"/>
          <p:cNvCxnSpPr/>
          <p:nvPr/>
        </p:nvCxnSpPr>
        <p:spPr>
          <a:xfrm rot="10800000">
            <a:off x="730384" y="4663910"/>
            <a:ext cx="7703498"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39"/>
        <p:cNvGrpSpPr/>
        <p:nvPr/>
      </p:nvGrpSpPr>
      <p:grpSpPr>
        <a:xfrm>
          <a:off x="0" y="0"/>
          <a:ext cx="0" cy="0"/>
          <a:chOff x="0" y="0"/>
          <a:chExt cx="0" cy="0"/>
        </a:xfrm>
      </p:grpSpPr>
      <p:sp>
        <p:nvSpPr>
          <p:cNvPr id="440" name="Google Shape;440;p29"/>
          <p:cNvSpPr txBox="1">
            <a:spLocks noGrp="1"/>
          </p:cNvSpPr>
          <p:nvPr>
            <p:ph type="title" hasCustomPrompt="1"/>
          </p:nvPr>
        </p:nvSpPr>
        <p:spPr>
          <a:xfrm>
            <a:off x="4025962" y="758300"/>
            <a:ext cx="44079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1" name="Google Shape;441;p29"/>
          <p:cNvSpPr txBox="1">
            <a:spLocks noGrp="1"/>
          </p:cNvSpPr>
          <p:nvPr>
            <p:ph type="subTitle" idx="1"/>
          </p:nvPr>
        </p:nvSpPr>
        <p:spPr>
          <a:xfrm>
            <a:off x="4025950" y="1454175"/>
            <a:ext cx="4407900" cy="31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42" name="Google Shape;442;p29"/>
          <p:cNvSpPr txBox="1">
            <a:spLocks noGrp="1"/>
          </p:cNvSpPr>
          <p:nvPr>
            <p:ph type="title" idx="2" hasCustomPrompt="1"/>
          </p:nvPr>
        </p:nvSpPr>
        <p:spPr>
          <a:xfrm>
            <a:off x="4025962" y="1948451"/>
            <a:ext cx="44079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3" name="Google Shape;443;p29"/>
          <p:cNvSpPr txBox="1">
            <a:spLocks noGrp="1"/>
          </p:cNvSpPr>
          <p:nvPr>
            <p:ph type="subTitle" idx="3"/>
          </p:nvPr>
        </p:nvSpPr>
        <p:spPr>
          <a:xfrm>
            <a:off x="4025950" y="2644325"/>
            <a:ext cx="4407900" cy="31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44" name="Google Shape;444;p29"/>
          <p:cNvSpPr txBox="1">
            <a:spLocks noGrp="1"/>
          </p:cNvSpPr>
          <p:nvPr>
            <p:ph type="title" idx="4" hasCustomPrompt="1"/>
          </p:nvPr>
        </p:nvSpPr>
        <p:spPr>
          <a:xfrm>
            <a:off x="4025962" y="3138602"/>
            <a:ext cx="44079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5" name="Google Shape;445;p29"/>
          <p:cNvSpPr txBox="1">
            <a:spLocks noGrp="1"/>
          </p:cNvSpPr>
          <p:nvPr>
            <p:ph type="subTitle" idx="5"/>
          </p:nvPr>
        </p:nvSpPr>
        <p:spPr>
          <a:xfrm>
            <a:off x="4025950" y="3834476"/>
            <a:ext cx="4407900" cy="31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cxnSp>
        <p:nvCxnSpPr>
          <p:cNvPr id="446" name="Google Shape;446;p29"/>
          <p:cNvCxnSpPr/>
          <p:nvPr/>
        </p:nvCxnSpPr>
        <p:spPr>
          <a:xfrm rot="10800000">
            <a:off x="719677" y="4663910"/>
            <a:ext cx="7714368" cy="0"/>
          </a:xfrm>
          <a:prstGeom prst="straightConnector1">
            <a:avLst/>
          </a:prstGeom>
          <a:noFill/>
          <a:ln w="9525" cap="flat" cmpd="sng">
            <a:solidFill>
              <a:schemeClr val="dk1"/>
            </a:solidFill>
            <a:prstDash val="solid"/>
            <a:round/>
            <a:headEnd type="none" w="med" len="med"/>
            <a:tailEnd type="none" w="med" len="med"/>
          </a:ln>
        </p:spPr>
      </p:cxnSp>
      <p:cxnSp>
        <p:nvCxnSpPr>
          <p:cNvPr id="447" name="Google Shape;447;p29"/>
          <p:cNvCxnSpPr/>
          <p:nvPr/>
        </p:nvCxnSpPr>
        <p:spPr>
          <a:xfrm rot="10800000">
            <a:off x="7760775" y="469548"/>
            <a:ext cx="673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60"/>
        <p:cNvGrpSpPr/>
        <p:nvPr/>
      </p:nvGrpSpPr>
      <p:grpSpPr>
        <a:xfrm>
          <a:off x="0" y="0"/>
          <a:ext cx="0" cy="0"/>
          <a:chOff x="0" y="0"/>
          <a:chExt cx="0" cy="0"/>
        </a:xfrm>
      </p:grpSpPr>
      <p:sp>
        <p:nvSpPr>
          <p:cNvPr id="461" name="Google Shape;461;p31"/>
          <p:cNvSpPr txBox="1">
            <a:spLocks noGrp="1"/>
          </p:cNvSpPr>
          <p:nvPr>
            <p:ph type="title"/>
          </p:nvPr>
        </p:nvSpPr>
        <p:spPr>
          <a:xfrm>
            <a:off x="4684800" y="2184588"/>
            <a:ext cx="3739200" cy="14703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62" name="Google Shape;462;p31"/>
          <p:cNvSpPr txBox="1">
            <a:spLocks noGrp="1"/>
          </p:cNvSpPr>
          <p:nvPr>
            <p:ph type="title" idx="2" hasCustomPrompt="1"/>
          </p:nvPr>
        </p:nvSpPr>
        <p:spPr>
          <a:xfrm>
            <a:off x="7340200" y="975750"/>
            <a:ext cx="1007700" cy="983700"/>
          </a:xfrm>
          <a:prstGeom prst="rect">
            <a:avLst/>
          </a:prstGeom>
          <a:solidFill>
            <a:schemeClr val="dk1"/>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3" name="Google Shape;463;p31"/>
          <p:cNvSpPr txBox="1">
            <a:spLocks noGrp="1"/>
          </p:cNvSpPr>
          <p:nvPr>
            <p:ph type="subTitle" idx="1"/>
          </p:nvPr>
        </p:nvSpPr>
        <p:spPr>
          <a:xfrm>
            <a:off x="5999100" y="3606538"/>
            <a:ext cx="24249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464" name="Google Shape;464;p31"/>
          <p:cNvSpPr txBox="1">
            <a:spLocks noGrp="1"/>
          </p:cNvSpPr>
          <p:nvPr>
            <p:ph type="subTitle" idx="3"/>
          </p:nvPr>
        </p:nvSpPr>
        <p:spPr>
          <a:xfrm>
            <a:off x="6087900" y="471975"/>
            <a:ext cx="2336100" cy="21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None/>
              <a:defRPr sz="1000">
                <a:solidFill>
                  <a:srgbClr val="000000"/>
                </a:solidFill>
              </a:defRPr>
            </a:lvl1pPr>
            <a:lvl2pPr lvl="1" algn="r" rtl="0">
              <a:spcBef>
                <a:spcPts val="0"/>
              </a:spcBef>
              <a:spcAft>
                <a:spcPts val="0"/>
              </a:spcAft>
              <a:buSzPts val="1000"/>
              <a:buNone/>
              <a:defRPr sz="1000"/>
            </a:lvl2pPr>
            <a:lvl3pPr lvl="2" algn="r" rtl="0">
              <a:spcBef>
                <a:spcPts val="0"/>
              </a:spcBef>
              <a:spcAft>
                <a:spcPts val="0"/>
              </a:spcAft>
              <a:buSzPts val="1000"/>
              <a:buNone/>
              <a:defRPr sz="1000"/>
            </a:lvl3pPr>
            <a:lvl4pPr lvl="3" algn="r" rtl="0">
              <a:spcBef>
                <a:spcPts val="0"/>
              </a:spcBef>
              <a:spcAft>
                <a:spcPts val="0"/>
              </a:spcAft>
              <a:buSzPts val="1000"/>
              <a:buNone/>
              <a:defRPr sz="1000"/>
            </a:lvl4pPr>
            <a:lvl5pPr lvl="4" algn="r" rtl="0">
              <a:spcBef>
                <a:spcPts val="0"/>
              </a:spcBef>
              <a:spcAft>
                <a:spcPts val="0"/>
              </a:spcAft>
              <a:buSzPts val="1000"/>
              <a:buNone/>
              <a:defRPr sz="1000"/>
            </a:lvl5pPr>
            <a:lvl6pPr lvl="5" algn="r" rtl="0">
              <a:spcBef>
                <a:spcPts val="0"/>
              </a:spcBef>
              <a:spcAft>
                <a:spcPts val="0"/>
              </a:spcAft>
              <a:buSzPts val="1000"/>
              <a:buNone/>
              <a:defRPr sz="1000"/>
            </a:lvl6pPr>
            <a:lvl7pPr lvl="6" algn="r" rtl="0">
              <a:spcBef>
                <a:spcPts val="0"/>
              </a:spcBef>
              <a:spcAft>
                <a:spcPts val="0"/>
              </a:spcAft>
              <a:buSzPts val="1000"/>
              <a:buNone/>
              <a:defRPr sz="1000"/>
            </a:lvl7pPr>
            <a:lvl8pPr lvl="7" algn="r" rtl="0">
              <a:spcBef>
                <a:spcPts val="0"/>
              </a:spcBef>
              <a:spcAft>
                <a:spcPts val="0"/>
              </a:spcAft>
              <a:buSzPts val="1000"/>
              <a:buNone/>
              <a:defRPr sz="1000"/>
            </a:lvl8pPr>
            <a:lvl9pPr lvl="8" algn="r" rtl="0">
              <a:spcBef>
                <a:spcPts val="0"/>
              </a:spcBef>
              <a:spcAft>
                <a:spcPts val="0"/>
              </a:spcAft>
              <a:buSzPts val="1000"/>
              <a:buNone/>
              <a:defRPr sz="1000"/>
            </a:lvl9pPr>
          </a:lstStyle>
          <a:p>
            <a:endParaRPr/>
          </a:p>
        </p:txBody>
      </p:sp>
      <p:sp>
        <p:nvSpPr>
          <p:cNvPr id="465" name="Google Shape;465;p31"/>
          <p:cNvSpPr txBox="1">
            <a:spLocks noGrp="1"/>
          </p:cNvSpPr>
          <p:nvPr>
            <p:ph type="subTitle" idx="4"/>
          </p:nvPr>
        </p:nvSpPr>
        <p:spPr>
          <a:xfrm>
            <a:off x="5604300" y="4697325"/>
            <a:ext cx="1368600" cy="12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None/>
              <a:defRPr sz="1000">
                <a:solidFill>
                  <a:srgbClr val="000000"/>
                </a:solidFill>
              </a:defRPr>
            </a:lvl1pPr>
            <a:lvl2pPr lvl="1" algn="r" rtl="0">
              <a:spcBef>
                <a:spcPts val="0"/>
              </a:spcBef>
              <a:spcAft>
                <a:spcPts val="0"/>
              </a:spcAft>
              <a:buSzPts val="1000"/>
              <a:buNone/>
              <a:defRPr sz="1000"/>
            </a:lvl2pPr>
            <a:lvl3pPr lvl="2" algn="r" rtl="0">
              <a:spcBef>
                <a:spcPts val="0"/>
              </a:spcBef>
              <a:spcAft>
                <a:spcPts val="0"/>
              </a:spcAft>
              <a:buSzPts val="1000"/>
              <a:buNone/>
              <a:defRPr sz="1000"/>
            </a:lvl3pPr>
            <a:lvl4pPr lvl="3" algn="r" rtl="0">
              <a:spcBef>
                <a:spcPts val="0"/>
              </a:spcBef>
              <a:spcAft>
                <a:spcPts val="0"/>
              </a:spcAft>
              <a:buSzPts val="1000"/>
              <a:buNone/>
              <a:defRPr sz="1000"/>
            </a:lvl4pPr>
            <a:lvl5pPr lvl="4" algn="r" rtl="0">
              <a:spcBef>
                <a:spcPts val="0"/>
              </a:spcBef>
              <a:spcAft>
                <a:spcPts val="0"/>
              </a:spcAft>
              <a:buSzPts val="1000"/>
              <a:buNone/>
              <a:defRPr sz="1000"/>
            </a:lvl5pPr>
            <a:lvl6pPr lvl="5" algn="r" rtl="0">
              <a:spcBef>
                <a:spcPts val="0"/>
              </a:spcBef>
              <a:spcAft>
                <a:spcPts val="0"/>
              </a:spcAft>
              <a:buSzPts val="1000"/>
              <a:buNone/>
              <a:defRPr sz="1000"/>
            </a:lvl6pPr>
            <a:lvl7pPr lvl="6" algn="r" rtl="0">
              <a:spcBef>
                <a:spcPts val="0"/>
              </a:spcBef>
              <a:spcAft>
                <a:spcPts val="0"/>
              </a:spcAft>
              <a:buSzPts val="1000"/>
              <a:buNone/>
              <a:defRPr sz="1000"/>
            </a:lvl7pPr>
            <a:lvl8pPr lvl="7" algn="r" rtl="0">
              <a:spcBef>
                <a:spcPts val="0"/>
              </a:spcBef>
              <a:spcAft>
                <a:spcPts val="0"/>
              </a:spcAft>
              <a:buSzPts val="1000"/>
              <a:buNone/>
              <a:defRPr sz="1000"/>
            </a:lvl8pPr>
            <a:lvl9pPr lvl="8" algn="r" rtl="0">
              <a:spcBef>
                <a:spcPts val="0"/>
              </a:spcBef>
              <a:spcAft>
                <a:spcPts val="0"/>
              </a:spcAft>
              <a:buSzPts val="1000"/>
              <a:buNone/>
              <a:defRPr sz="1000"/>
            </a:lvl9pPr>
          </a:lstStyle>
          <a:p>
            <a:endParaRPr/>
          </a:p>
        </p:txBody>
      </p:sp>
      <p:grpSp>
        <p:nvGrpSpPr>
          <p:cNvPr id="466" name="Google Shape;466;p31"/>
          <p:cNvGrpSpPr/>
          <p:nvPr/>
        </p:nvGrpSpPr>
        <p:grpSpPr>
          <a:xfrm>
            <a:off x="7037461" y="4513500"/>
            <a:ext cx="1368528" cy="300900"/>
            <a:chOff x="7055224" y="4513500"/>
            <a:chExt cx="1368528" cy="300900"/>
          </a:xfrm>
        </p:grpSpPr>
        <p:grpSp>
          <p:nvGrpSpPr>
            <p:cNvPr id="467" name="Google Shape;467;p31"/>
            <p:cNvGrpSpPr/>
            <p:nvPr/>
          </p:nvGrpSpPr>
          <p:grpSpPr>
            <a:xfrm>
              <a:off x="7629309" y="4513500"/>
              <a:ext cx="794443" cy="300900"/>
              <a:chOff x="7310856" y="4513500"/>
              <a:chExt cx="1113132" cy="300900"/>
            </a:xfrm>
          </p:grpSpPr>
          <p:cxnSp>
            <p:nvCxnSpPr>
              <p:cNvPr id="468" name="Google Shape;468;p31"/>
              <p:cNvCxnSpPr/>
              <p:nvPr/>
            </p:nvCxnSpPr>
            <p:spPr>
              <a:xfrm>
                <a:off x="842398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69" name="Google Shape;469;p31"/>
              <p:cNvCxnSpPr/>
              <p:nvPr/>
            </p:nvCxnSpPr>
            <p:spPr>
              <a:xfrm>
                <a:off x="836886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70" name="Google Shape;470;p31"/>
              <p:cNvCxnSpPr/>
              <p:nvPr/>
            </p:nvCxnSpPr>
            <p:spPr>
              <a:xfrm>
                <a:off x="8302747"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471" name="Google Shape;471;p31"/>
              <p:cNvCxnSpPr/>
              <p:nvPr/>
            </p:nvCxnSpPr>
            <p:spPr>
              <a:xfrm>
                <a:off x="8236602"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72" name="Google Shape;472;p31"/>
              <p:cNvCxnSpPr/>
              <p:nvPr/>
            </p:nvCxnSpPr>
            <p:spPr>
              <a:xfrm>
                <a:off x="817048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73" name="Google Shape;473;p31"/>
              <p:cNvCxnSpPr/>
              <p:nvPr/>
            </p:nvCxnSpPr>
            <p:spPr>
              <a:xfrm>
                <a:off x="8093377"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474" name="Google Shape;474;p31"/>
              <p:cNvCxnSpPr/>
              <p:nvPr/>
            </p:nvCxnSpPr>
            <p:spPr>
              <a:xfrm>
                <a:off x="8027260"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31"/>
              <p:cNvCxnSpPr/>
              <p:nvPr/>
            </p:nvCxnSpPr>
            <p:spPr>
              <a:xfrm>
                <a:off x="7961115"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476" name="Google Shape;476;p31"/>
              <p:cNvCxnSpPr/>
              <p:nvPr/>
            </p:nvCxnSpPr>
            <p:spPr>
              <a:xfrm>
                <a:off x="789499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77" name="Google Shape;477;p31"/>
              <p:cNvCxnSpPr/>
              <p:nvPr/>
            </p:nvCxnSpPr>
            <p:spPr>
              <a:xfrm>
                <a:off x="783987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78" name="Google Shape;478;p31"/>
              <p:cNvCxnSpPr/>
              <p:nvPr/>
            </p:nvCxnSpPr>
            <p:spPr>
              <a:xfrm>
                <a:off x="7773757"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479" name="Google Shape;479;p31"/>
              <p:cNvCxnSpPr/>
              <p:nvPr/>
            </p:nvCxnSpPr>
            <p:spPr>
              <a:xfrm>
                <a:off x="7707612"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80" name="Google Shape;480;p31"/>
              <p:cNvCxnSpPr/>
              <p:nvPr/>
            </p:nvCxnSpPr>
            <p:spPr>
              <a:xfrm>
                <a:off x="7641496"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481" name="Google Shape;481;p31"/>
              <p:cNvCxnSpPr/>
              <p:nvPr/>
            </p:nvCxnSpPr>
            <p:spPr>
              <a:xfrm>
                <a:off x="7575351"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482" name="Google Shape;482;p31"/>
              <p:cNvCxnSpPr/>
              <p:nvPr/>
            </p:nvCxnSpPr>
            <p:spPr>
              <a:xfrm>
                <a:off x="750923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83" name="Google Shape;483;p31"/>
              <p:cNvCxnSpPr/>
              <p:nvPr/>
            </p:nvCxnSpPr>
            <p:spPr>
              <a:xfrm>
                <a:off x="7443117"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31"/>
              <p:cNvCxnSpPr/>
              <p:nvPr/>
            </p:nvCxnSpPr>
            <p:spPr>
              <a:xfrm>
                <a:off x="737700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85" name="Google Shape;485;p31"/>
              <p:cNvCxnSpPr/>
              <p:nvPr/>
            </p:nvCxnSpPr>
            <p:spPr>
              <a:xfrm>
                <a:off x="7310856" y="4513500"/>
                <a:ext cx="0" cy="300900"/>
              </a:xfrm>
              <a:prstGeom prst="straightConnector1">
                <a:avLst/>
              </a:prstGeom>
              <a:noFill/>
              <a:ln w="28575" cap="flat" cmpd="sng">
                <a:solidFill>
                  <a:schemeClr val="dk1"/>
                </a:solidFill>
                <a:prstDash val="solid"/>
                <a:round/>
                <a:headEnd type="none" w="med" len="med"/>
                <a:tailEnd type="none" w="med" len="med"/>
              </a:ln>
            </p:spPr>
          </p:cxnSp>
        </p:grpSp>
        <p:cxnSp>
          <p:nvCxnSpPr>
            <p:cNvPr id="486" name="Google Shape;486;p31"/>
            <p:cNvCxnSpPr/>
            <p:nvPr/>
          </p:nvCxnSpPr>
          <p:spPr>
            <a:xfrm>
              <a:off x="756650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31"/>
            <p:cNvCxnSpPr/>
            <p:nvPr/>
          </p:nvCxnSpPr>
          <p:spPr>
            <a:xfrm>
              <a:off x="7527159"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88" name="Google Shape;488;p31"/>
            <p:cNvCxnSpPr/>
            <p:nvPr/>
          </p:nvCxnSpPr>
          <p:spPr>
            <a:xfrm>
              <a:off x="7479971"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489" name="Google Shape;489;p31"/>
            <p:cNvCxnSpPr/>
            <p:nvPr/>
          </p:nvCxnSpPr>
          <p:spPr>
            <a:xfrm>
              <a:off x="7432764"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90" name="Google Shape;490;p31"/>
            <p:cNvCxnSpPr/>
            <p:nvPr/>
          </p:nvCxnSpPr>
          <p:spPr>
            <a:xfrm>
              <a:off x="738557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31"/>
            <p:cNvCxnSpPr/>
            <p:nvPr/>
          </p:nvCxnSpPr>
          <p:spPr>
            <a:xfrm>
              <a:off x="7330544"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492" name="Google Shape;492;p31"/>
            <p:cNvCxnSpPr/>
            <p:nvPr/>
          </p:nvCxnSpPr>
          <p:spPr>
            <a:xfrm>
              <a:off x="7283356"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93" name="Google Shape;493;p31"/>
            <p:cNvCxnSpPr/>
            <p:nvPr/>
          </p:nvCxnSpPr>
          <p:spPr>
            <a:xfrm>
              <a:off x="7236149" y="4513500"/>
              <a:ext cx="0" cy="300900"/>
            </a:xfrm>
            <a:prstGeom prst="straightConnector1">
              <a:avLst/>
            </a:prstGeom>
            <a:noFill/>
            <a:ln w="28575" cap="flat" cmpd="sng">
              <a:solidFill>
                <a:schemeClr val="dk1"/>
              </a:solidFill>
              <a:prstDash val="solid"/>
              <a:round/>
              <a:headEnd type="none" w="med" len="med"/>
              <a:tailEnd type="none" w="med" len="med"/>
            </a:ln>
          </p:spPr>
        </p:cxnSp>
        <p:cxnSp>
          <p:nvCxnSpPr>
            <p:cNvPr id="494" name="Google Shape;494;p31"/>
            <p:cNvCxnSpPr/>
            <p:nvPr/>
          </p:nvCxnSpPr>
          <p:spPr>
            <a:xfrm>
              <a:off x="7188961"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95" name="Google Shape;495;p31"/>
            <p:cNvCxnSpPr/>
            <p:nvPr/>
          </p:nvCxnSpPr>
          <p:spPr>
            <a:xfrm>
              <a:off x="7149618" y="4513500"/>
              <a:ext cx="0" cy="300900"/>
            </a:xfrm>
            <a:prstGeom prst="straightConnector1">
              <a:avLst/>
            </a:prstGeom>
            <a:noFill/>
            <a:ln w="9525" cap="flat" cmpd="sng">
              <a:solidFill>
                <a:schemeClr val="dk1"/>
              </a:solidFill>
              <a:prstDash val="solid"/>
              <a:round/>
              <a:headEnd type="none" w="med" len="med"/>
              <a:tailEnd type="none" w="med" len="med"/>
            </a:ln>
          </p:spPr>
        </p:cxnSp>
        <p:cxnSp>
          <p:nvCxnSpPr>
            <p:cNvPr id="496" name="Google Shape;496;p31"/>
            <p:cNvCxnSpPr/>
            <p:nvPr/>
          </p:nvCxnSpPr>
          <p:spPr>
            <a:xfrm>
              <a:off x="7102431" y="4513500"/>
              <a:ext cx="0" cy="300900"/>
            </a:xfrm>
            <a:prstGeom prst="straightConnector1">
              <a:avLst/>
            </a:prstGeom>
            <a:noFill/>
            <a:ln w="38100" cap="flat" cmpd="sng">
              <a:solidFill>
                <a:schemeClr val="dk1"/>
              </a:solidFill>
              <a:prstDash val="solid"/>
              <a:round/>
              <a:headEnd type="none" w="med" len="med"/>
              <a:tailEnd type="none" w="med" len="med"/>
            </a:ln>
          </p:spPr>
        </p:cxnSp>
        <p:cxnSp>
          <p:nvCxnSpPr>
            <p:cNvPr id="497" name="Google Shape;497;p31"/>
            <p:cNvCxnSpPr/>
            <p:nvPr/>
          </p:nvCxnSpPr>
          <p:spPr>
            <a:xfrm>
              <a:off x="7055224" y="4513500"/>
              <a:ext cx="0" cy="300900"/>
            </a:xfrm>
            <a:prstGeom prst="straightConnector1">
              <a:avLst/>
            </a:prstGeom>
            <a:noFill/>
            <a:ln w="9525" cap="flat" cmpd="sng">
              <a:solidFill>
                <a:schemeClr val="dk1"/>
              </a:solidFill>
              <a:prstDash val="solid"/>
              <a:round/>
              <a:headEnd type="none" w="med" len="med"/>
              <a:tailEnd type="none" w="med" len="med"/>
            </a:ln>
          </p:spPr>
        </p:cxnSp>
      </p:grpSp>
      <p:cxnSp>
        <p:nvCxnSpPr>
          <p:cNvPr id="498" name="Google Shape;498;p31"/>
          <p:cNvCxnSpPr/>
          <p:nvPr/>
        </p:nvCxnSpPr>
        <p:spPr>
          <a:xfrm rot="10800000">
            <a:off x="720009" y="4663948"/>
            <a:ext cx="673217"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64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Lexend ExtraBold"/>
              <a:buNone/>
              <a:defRPr sz="3400">
                <a:solidFill>
                  <a:schemeClr val="dk1"/>
                </a:solidFill>
                <a:latin typeface="Lexend ExtraBold"/>
                <a:ea typeface="Lexend ExtraBold"/>
                <a:cs typeface="Lexend ExtraBold"/>
                <a:sym typeface="Lexend ExtraBold"/>
              </a:defRPr>
            </a:lvl1pPr>
            <a:lvl2pPr lvl="1" rtl="0">
              <a:spcBef>
                <a:spcPts val="0"/>
              </a:spcBef>
              <a:spcAft>
                <a:spcPts val="0"/>
              </a:spcAft>
              <a:buClr>
                <a:schemeClr val="dk1"/>
              </a:buClr>
              <a:buSzPts val="3400"/>
              <a:buFont typeface="Lexend ExtraBold"/>
              <a:buNone/>
              <a:defRPr sz="3400">
                <a:solidFill>
                  <a:schemeClr val="dk1"/>
                </a:solidFill>
                <a:latin typeface="Lexend ExtraBold"/>
                <a:ea typeface="Lexend ExtraBold"/>
                <a:cs typeface="Lexend ExtraBold"/>
                <a:sym typeface="Lexend ExtraBold"/>
              </a:defRPr>
            </a:lvl2pPr>
            <a:lvl3pPr lvl="2" rtl="0">
              <a:spcBef>
                <a:spcPts val="0"/>
              </a:spcBef>
              <a:spcAft>
                <a:spcPts val="0"/>
              </a:spcAft>
              <a:buClr>
                <a:schemeClr val="dk1"/>
              </a:buClr>
              <a:buSzPts val="3400"/>
              <a:buFont typeface="Lexend ExtraBold"/>
              <a:buNone/>
              <a:defRPr sz="3400">
                <a:solidFill>
                  <a:schemeClr val="dk1"/>
                </a:solidFill>
                <a:latin typeface="Lexend ExtraBold"/>
                <a:ea typeface="Lexend ExtraBold"/>
                <a:cs typeface="Lexend ExtraBold"/>
                <a:sym typeface="Lexend ExtraBold"/>
              </a:defRPr>
            </a:lvl3pPr>
            <a:lvl4pPr lvl="3" rtl="0">
              <a:spcBef>
                <a:spcPts val="0"/>
              </a:spcBef>
              <a:spcAft>
                <a:spcPts val="0"/>
              </a:spcAft>
              <a:buClr>
                <a:schemeClr val="dk1"/>
              </a:buClr>
              <a:buSzPts val="3400"/>
              <a:buFont typeface="Lexend ExtraBold"/>
              <a:buNone/>
              <a:defRPr sz="3400">
                <a:solidFill>
                  <a:schemeClr val="dk1"/>
                </a:solidFill>
                <a:latin typeface="Lexend ExtraBold"/>
                <a:ea typeface="Lexend ExtraBold"/>
                <a:cs typeface="Lexend ExtraBold"/>
                <a:sym typeface="Lexend ExtraBold"/>
              </a:defRPr>
            </a:lvl4pPr>
            <a:lvl5pPr lvl="4" rtl="0">
              <a:spcBef>
                <a:spcPts val="0"/>
              </a:spcBef>
              <a:spcAft>
                <a:spcPts val="0"/>
              </a:spcAft>
              <a:buClr>
                <a:schemeClr val="dk1"/>
              </a:buClr>
              <a:buSzPts val="3400"/>
              <a:buFont typeface="Lexend ExtraBold"/>
              <a:buNone/>
              <a:defRPr sz="3400">
                <a:solidFill>
                  <a:schemeClr val="dk1"/>
                </a:solidFill>
                <a:latin typeface="Lexend ExtraBold"/>
                <a:ea typeface="Lexend ExtraBold"/>
                <a:cs typeface="Lexend ExtraBold"/>
                <a:sym typeface="Lexend ExtraBold"/>
              </a:defRPr>
            </a:lvl5pPr>
            <a:lvl6pPr lvl="5" rtl="0">
              <a:spcBef>
                <a:spcPts val="0"/>
              </a:spcBef>
              <a:spcAft>
                <a:spcPts val="0"/>
              </a:spcAft>
              <a:buClr>
                <a:schemeClr val="dk1"/>
              </a:buClr>
              <a:buSzPts val="3400"/>
              <a:buFont typeface="Lexend ExtraBold"/>
              <a:buNone/>
              <a:defRPr sz="3400">
                <a:solidFill>
                  <a:schemeClr val="dk1"/>
                </a:solidFill>
                <a:latin typeface="Lexend ExtraBold"/>
                <a:ea typeface="Lexend ExtraBold"/>
                <a:cs typeface="Lexend ExtraBold"/>
                <a:sym typeface="Lexend ExtraBold"/>
              </a:defRPr>
            </a:lvl6pPr>
            <a:lvl7pPr lvl="6" rtl="0">
              <a:spcBef>
                <a:spcPts val="0"/>
              </a:spcBef>
              <a:spcAft>
                <a:spcPts val="0"/>
              </a:spcAft>
              <a:buClr>
                <a:schemeClr val="dk1"/>
              </a:buClr>
              <a:buSzPts val="3400"/>
              <a:buFont typeface="Lexend ExtraBold"/>
              <a:buNone/>
              <a:defRPr sz="3400">
                <a:solidFill>
                  <a:schemeClr val="dk1"/>
                </a:solidFill>
                <a:latin typeface="Lexend ExtraBold"/>
                <a:ea typeface="Lexend ExtraBold"/>
                <a:cs typeface="Lexend ExtraBold"/>
                <a:sym typeface="Lexend ExtraBold"/>
              </a:defRPr>
            </a:lvl7pPr>
            <a:lvl8pPr lvl="7" rtl="0">
              <a:spcBef>
                <a:spcPts val="0"/>
              </a:spcBef>
              <a:spcAft>
                <a:spcPts val="0"/>
              </a:spcAft>
              <a:buClr>
                <a:schemeClr val="dk1"/>
              </a:buClr>
              <a:buSzPts val="3400"/>
              <a:buFont typeface="Lexend ExtraBold"/>
              <a:buNone/>
              <a:defRPr sz="3400">
                <a:solidFill>
                  <a:schemeClr val="dk1"/>
                </a:solidFill>
                <a:latin typeface="Lexend ExtraBold"/>
                <a:ea typeface="Lexend ExtraBold"/>
                <a:cs typeface="Lexend ExtraBold"/>
                <a:sym typeface="Lexend ExtraBold"/>
              </a:defRPr>
            </a:lvl8pPr>
            <a:lvl9pPr lvl="8" rtl="0">
              <a:spcBef>
                <a:spcPts val="0"/>
              </a:spcBef>
              <a:spcAft>
                <a:spcPts val="0"/>
              </a:spcAft>
              <a:buClr>
                <a:schemeClr val="dk1"/>
              </a:buClr>
              <a:buSzPts val="3400"/>
              <a:buFont typeface="Lexend ExtraBold"/>
              <a:buNone/>
              <a:defRPr sz="3400">
                <a:solidFill>
                  <a:schemeClr val="dk1"/>
                </a:solidFill>
                <a:latin typeface="Lexend ExtraBold"/>
                <a:ea typeface="Lexend ExtraBold"/>
                <a:cs typeface="Lexend ExtraBold"/>
                <a:sym typeface="Lexend ExtraBold"/>
              </a:defRPr>
            </a:lvl9pPr>
          </a:lstStyle>
          <a:p>
            <a:endParaRPr/>
          </a:p>
        </p:txBody>
      </p:sp>
      <p:sp>
        <p:nvSpPr>
          <p:cNvPr id="7" name="Google Shape;7;p1"/>
          <p:cNvSpPr txBox="1">
            <a:spLocks noGrp="1"/>
          </p:cNvSpPr>
          <p:nvPr>
            <p:ph type="body" idx="1"/>
          </p:nvPr>
        </p:nvSpPr>
        <p:spPr>
          <a:xfrm>
            <a:off x="720000" y="1142975"/>
            <a:ext cx="7704000" cy="3370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2" r:id="rId6"/>
    <p:sldLayoutId id="2147483669" r:id="rId7"/>
    <p:sldLayoutId id="2147483675" r:id="rId8"/>
    <p:sldLayoutId id="2147483677" r:id="rId9"/>
    <p:sldLayoutId id="2147483680" r:id="rId10"/>
    <p:sldLayoutId id="214748368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8" name="Google Shape;588;p39"/>
          <p:cNvSpPr txBox="1">
            <a:spLocks noGrp="1"/>
          </p:cNvSpPr>
          <p:nvPr>
            <p:ph type="subTitle" idx="2"/>
          </p:nvPr>
        </p:nvSpPr>
        <p:spPr>
          <a:xfrm>
            <a:off x="115208" y="2927950"/>
            <a:ext cx="2336100" cy="1271498"/>
          </a:xfrm>
          <a:prstGeom prst="rect">
            <a:avLst/>
          </a:prstGeom>
        </p:spPr>
        <p:txBody>
          <a:bodyPr spcFirstLastPara="1" wrap="square" lIns="91425" tIns="91425" rIns="91425" bIns="91425" anchor="ctr" anchorCtr="0">
            <a:noAutofit/>
          </a:bodyPr>
          <a:lstStyle/>
          <a:p>
            <a:pPr lvl="0"/>
            <a:r>
              <a:rPr lang="fr-FR" sz="1600" dirty="0">
                <a:solidFill>
                  <a:schemeClr val="tx1"/>
                </a:solidFill>
                <a:latin typeface="+mj-lt"/>
              </a:rPr>
              <a:t>Saad El </a:t>
            </a:r>
            <a:r>
              <a:rPr lang="fr-FR" sz="1600" dirty="0" err="1">
                <a:solidFill>
                  <a:schemeClr val="tx1"/>
                </a:solidFill>
                <a:latin typeface="+mj-lt"/>
              </a:rPr>
              <a:t>Mlili</a:t>
            </a:r>
            <a:r>
              <a:rPr lang="fr-FR" sz="1600" dirty="0">
                <a:solidFill>
                  <a:schemeClr val="tx1"/>
                </a:solidFill>
                <a:latin typeface="+mj-lt"/>
              </a:rPr>
              <a:t> </a:t>
            </a:r>
          </a:p>
          <a:p>
            <a:pPr lvl="0"/>
            <a:r>
              <a:rPr lang="fr-FR" sz="1600" dirty="0">
                <a:solidFill>
                  <a:schemeClr val="tx1"/>
                </a:solidFill>
                <a:latin typeface="+mj-lt"/>
              </a:rPr>
              <a:t>Zayd </a:t>
            </a:r>
            <a:r>
              <a:rPr lang="fr-FR" sz="1600" dirty="0" err="1">
                <a:solidFill>
                  <a:schemeClr val="tx1"/>
                </a:solidFill>
                <a:latin typeface="+mj-lt"/>
              </a:rPr>
              <a:t>Fetouh</a:t>
            </a:r>
            <a:endParaRPr lang="fr-FR" sz="1600" dirty="0">
              <a:solidFill>
                <a:schemeClr val="tx1"/>
              </a:solidFill>
              <a:latin typeface="+mj-lt"/>
            </a:endParaRPr>
          </a:p>
          <a:p>
            <a:pPr lvl="0"/>
            <a:r>
              <a:rPr lang="fr-FR" sz="1600" dirty="0">
                <a:solidFill>
                  <a:schemeClr val="tx1"/>
                </a:solidFill>
                <a:latin typeface="+mj-lt"/>
              </a:rPr>
              <a:t>Jihad </a:t>
            </a:r>
            <a:r>
              <a:rPr lang="fr-FR" sz="1600" dirty="0" err="1">
                <a:solidFill>
                  <a:schemeClr val="tx1"/>
                </a:solidFill>
                <a:latin typeface="+mj-lt"/>
              </a:rPr>
              <a:t>Bourbab</a:t>
            </a:r>
            <a:endParaRPr lang="fr-FR" sz="1600" dirty="0">
              <a:solidFill>
                <a:schemeClr val="tx1"/>
              </a:solidFill>
              <a:latin typeface="+mj-lt"/>
            </a:endParaRPr>
          </a:p>
          <a:p>
            <a:pPr lvl="0"/>
            <a:r>
              <a:rPr lang="fr-FR" sz="1600" dirty="0">
                <a:solidFill>
                  <a:schemeClr val="tx1"/>
                </a:solidFill>
                <a:latin typeface="+mj-lt"/>
              </a:rPr>
              <a:t>Rida EL </a:t>
            </a:r>
            <a:r>
              <a:rPr lang="fr-FR" sz="1600" dirty="0" err="1">
                <a:solidFill>
                  <a:schemeClr val="tx1"/>
                </a:solidFill>
                <a:latin typeface="+mj-lt"/>
              </a:rPr>
              <a:t>klie</a:t>
            </a:r>
            <a:endParaRPr lang="fr-FR" sz="1600" dirty="0">
              <a:solidFill>
                <a:schemeClr val="tx1"/>
              </a:solidFill>
              <a:latin typeface="+mj-lt"/>
            </a:endParaRPr>
          </a:p>
          <a:p>
            <a:pPr lvl="0"/>
            <a:r>
              <a:rPr lang="fr-FR" sz="1600" dirty="0" err="1">
                <a:solidFill>
                  <a:schemeClr val="tx1"/>
                </a:solidFill>
                <a:latin typeface="+mj-lt"/>
              </a:rPr>
              <a:t>Dikra</a:t>
            </a:r>
            <a:r>
              <a:rPr lang="fr-FR" sz="1600" dirty="0">
                <a:solidFill>
                  <a:schemeClr val="tx1"/>
                </a:solidFill>
                <a:latin typeface="+mj-lt"/>
              </a:rPr>
              <a:t> </a:t>
            </a:r>
            <a:r>
              <a:rPr lang="fr-FR" sz="1600" dirty="0" err="1">
                <a:solidFill>
                  <a:schemeClr val="tx1"/>
                </a:solidFill>
                <a:latin typeface="+mj-lt"/>
              </a:rPr>
              <a:t>Mkhichen</a:t>
            </a:r>
            <a:endParaRPr sz="1600" dirty="0">
              <a:latin typeface="+mj-lt"/>
            </a:endParaRPr>
          </a:p>
        </p:txBody>
      </p:sp>
      <p:sp>
        <p:nvSpPr>
          <p:cNvPr id="589" name="Google Shape;589;p39"/>
          <p:cNvSpPr txBox="1">
            <a:spLocks noGrp="1"/>
          </p:cNvSpPr>
          <p:nvPr>
            <p:ph type="ctrTitle"/>
          </p:nvPr>
        </p:nvSpPr>
        <p:spPr>
          <a:xfrm>
            <a:off x="439881" y="730792"/>
            <a:ext cx="4801109" cy="9746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err="1">
                <a:latin typeface="+mj-lt"/>
              </a:rPr>
              <a:t>Zone</a:t>
            </a:r>
            <a:r>
              <a:rPr lang="fr-FR" b="1" dirty="0" err="1">
                <a:solidFill>
                  <a:schemeClr val="tx2">
                    <a:lumMod val="75000"/>
                  </a:schemeClr>
                </a:solidFill>
                <a:latin typeface="+mj-lt"/>
              </a:rPr>
              <a:t>Connect</a:t>
            </a:r>
            <a:endParaRPr b="1" dirty="0">
              <a:solidFill>
                <a:schemeClr val="tx2">
                  <a:lumMod val="75000"/>
                </a:schemeClr>
              </a:solidFill>
              <a:latin typeface="+mj-lt"/>
            </a:endParaRPr>
          </a:p>
        </p:txBody>
      </p:sp>
      <p:grpSp>
        <p:nvGrpSpPr>
          <p:cNvPr id="600" name="Google Shape;600;p39"/>
          <p:cNvGrpSpPr/>
          <p:nvPr/>
        </p:nvGrpSpPr>
        <p:grpSpPr>
          <a:xfrm>
            <a:off x="7054096" y="3829703"/>
            <a:ext cx="683353" cy="694764"/>
            <a:chOff x="2247775" y="1520925"/>
            <a:chExt cx="393750" cy="400325"/>
          </a:xfrm>
        </p:grpSpPr>
        <p:sp>
          <p:nvSpPr>
            <p:cNvPr id="601" name="Google Shape;601;p39"/>
            <p:cNvSpPr/>
            <p:nvPr/>
          </p:nvSpPr>
          <p:spPr>
            <a:xfrm>
              <a:off x="2248425" y="1521250"/>
              <a:ext cx="393100" cy="400000"/>
            </a:xfrm>
            <a:custGeom>
              <a:avLst/>
              <a:gdLst/>
              <a:ahLst/>
              <a:cxnLst/>
              <a:rect l="l" t="t" r="r" b="b"/>
              <a:pathLst>
                <a:path w="15724" h="16000" extrusionOk="0">
                  <a:moveTo>
                    <a:pt x="9361" y="1"/>
                  </a:moveTo>
                  <a:lnTo>
                    <a:pt x="0" y="10108"/>
                  </a:lnTo>
                  <a:lnTo>
                    <a:pt x="6363" y="15999"/>
                  </a:lnTo>
                  <a:lnTo>
                    <a:pt x="15724" y="5905"/>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2247775" y="1520925"/>
              <a:ext cx="236650" cy="255000"/>
            </a:xfrm>
            <a:custGeom>
              <a:avLst/>
              <a:gdLst/>
              <a:ahLst/>
              <a:cxnLst/>
              <a:rect l="l" t="t" r="r" b="b"/>
              <a:pathLst>
                <a:path w="9466" h="10200" extrusionOk="0">
                  <a:moveTo>
                    <a:pt x="9309" y="1"/>
                  </a:moveTo>
                  <a:cubicBezTo>
                    <a:pt x="9243" y="289"/>
                    <a:pt x="7908" y="7031"/>
                    <a:pt x="7803" y="7948"/>
                  </a:cubicBezTo>
                  <a:lnTo>
                    <a:pt x="0" y="10042"/>
                  </a:lnTo>
                  <a:lnTo>
                    <a:pt x="39" y="10200"/>
                  </a:lnTo>
                  <a:lnTo>
                    <a:pt x="7973" y="8079"/>
                  </a:lnTo>
                  <a:lnTo>
                    <a:pt x="7973" y="8013"/>
                  </a:lnTo>
                  <a:cubicBezTo>
                    <a:pt x="8012" y="7385"/>
                    <a:pt x="9453" y="105"/>
                    <a:pt x="9466" y="27"/>
                  </a:cubicBezTo>
                  <a:lnTo>
                    <a:pt x="93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39"/>
          <p:cNvGrpSpPr/>
          <p:nvPr/>
        </p:nvGrpSpPr>
        <p:grpSpPr>
          <a:xfrm>
            <a:off x="6034109" y="637358"/>
            <a:ext cx="673180" cy="673180"/>
            <a:chOff x="2429425" y="1984725"/>
            <a:chExt cx="239600" cy="239600"/>
          </a:xfrm>
        </p:grpSpPr>
        <p:sp>
          <p:nvSpPr>
            <p:cNvPr id="604" name="Google Shape;604;p39"/>
            <p:cNvSpPr/>
            <p:nvPr/>
          </p:nvSpPr>
          <p:spPr>
            <a:xfrm>
              <a:off x="2429425" y="1984725"/>
              <a:ext cx="239600" cy="239600"/>
            </a:xfrm>
            <a:custGeom>
              <a:avLst/>
              <a:gdLst/>
              <a:ahLst/>
              <a:cxnLst/>
              <a:rect l="l" t="t" r="r" b="b"/>
              <a:pathLst>
                <a:path w="9584" h="9584" extrusionOk="0">
                  <a:moveTo>
                    <a:pt x="3771" y="0"/>
                  </a:moveTo>
                  <a:lnTo>
                    <a:pt x="3679" y="2606"/>
                  </a:lnTo>
                  <a:lnTo>
                    <a:pt x="1519" y="1152"/>
                  </a:lnTo>
                  <a:lnTo>
                    <a:pt x="2736" y="3457"/>
                  </a:lnTo>
                  <a:lnTo>
                    <a:pt x="131" y="3273"/>
                  </a:lnTo>
                  <a:lnTo>
                    <a:pt x="2344" y="4661"/>
                  </a:lnTo>
                  <a:lnTo>
                    <a:pt x="0" y="5813"/>
                  </a:lnTo>
                  <a:lnTo>
                    <a:pt x="2606" y="5905"/>
                  </a:lnTo>
                  <a:lnTo>
                    <a:pt x="1152" y="8065"/>
                  </a:lnTo>
                  <a:lnTo>
                    <a:pt x="1152" y="8065"/>
                  </a:lnTo>
                  <a:lnTo>
                    <a:pt x="3457" y="6847"/>
                  </a:lnTo>
                  <a:lnTo>
                    <a:pt x="3273" y="9453"/>
                  </a:lnTo>
                  <a:lnTo>
                    <a:pt x="4661" y="7240"/>
                  </a:lnTo>
                  <a:lnTo>
                    <a:pt x="5813" y="9584"/>
                  </a:lnTo>
                  <a:lnTo>
                    <a:pt x="5905" y="6978"/>
                  </a:lnTo>
                  <a:lnTo>
                    <a:pt x="8065" y="8432"/>
                  </a:lnTo>
                  <a:lnTo>
                    <a:pt x="6847" y="6127"/>
                  </a:lnTo>
                  <a:lnTo>
                    <a:pt x="9453" y="6311"/>
                  </a:lnTo>
                  <a:lnTo>
                    <a:pt x="7240" y="4923"/>
                  </a:lnTo>
                  <a:lnTo>
                    <a:pt x="9584" y="3771"/>
                  </a:lnTo>
                  <a:lnTo>
                    <a:pt x="6978" y="3679"/>
                  </a:lnTo>
                  <a:lnTo>
                    <a:pt x="8432" y="1519"/>
                  </a:lnTo>
                  <a:lnTo>
                    <a:pt x="6127" y="2737"/>
                  </a:lnTo>
                  <a:lnTo>
                    <a:pt x="6127" y="2737"/>
                  </a:lnTo>
                  <a:lnTo>
                    <a:pt x="6311" y="131"/>
                  </a:lnTo>
                  <a:lnTo>
                    <a:pt x="4923" y="2344"/>
                  </a:lnTo>
                  <a:lnTo>
                    <a:pt x="37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43993" y="2064079"/>
              <a:ext cx="17050" cy="80875"/>
            </a:xfrm>
            <a:custGeom>
              <a:avLst/>
              <a:gdLst/>
              <a:ahLst/>
              <a:cxnLst/>
              <a:rect l="l" t="t" r="r" b="b"/>
              <a:pathLst>
                <a:path w="682" h="3235" extrusionOk="0">
                  <a:moveTo>
                    <a:pt x="66" y="1"/>
                  </a:moveTo>
                  <a:lnTo>
                    <a:pt x="131" y="2266"/>
                  </a:lnTo>
                  <a:lnTo>
                    <a:pt x="459" y="2266"/>
                  </a:lnTo>
                  <a:lnTo>
                    <a:pt x="524" y="1"/>
                  </a:lnTo>
                  <a:close/>
                  <a:moveTo>
                    <a:pt x="288" y="2645"/>
                  </a:moveTo>
                  <a:cubicBezTo>
                    <a:pt x="131" y="2645"/>
                    <a:pt x="0" y="2789"/>
                    <a:pt x="13" y="2946"/>
                  </a:cubicBezTo>
                  <a:cubicBezTo>
                    <a:pt x="0" y="3103"/>
                    <a:pt x="131" y="3234"/>
                    <a:pt x="288" y="3234"/>
                  </a:cubicBezTo>
                  <a:cubicBezTo>
                    <a:pt x="681" y="3234"/>
                    <a:pt x="681" y="2645"/>
                    <a:pt x="288" y="26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39"/>
          <p:cNvGrpSpPr/>
          <p:nvPr/>
        </p:nvGrpSpPr>
        <p:grpSpPr>
          <a:xfrm>
            <a:off x="5967467" y="1685470"/>
            <a:ext cx="673174" cy="862229"/>
            <a:chOff x="423050" y="2039550"/>
            <a:chExt cx="318150" cy="407500"/>
          </a:xfrm>
        </p:grpSpPr>
        <p:sp>
          <p:nvSpPr>
            <p:cNvPr id="621" name="Google Shape;621;p39"/>
            <p:cNvSpPr/>
            <p:nvPr/>
          </p:nvSpPr>
          <p:spPr>
            <a:xfrm>
              <a:off x="423050" y="2039550"/>
              <a:ext cx="318150" cy="407500"/>
            </a:xfrm>
            <a:custGeom>
              <a:avLst/>
              <a:gdLst/>
              <a:ahLst/>
              <a:cxnLst/>
              <a:rect l="l" t="t" r="r" b="b"/>
              <a:pathLst>
                <a:path w="12726" h="16300" extrusionOk="0">
                  <a:moveTo>
                    <a:pt x="11315" y="0"/>
                  </a:moveTo>
                  <a:cubicBezTo>
                    <a:pt x="11239" y="0"/>
                    <a:pt x="11163" y="35"/>
                    <a:pt x="11115" y="98"/>
                  </a:cubicBezTo>
                  <a:lnTo>
                    <a:pt x="79" y="15076"/>
                  </a:lnTo>
                  <a:cubicBezTo>
                    <a:pt x="0" y="15181"/>
                    <a:pt x="26" y="15338"/>
                    <a:pt x="131" y="15416"/>
                  </a:cubicBezTo>
                  <a:lnTo>
                    <a:pt x="1270" y="16254"/>
                  </a:lnTo>
                  <a:cubicBezTo>
                    <a:pt x="1311" y="16285"/>
                    <a:pt x="1361" y="16300"/>
                    <a:pt x="1410" y="16300"/>
                  </a:cubicBezTo>
                  <a:cubicBezTo>
                    <a:pt x="1486" y="16300"/>
                    <a:pt x="1563" y="16265"/>
                    <a:pt x="1610" y="16202"/>
                  </a:cubicBezTo>
                  <a:lnTo>
                    <a:pt x="12647" y="1224"/>
                  </a:lnTo>
                  <a:cubicBezTo>
                    <a:pt x="12726" y="1120"/>
                    <a:pt x="12700" y="963"/>
                    <a:pt x="12595" y="884"/>
                  </a:cubicBezTo>
                  <a:lnTo>
                    <a:pt x="11456" y="46"/>
                  </a:lnTo>
                  <a:cubicBezTo>
                    <a:pt x="11414" y="15"/>
                    <a:pt x="11365" y="0"/>
                    <a:pt x="11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529150" y="2194150"/>
              <a:ext cx="108300" cy="97850"/>
            </a:xfrm>
            <a:custGeom>
              <a:avLst/>
              <a:gdLst/>
              <a:ahLst/>
              <a:cxnLst/>
              <a:rect l="l" t="t" r="r" b="b"/>
              <a:pathLst>
                <a:path w="4332" h="3914" extrusionOk="0">
                  <a:moveTo>
                    <a:pt x="2136" y="0"/>
                  </a:moveTo>
                  <a:cubicBezTo>
                    <a:pt x="1023" y="0"/>
                    <a:pt x="0" y="972"/>
                    <a:pt x="194" y="2254"/>
                  </a:cubicBezTo>
                  <a:cubicBezTo>
                    <a:pt x="354" y="3301"/>
                    <a:pt x="1236" y="3914"/>
                    <a:pt x="2134" y="3914"/>
                  </a:cubicBezTo>
                  <a:cubicBezTo>
                    <a:pt x="2707" y="3914"/>
                    <a:pt x="3287" y="3664"/>
                    <a:pt x="3690" y="3118"/>
                  </a:cubicBezTo>
                  <a:cubicBezTo>
                    <a:pt x="4331" y="2254"/>
                    <a:pt x="4148" y="1023"/>
                    <a:pt x="3284" y="382"/>
                  </a:cubicBezTo>
                  <a:cubicBezTo>
                    <a:pt x="2922" y="118"/>
                    <a:pt x="2524" y="0"/>
                    <a:pt x="2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576875" y="2211900"/>
              <a:ext cx="34050" cy="52700"/>
            </a:xfrm>
            <a:custGeom>
              <a:avLst/>
              <a:gdLst/>
              <a:ahLst/>
              <a:cxnLst/>
              <a:rect l="l" t="t" r="r" b="b"/>
              <a:pathLst>
                <a:path w="1362" h="2108" extrusionOk="0">
                  <a:moveTo>
                    <a:pt x="1076" y="1"/>
                  </a:moveTo>
                  <a:cubicBezTo>
                    <a:pt x="1052" y="1"/>
                    <a:pt x="1028" y="12"/>
                    <a:pt x="1009" y="39"/>
                  </a:cubicBezTo>
                  <a:lnTo>
                    <a:pt x="0" y="1400"/>
                  </a:lnTo>
                  <a:lnTo>
                    <a:pt x="1218" y="2094"/>
                  </a:lnTo>
                  <a:cubicBezTo>
                    <a:pt x="1231" y="2094"/>
                    <a:pt x="1244" y="2107"/>
                    <a:pt x="1257" y="2107"/>
                  </a:cubicBezTo>
                  <a:cubicBezTo>
                    <a:pt x="1336" y="2107"/>
                    <a:pt x="1362" y="1989"/>
                    <a:pt x="1297" y="1950"/>
                  </a:cubicBezTo>
                  <a:lnTo>
                    <a:pt x="236" y="1348"/>
                  </a:lnTo>
                  <a:lnTo>
                    <a:pt x="1139" y="130"/>
                  </a:lnTo>
                  <a:cubicBezTo>
                    <a:pt x="1186" y="65"/>
                    <a:pt x="1134"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620100" y="2171075"/>
              <a:ext cx="19650" cy="17700"/>
            </a:xfrm>
            <a:custGeom>
              <a:avLst/>
              <a:gdLst/>
              <a:ahLst/>
              <a:cxnLst/>
              <a:rect l="l" t="t" r="r" b="b"/>
              <a:pathLst>
                <a:path w="786" h="708" extrusionOk="0">
                  <a:moveTo>
                    <a:pt x="386" y="0"/>
                  </a:moveTo>
                  <a:cubicBezTo>
                    <a:pt x="182" y="0"/>
                    <a:pt x="0" y="179"/>
                    <a:pt x="39" y="402"/>
                  </a:cubicBezTo>
                  <a:cubicBezTo>
                    <a:pt x="63" y="593"/>
                    <a:pt x="223" y="707"/>
                    <a:pt x="386" y="707"/>
                  </a:cubicBezTo>
                  <a:cubicBezTo>
                    <a:pt x="491" y="707"/>
                    <a:pt x="596" y="661"/>
                    <a:pt x="667" y="559"/>
                  </a:cubicBezTo>
                  <a:cubicBezTo>
                    <a:pt x="785" y="402"/>
                    <a:pt x="746" y="192"/>
                    <a:pt x="602" y="74"/>
                  </a:cubicBezTo>
                  <a:cubicBezTo>
                    <a:pt x="533" y="23"/>
                    <a:pt x="458"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641050" y="2142550"/>
              <a:ext cx="19650" cy="17750"/>
            </a:xfrm>
            <a:custGeom>
              <a:avLst/>
              <a:gdLst/>
              <a:ahLst/>
              <a:cxnLst/>
              <a:rect l="l" t="t" r="r" b="b"/>
              <a:pathLst>
                <a:path w="786" h="710" extrusionOk="0">
                  <a:moveTo>
                    <a:pt x="386" y="0"/>
                  </a:moveTo>
                  <a:cubicBezTo>
                    <a:pt x="186" y="0"/>
                    <a:pt x="0" y="174"/>
                    <a:pt x="39" y="404"/>
                  </a:cubicBezTo>
                  <a:cubicBezTo>
                    <a:pt x="71" y="595"/>
                    <a:pt x="229" y="709"/>
                    <a:pt x="393" y="709"/>
                  </a:cubicBezTo>
                  <a:cubicBezTo>
                    <a:pt x="497" y="709"/>
                    <a:pt x="604" y="663"/>
                    <a:pt x="680" y="561"/>
                  </a:cubicBezTo>
                  <a:cubicBezTo>
                    <a:pt x="785" y="404"/>
                    <a:pt x="759" y="194"/>
                    <a:pt x="602" y="76"/>
                  </a:cubicBezTo>
                  <a:cubicBezTo>
                    <a:pt x="535" y="23"/>
                    <a:pt x="460"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662225" y="2113925"/>
              <a:ext cx="19750" cy="17750"/>
            </a:xfrm>
            <a:custGeom>
              <a:avLst/>
              <a:gdLst/>
              <a:ahLst/>
              <a:cxnLst/>
              <a:rect l="l" t="t" r="r" b="b"/>
              <a:pathLst>
                <a:path w="790" h="710" extrusionOk="0">
                  <a:moveTo>
                    <a:pt x="388" y="1"/>
                  </a:moveTo>
                  <a:cubicBezTo>
                    <a:pt x="188" y="1"/>
                    <a:pt x="0" y="176"/>
                    <a:pt x="30" y="410"/>
                  </a:cubicBezTo>
                  <a:cubicBezTo>
                    <a:pt x="61" y="601"/>
                    <a:pt x="224" y="709"/>
                    <a:pt x="388" y="709"/>
                  </a:cubicBezTo>
                  <a:cubicBezTo>
                    <a:pt x="493" y="709"/>
                    <a:pt x="599" y="664"/>
                    <a:pt x="671" y="567"/>
                  </a:cubicBezTo>
                  <a:cubicBezTo>
                    <a:pt x="789" y="410"/>
                    <a:pt x="750" y="187"/>
                    <a:pt x="593" y="69"/>
                  </a:cubicBezTo>
                  <a:cubicBezTo>
                    <a:pt x="529" y="22"/>
                    <a:pt x="457" y="1"/>
                    <a:pt x="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39"/>
          <p:cNvGrpSpPr/>
          <p:nvPr/>
        </p:nvGrpSpPr>
        <p:grpSpPr>
          <a:xfrm>
            <a:off x="7265076" y="1151072"/>
            <a:ext cx="456740" cy="497221"/>
            <a:chOff x="1340800" y="1348775"/>
            <a:chExt cx="263175" cy="286500"/>
          </a:xfrm>
        </p:grpSpPr>
        <p:sp>
          <p:nvSpPr>
            <p:cNvPr id="630" name="Google Shape;630;p39"/>
            <p:cNvSpPr/>
            <p:nvPr/>
          </p:nvSpPr>
          <p:spPr>
            <a:xfrm>
              <a:off x="1494950" y="1348775"/>
              <a:ext cx="109025" cy="185275"/>
            </a:xfrm>
            <a:custGeom>
              <a:avLst/>
              <a:gdLst/>
              <a:ahLst/>
              <a:cxnLst/>
              <a:rect l="l" t="t" r="r" b="b"/>
              <a:pathLst>
                <a:path w="4361" h="7411" extrusionOk="0">
                  <a:moveTo>
                    <a:pt x="66" y="0"/>
                  </a:moveTo>
                  <a:lnTo>
                    <a:pt x="1" y="144"/>
                  </a:lnTo>
                  <a:cubicBezTo>
                    <a:pt x="2816" y="1309"/>
                    <a:pt x="4164" y="4530"/>
                    <a:pt x="3025" y="7345"/>
                  </a:cubicBezTo>
                  <a:lnTo>
                    <a:pt x="3169" y="7410"/>
                  </a:lnTo>
                  <a:cubicBezTo>
                    <a:pt x="4361" y="4504"/>
                    <a:pt x="2960" y="1192"/>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1479250" y="1387400"/>
              <a:ext cx="77275" cy="130925"/>
            </a:xfrm>
            <a:custGeom>
              <a:avLst/>
              <a:gdLst/>
              <a:ahLst/>
              <a:cxnLst/>
              <a:rect l="l" t="t" r="r" b="b"/>
              <a:pathLst>
                <a:path w="3091" h="5237" extrusionOk="0">
                  <a:moveTo>
                    <a:pt x="53" y="0"/>
                  </a:moveTo>
                  <a:lnTo>
                    <a:pt x="1" y="157"/>
                  </a:lnTo>
                  <a:cubicBezTo>
                    <a:pt x="1964" y="956"/>
                    <a:pt x="2907" y="3208"/>
                    <a:pt x="2095" y="5172"/>
                  </a:cubicBezTo>
                  <a:lnTo>
                    <a:pt x="2252" y="5237"/>
                  </a:lnTo>
                  <a:cubicBezTo>
                    <a:pt x="3090" y="3195"/>
                    <a:pt x="2108" y="851"/>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1467150" y="1416525"/>
              <a:ext cx="53700" cy="90025"/>
            </a:xfrm>
            <a:custGeom>
              <a:avLst/>
              <a:gdLst/>
              <a:ahLst/>
              <a:cxnLst/>
              <a:rect l="l" t="t" r="r" b="b"/>
              <a:pathLst>
                <a:path w="2148" h="3601" extrusionOk="0">
                  <a:moveTo>
                    <a:pt x="66" y="0"/>
                  </a:moveTo>
                  <a:lnTo>
                    <a:pt x="0" y="144"/>
                  </a:lnTo>
                  <a:cubicBezTo>
                    <a:pt x="1336" y="694"/>
                    <a:pt x="1964" y="2213"/>
                    <a:pt x="1427" y="3535"/>
                  </a:cubicBezTo>
                  <a:lnTo>
                    <a:pt x="1571" y="3601"/>
                  </a:lnTo>
                  <a:cubicBezTo>
                    <a:pt x="2147" y="2200"/>
                    <a:pt x="1480" y="576"/>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1453725" y="1449575"/>
              <a:ext cx="26850" cy="43550"/>
            </a:xfrm>
            <a:custGeom>
              <a:avLst/>
              <a:gdLst/>
              <a:ahLst/>
              <a:cxnLst/>
              <a:rect l="l" t="t" r="r" b="b"/>
              <a:pathLst>
                <a:path w="1074" h="1742" extrusionOk="0">
                  <a:moveTo>
                    <a:pt x="66" y="1"/>
                  </a:moveTo>
                  <a:lnTo>
                    <a:pt x="0" y="145"/>
                  </a:lnTo>
                  <a:cubicBezTo>
                    <a:pt x="603" y="393"/>
                    <a:pt x="891" y="1087"/>
                    <a:pt x="642" y="1676"/>
                  </a:cubicBezTo>
                  <a:lnTo>
                    <a:pt x="799" y="1742"/>
                  </a:lnTo>
                  <a:cubicBezTo>
                    <a:pt x="1074" y="1061"/>
                    <a:pt x="747" y="276"/>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1340800" y="1392275"/>
              <a:ext cx="87100" cy="195450"/>
            </a:xfrm>
            <a:custGeom>
              <a:avLst/>
              <a:gdLst/>
              <a:ahLst/>
              <a:cxnLst/>
              <a:rect l="l" t="t" r="r" b="b"/>
              <a:pathLst>
                <a:path w="3484" h="7818" extrusionOk="0">
                  <a:moveTo>
                    <a:pt x="2159" y="1"/>
                  </a:moveTo>
                  <a:cubicBezTo>
                    <a:pt x="2151" y="1"/>
                    <a:pt x="2143" y="1"/>
                    <a:pt x="2135" y="2"/>
                  </a:cubicBezTo>
                  <a:cubicBezTo>
                    <a:pt x="1441" y="54"/>
                    <a:pt x="629" y="263"/>
                    <a:pt x="210" y="813"/>
                  </a:cubicBezTo>
                  <a:cubicBezTo>
                    <a:pt x="53" y="997"/>
                    <a:pt x="1" y="1232"/>
                    <a:pt x="66" y="1455"/>
                  </a:cubicBezTo>
                  <a:cubicBezTo>
                    <a:pt x="184" y="2005"/>
                    <a:pt x="341" y="2541"/>
                    <a:pt x="511" y="3078"/>
                  </a:cubicBezTo>
                  <a:cubicBezTo>
                    <a:pt x="721" y="3707"/>
                    <a:pt x="969" y="4322"/>
                    <a:pt x="1244" y="4924"/>
                  </a:cubicBezTo>
                  <a:cubicBezTo>
                    <a:pt x="1689" y="5958"/>
                    <a:pt x="2266" y="6927"/>
                    <a:pt x="2920" y="7818"/>
                  </a:cubicBezTo>
                  <a:lnTo>
                    <a:pt x="3483" y="7399"/>
                  </a:lnTo>
                  <a:cubicBezTo>
                    <a:pt x="2698" y="6338"/>
                    <a:pt x="2056" y="5160"/>
                    <a:pt x="1572" y="3929"/>
                  </a:cubicBezTo>
                  <a:cubicBezTo>
                    <a:pt x="1506" y="3772"/>
                    <a:pt x="1611" y="3602"/>
                    <a:pt x="1768" y="3576"/>
                  </a:cubicBezTo>
                  <a:cubicBezTo>
                    <a:pt x="2174" y="3510"/>
                    <a:pt x="2567" y="3379"/>
                    <a:pt x="2920" y="3183"/>
                  </a:cubicBezTo>
                  <a:cubicBezTo>
                    <a:pt x="3051" y="3117"/>
                    <a:pt x="3117" y="2973"/>
                    <a:pt x="3090" y="2843"/>
                  </a:cubicBezTo>
                  <a:cubicBezTo>
                    <a:pt x="3038" y="2607"/>
                    <a:pt x="2972" y="2371"/>
                    <a:pt x="2907" y="2136"/>
                  </a:cubicBezTo>
                  <a:cubicBezTo>
                    <a:pt x="2750" y="1520"/>
                    <a:pt x="2580" y="892"/>
                    <a:pt x="2462" y="250"/>
                  </a:cubicBezTo>
                  <a:cubicBezTo>
                    <a:pt x="2437" y="114"/>
                    <a:pt x="2306" y="1"/>
                    <a:pt x="21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1357175" y="1472825"/>
              <a:ext cx="149925" cy="162450"/>
            </a:xfrm>
            <a:custGeom>
              <a:avLst/>
              <a:gdLst/>
              <a:ahLst/>
              <a:cxnLst/>
              <a:rect l="l" t="t" r="r" b="b"/>
              <a:pathLst>
                <a:path w="5997" h="6498" extrusionOk="0">
                  <a:moveTo>
                    <a:pt x="668" y="0"/>
                  </a:moveTo>
                  <a:lnTo>
                    <a:pt x="0" y="210"/>
                  </a:lnTo>
                  <a:cubicBezTo>
                    <a:pt x="341" y="1270"/>
                    <a:pt x="812" y="2304"/>
                    <a:pt x="1375" y="3273"/>
                  </a:cubicBezTo>
                  <a:cubicBezTo>
                    <a:pt x="1702" y="3836"/>
                    <a:pt x="2056" y="4386"/>
                    <a:pt x="2448" y="4923"/>
                  </a:cubicBezTo>
                  <a:cubicBezTo>
                    <a:pt x="2776" y="5381"/>
                    <a:pt x="3129" y="5813"/>
                    <a:pt x="3496" y="6232"/>
                  </a:cubicBezTo>
                  <a:cubicBezTo>
                    <a:pt x="3625" y="6397"/>
                    <a:pt x="3818" y="6498"/>
                    <a:pt x="4026" y="6498"/>
                  </a:cubicBezTo>
                  <a:cubicBezTo>
                    <a:pt x="4050" y="6498"/>
                    <a:pt x="4074" y="6497"/>
                    <a:pt x="4098" y="6494"/>
                  </a:cubicBezTo>
                  <a:cubicBezTo>
                    <a:pt x="4805" y="6481"/>
                    <a:pt x="5460" y="5944"/>
                    <a:pt x="5905" y="5407"/>
                  </a:cubicBezTo>
                  <a:cubicBezTo>
                    <a:pt x="5996" y="5276"/>
                    <a:pt x="5996" y="5106"/>
                    <a:pt x="5892" y="4988"/>
                  </a:cubicBezTo>
                  <a:cubicBezTo>
                    <a:pt x="5447" y="4517"/>
                    <a:pt x="5028" y="4019"/>
                    <a:pt x="4609" y="3522"/>
                  </a:cubicBezTo>
                  <a:cubicBezTo>
                    <a:pt x="4465" y="3339"/>
                    <a:pt x="4308" y="3155"/>
                    <a:pt x="4150" y="2972"/>
                  </a:cubicBezTo>
                  <a:cubicBezTo>
                    <a:pt x="4089" y="2902"/>
                    <a:pt x="3999" y="2867"/>
                    <a:pt x="3907" y="2867"/>
                  </a:cubicBezTo>
                  <a:cubicBezTo>
                    <a:pt x="3861" y="2867"/>
                    <a:pt x="3814" y="2876"/>
                    <a:pt x="3771" y="2894"/>
                  </a:cubicBezTo>
                  <a:cubicBezTo>
                    <a:pt x="3404" y="3077"/>
                    <a:pt x="3077" y="3326"/>
                    <a:pt x="2789" y="3614"/>
                  </a:cubicBezTo>
                  <a:cubicBezTo>
                    <a:pt x="2736" y="3667"/>
                    <a:pt x="2667" y="3693"/>
                    <a:pt x="2599" y="3693"/>
                  </a:cubicBezTo>
                  <a:cubicBezTo>
                    <a:pt x="2515" y="3693"/>
                    <a:pt x="2433" y="3654"/>
                    <a:pt x="2383" y="3574"/>
                  </a:cubicBezTo>
                  <a:cubicBezTo>
                    <a:pt x="1663" y="2462"/>
                    <a:pt x="1087" y="1257"/>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2516;p73">
            <a:extLst>
              <a:ext uri="{FF2B5EF4-FFF2-40B4-BE49-F238E27FC236}">
                <a16:creationId xmlns:a16="http://schemas.microsoft.com/office/drawing/2014/main" id="{0438F263-8B76-4534-A03E-0CDF7EB78719}"/>
              </a:ext>
            </a:extLst>
          </p:cNvPr>
          <p:cNvGrpSpPr/>
          <p:nvPr/>
        </p:nvGrpSpPr>
        <p:grpSpPr>
          <a:xfrm>
            <a:off x="5952331" y="1607733"/>
            <a:ext cx="3076462" cy="2931190"/>
            <a:chOff x="4336022" y="1343163"/>
            <a:chExt cx="2804177" cy="2520153"/>
          </a:xfrm>
        </p:grpSpPr>
        <p:sp>
          <p:nvSpPr>
            <p:cNvPr id="79" name="Google Shape;2517;p73">
              <a:extLst>
                <a:ext uri="{FF2B5EF4-FFF2-40B4-BE49-F238E27FC236}">
                  <a16:creationId xmlns:a16="http://schemas.microsoft.com/office/drawing/2014/main" id="{BF730930-A399-463B-B969-36AFB88AD903}"/>
                </a:ext>
              </a:extLst>
            </p:cNvPr>
            <p:cNvSpPr/>
            <p:nvPr/>
          </p:nvSpPr>
          <p:spPr>
            <a:xfrm>
              <a:off x="6230585" y="2612404"/>
              <a:ext cx="26858" cy="1008652"/>
            </a:xfrm>
            <a:custGeom>
              <a:avLst/>
              <a:gdLst/>
              <a:ahLst/>
              <a:cxnLst/>
              <a:rect l="l" t="t" r="r" b="b"/>
              <a:pathLst>
                <a:path w="400" h="15022" extrusionOk="0">
                  <a:moveTo>
                    <a:pt x="0" y="1"/>
                  </a:moveTo>
                  <a:lnTo>
                    <a:pt x="0" y="15022"/>
                  </a:lnTo>
                  <a:lnTo>
                    <a:pt x="400" y="15022"/>
                  </a:ln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18;p73">
              <a:extLst>
                <a:ext uri="{FF2B5EF4-FFF2-40B4-BE49-F238E27FC236}">
                  <a16:creationId xmlns:a16="http://schemas.microsoft.com/office/drawing/2014/main" id="{B56472F6-551B-4AEC-891D-126B400FBD0F}"/>
                </a:ext>
              </a:extLst>
            </p:cNvPr>
            <p:cNvSpPr/>
            <p:nvPr/>
          </p:nvSpPr>
          <p:spPr>
            <a:xfrm>
              <a:off x="5948643" y="3589969"/>
              <a:ext cx="582349" cy="221579"/>
            </a:xfrm>
            <a:custGeom>
              <a:avLst/>
              <a:gdLst/>
              <a:ahLst/>
              <a:cxnLst/>
              <a:rect l="l" t="t" r="r" b="b"/>
              <a:pathLst>
                <a:path w="8673" h="3300" extrusionOk="0">
                  <a:moveTo>
                    <a:pt x="4399" y="0"/>
                  </a:moveTo>
                  <a:lnTo>
                    <a:pt x="0" y="2962"/>
                  </a:lnTo>
                  <a:lnTo>
                    <a:pt x="225" y="3299"/>
                  </a:lnTo>
                  <a:lnTo>
                    <a:pt x="4399" y="488"/>
                  </a:lnTo>
                  <a:lnTo>
                    <a:pt x="8448" y="3287"/>
                  </a:lnTo>
                  <a:lnTo>
                    <a:pt x="8673" y="2962"/>
                  </a:lnTo>
                  <a:lnTo>
                    <a:pt x="4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19;p73">
              <a:extLst>
                <a:ext uri="{FF2B5EF4-FFF2-40B4-BE49-F238E27FC236}">
                  <a16:creationId xmlns:a16="http://schemas.microsoft.com/office/drawing/2014/main" id="{459C9D95-7E79-4480-A594-6BA79DD60B72}"/>
                </a:ext>
              </a:extLst>
            </p:cNvPr>
            <p:cNvSpPr/>
            <p:nvPr/>
          </p:nvSpPr>
          <p:spPr>
            <a:xfrm>
              <a:off x="5893249" y="3740978"/>
              <a:ext cx="121734" cy="121734"/>
            </a:xfrm>
            <a:custGeom>
              <a:avLst/>
              <a:gdLst/>
              <a:ahLst/>
              <a:cxnLst/>
              <a:rect l="l" t="t" r="r" b="b"/>
              <a:pathLst>
                <a:path w="1813" h="1813" extrusionOk="0">
                  <a:moveTo>
                    <a:pt x="913" y="1"/>
                  </a:moveTo>
                  <a:cubicBezTo>
                    <a:pt x="400" y="1"/>
                    <a:pt x="0" y="400"/>
                    <a:pt x="0" y="900"/>
                  </a:cubicBezTo>
                  <a:cubicBezTo>
                    <a:pt x="0" y="1400"/>
                    <a:pt x="400" y="1813"/>
                    <a:pt x="913" y="1813"/>
                  </a:cubicBezTo>
                  <a:cubicBezTo>
                    <a:pt x="1412" y="1813"/>
                    <a:pt x="1812" y="1400"/>
                    <a:pt x="1812" y="900"/>
                  </a:cubicBezTo>
                  <a:cubicBezTo>
                    <a:pt x="1812" y="400"/>
                    <a:pt x="1412" y="1"/>
                    <a:pt x="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20;p73">
              <a:extLst>
                <a:ext uri="{FF2B5EF4-FFF2-40B4-BE49-F238E27FC236}">
                  <a16:creationId xmlns:a16="http://schemas.microsoft.com/office/drawing/2014/main" id="{FFF85592-BA98-4ED9-AB70-4C333EB81FE4}"/>
                </a:ext>
              </a:extLst>
            </p:cNvPr>
            <p:cNvSpPr/>
            <p:nvPr/>
          </p:nvSpPr>
          <p:spPr>
            <a:xfrm>
              <a:off x="6441152" y="3740978"/>
              <a:ext cx="143556" cy="122338"/>
            </a:xfrm>
            <a:custGeom>
              <a:avLst/>
              <a:gdLst/>
              <a:ahLst/>
              <a:cxnLst/>
              <a:rect l="l" t="t" r="r" b="b"/>
              <a:pathLst>
                <a:path w="2138" h="1822" extrusionOk="0">
                  <a:moveTo>
                    <a:pt x="1225" y="1"/>
                  </a:moveTo>
                  <a:cubicBezTo>
                    <a:pt x="413" y="1"/>
                    <a:pt x="1" y="975"/>
                    <a:pt x="576" y="1550"/>
                  </a:cubicBezTo>
                  <a:cubicBezTo>
                    <a:pt x="763" y="1737"/>
                    <a:pt x="992" y="1821"/>
                    <a:pt x="1216" y="1821"/>
                  </a:cubicBezTo>
                  <a:cubicBezTo>
                    <a:pt x="1682" y="1821"/>
                    <a:pt x="2125" y="1461"/>
                    <a:pt x="2125" y="913"/>
                  </a:cubicBezTo>
                  <a:cubicBezTo>
                    <a:pt x="2138" y="413"/>
                    <a:pt x="1725" y="1"/>
                    <a:pt x="1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21;p73">
              <a:extLst>
                <a:ext uri="{FF2B5EF4-FFF2-40B4-BE49-F238E27FC236}">
                  <a16:creationId xmlns:a16="http://schemas.microsoft.com/office/drawing/2014/main" id="{94238C14-1DFB-4FB1-B74E-1CD44130F721}"/>
                </a:ext>
              </a:extLst>
            </p:cNvPr>
            <p:cNvSpPr/>
            <p:nvPr/>
          </p:nvSpPr>
          <p:spPr>
            <a:xfrm>
              <a:off x="5333595" y="1495582"/>
              <a:ext cx="1806603" cy="1518484"/>
            </a:xfrm>
            <a:custGeom>
              <a:avLst/>
              <a:gdLst/>
              <a:ahLst/>
              <a:cxnLst/>
              <a:rect l="l" t="t" r="r" b="b"/>
              <a:pathLst>
                <a:path w="26906" h="22615" extrusionOk="0">
                  <a:moveTo>
                    <a:pt x="21550" y="1"/>
                  </a:moveTo>
                  <a:cubicBezTo>
                    <a:pt x="19605" y="1"/>
                    <a:pt x="18215" y="2054"/>
                    <a:pt x="17221" y="3275"/>
                  </a:cubicBezTo>
                  <a:cubicBezTo>
                    <a:pt x="15796" y="5024"/>
                    <a:pt x="15046" y="7174"/>
                    <a:pt x="13646" y="8948"/>
                  </a:cubicBezTo>
                  <a:cubicBezTo>
                    <a:pt x="12634" y="10223"/>
                    <a:pt x="11347" y="11248"/>
                    <a:pt x="9885" y="11947"/>
                  </a:cubicBezTo>
                  <a:cubicBezTo>
                    <a:pt x="7536" y="13097"/>
                    <a:pt x="0" y="15072"/>
                    <a:pt x="2949" y="19158"/>
                  </a:cubicBezTo>
                  <a:cubicBezTo>
                    <a:pt x="2962" y="19183"/>
                    <a:pt x="2987" y="19208"/>
                    <a:pt x="2999" y="19233"/>
                  </a:cubicBezTo>
                  <a:cubicBezTo>
                    <a:pt x="3249" y="19533"/>
                    <a:pt x="3537" y="19820"/>
                    <a:pt x="3837" y="20070"/>
                  </a:cubicBezTo>
                  <a:cubicBezTo>
                    <a:pt x="5992" y="21939"/>
                    <a:pt x="8807" y="22615"/>
                    <a:pt x="11613" y="22615"/>
                  </a:cubicBezTo>
                  <a:cubicBezTo>
                    <a:pt x="12239" y="22615"/>
                    <a:pt x="12866" y="22581"/>
                    <a:pt x="13484" y="22520"/>
                  </a:cubicBezTo>
                  <a:cubicBezTo>
                    <a:pt x="18620" y="21995"/>
                    <a:pt x="26880" y="19258"/>
                    <a:pt x="26905" y="8286"/>
                  </a:cubicBezTo>
                  <a:cubicBezTo>
                    <a:pt x="26905" y="3687"/>
                    <a:pt x="25256" y="1425"/>
                    <a:pt x="22907" y="325"/>
                  </a:cubicBezTo>
                  <a:cubicBezTo>
                    <a:pt x="22427" y="99"/>
                    <a:pt x="21975" y="1"/>
                    <a:pt x="21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22;p73">
              <a:extLst>
                <a:ext uri="{FF2B5EF4-FFF2-40B4-BE49-F238E27FC236}">
                  <a16:creationId xmlns:a16="http://schemas.microsoft.com/office/drawing/2014/main" id="{6A013BCF-E08F-456E-9D2E-D6EBED283044}"/>
                </a:ext>
              </a:extLst>
            </p:cNvPr>
            <p:cNvSpPr/>
            <p:nvPr/>
          </p:nvSpPr>
          <p:spPr>
            <a:xfrm>
              <a:off x="5273165" y="1472954"/>
              <a:ext cx="1766316" cy="1398899"/>
            </a:xfrm>
            <a:custGeom>
              <a:avLst/>
              <a:gdLst/>
              <a:ahLst/>
              <a:cxnLst/>
              <a:rect l="l" t="t" r="r" b="b"/>
              <a:pathLst>
                <a:path w="26306" h="20834" extrusionOk="0">
                  <a:moveTo>
                    <a:pt x="21460" y="0"/>
                  </a:moveTo>
                  <a:cubicBezTo>
                    <a:pt x="21067" y="0"/>
                    <a:pt x="20664" y="56"/>
                    <a:pt x="20257" y="175"/>
                  </a:cubicBezTo>
                  <a:cubicBezTo>
                    <a:pt x="18820" y="600"/>
                    <a:pt x="17633" y="1625"/>
                    <a:pt x="16671" y="2774"/>
                  </a:cubicBezTo>
                  <a:cubicBezTo>
                    <a:pt x="15721" y="3924"/>
                    <a:pt x="14959" y="5224"/>
                    <a:pt x="14059" y="6423"/>
                  </a:cubicBezTo>
                  <a:cubicBezTo>
                    <a:pt x="12559" y="8448"/>
                    <a:pt x="10947" y="9860"/>
                    <a:pt x="8723" y="10947"/>
                  </a:cubicBezTo>
                  <a:cubicBezTo>
                    <a:pt x="6249" y="12147"/>
                    <a:pt x="0" y="13959"/>
                    <a:pt x="2725" y="17770"/>
                  </a:cubicBezTo>
                  <a:cubicBezTo>
                    <a:pt x="2812" y="17895"/>
                    <a:pt x="2912" y="18020"/>
                    <a:pt x="3024" y="18158"/>
                  </a:cubicBezTo>
                  <a:cubicBezTo>
                    <a:pt x="3874" y="19158"/>
                    <a:pt x="5136" y="19707"/>
                    <a:pt x="6399" y="20082"/>
                  </a:cubicBezTo>
                  <a:cubicBezTo>
                    <a:pt x="6786" y="20207"/>
                    <a:pt x="7186" y="20307"/>
                    <a:pt x="7586" y="20395"/>
                  </a:cubicBezTo>
                  <a:cubicBezTo>
                    <a:pt x="8899" y="20689"/>
                    <a:pt x="10237" y="20834"/>
                    <a:pt x="11574" y="20834"/>
                  </a:cubicBezTo>
                  <a:cubicBezTo>
                    <a:pt x="13137" y="20834"/>
                    <a:pt x="14699" y="20635"/>
                    <a:pt x="16221" y="20245"/>
                  </a:cubicBezTo>
                  <a:cubicBezTo>
                    <a:pt x="18595" y="19632"/>
                    <a:pt x="20270" y="18570"/>
                    <a:pt x="21995" y="16871"/>
                  </a:cubicBezTo>
                  <a:cubicBezTo>
                    <a:pt x="25369" y="13547"/>
                    <a:pt x="26306" y="8773"/>
                    <a:pt x="25843" y="4199"/>
                  </a:cubicBezTo>
                  <a:cubicBezTo>
                    <a:pt x="25609" y="1837"/>
                    <a:pt x="23708" y="0"/>
                    <a:pt x="2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23;p73">
              <a:extLst>
                <a:ext uri="{FF2B5EF4-FFF2-40B4-BE49-F238E27FC236}">
                  <a16:creationId xmlns:a16="http://schemas.microsoft.com/office/drawing/2014/main" id="{2278FDEA-5670-4D44-AC8A-23C1B4D8992B}"/>
                </a:ext>
              </a:extLst>
            </p:cNvPr>
            <p:cNvSpPr/>
            <p:nvPr/>
          </p:nvSpPr>
          <p:spPr>
            <a:xfrm>
              <a:off x="4336022" y="2857819"/>
              <a:ext cx="452222" cy="243132"/>
            </a:xfrm>
            <a:custGeom>
              <a:avLst/>
              <a:gdLst/>
              <a:ahLst/>
              <a:cxnLst/>
              <a:rect l="l" t="t" r="r" b="b"/>
              <a:pathLst>
                <a:path w="6735" h="3621" extrusionOk="0">
                  <a:moveTo>
                    <a:pt x="3898" y="3218"/>
                  </a:moveTo>
                  <a:cubicBezTo>
                    <a:pt x="3898" y="3218"/>
                    <a:pt x="3898" y="3219"/>
                    <a:pt x="3897" y="3219"/>
                  </a:cubicBezTo>
                  <a:cubicBezTo>
                    <a:pt x="3898" y="3219"/>
                    <a:pt x="3898" y="3218"/>
                    <a:pt x="3898" y="3218"/>
                  </a:cubicBezTo>
                  <a:close/>
                  <a:moveTo>
                    <a:pt x="653" y="0"/>
                  </a:moveTo>
                  <a:cubicBezTo>
                    <a:pt x="19" y="0"/>
                    <a:pt x="0" y="649"/>
                    <a:pt x="523" y="1194"/>
                  </a:cubicBezTo>
                  <a:cubicBezTo>
                    <a:pt x="873" y="1557"/>
                    <a:pt x="1473" y="1844"/>
                    <a:pt x="1748" y="1969"/>
                  </a:cubicBezTo>
                  <a:cubicBezTo>
                    <a:pt x="2545" y="2331"/>
                    <a:pt x="3413" y="2507"/>
                    <a:pt x="4294" y="2507"/>
                  </a:cubicBezTo>
                  <a:cubicBezTo>
                    <a:pt x="4324" y="2507"/>
                    <a:pt x="4354" y="2507"/>
                    <a:pt x="4385" y="2506"/>
                  </a:cubicBezTo>
                  <a:lnTo>
                    <a:pt x="4385" y="2506"/>
                  </a:lnTo>
                  <a:cubicBezTo>
                    <a:pt x="4247" y="2756"/>
                    <a:pt x="4073" y="2993"/>
                    <a:pt x="3898" y="3218"/>
                  </a:cubicBezTo>
                  <a:lnTo>
                    <a:pt x="3898" y="3218"/>
                  </a:lnTo>
                  <a:cubicBezTo>
                    <a:pt x="3898" y="3218"/>
                    <a:pt x="3899" y="3218"/>
                    <a:pt x="3899" y="3218"/>
                  </a:cubicBezTo>
                  <a:cubicBezTo>
                    <a:pt x="3935" y="3218"/>
                    <a:pt x="4387" y="3621"/>
                    <a:pt x="4542" y="3621"/>
                  </a:cubicBezTo>
                  <a:cubicBezTo>
                    <a:pt x="4548" y="3621"/>
                    <a:pt x="4554" y="3620"/>
                    <a:pt x="4560" y="3619"/>
                  </a:cubicBezTo>
                  <a:cubicBezTo>
                    <a:pt x="4660" y="3581"/>
                    <a:pt x="4760" y="3506"/>
                    <a:pt x="4835" y="3419"/>
                  </a:cubicBezTo>
                  <a:lnTo>
                    <a:pt x="6734" y="1544"/>
                  </a:lnTo>
                  <a:cubicBezTo>
                    <a:pt x="6703" y="1532"/>
                    <a:pt x="6668" y="1526"/>
                    <a:pt x="6633" y="1526"/>
                  </a:cubicBezTo>
                  <a:cubicBezTo>
                    <a:pt x="6469" y="1526"/>
                    <a:pt x="6266" y="1634"/>
                    <a:pt x="6080" y="1634"/>
                  </a:cubicBezTo>
                  <a:cubicBezTo>
                    <a:pt x="6065" y="1634"/>
                    <a:pt x="6049" y="1633"/>
                    <a:pt x="6034" y="1632"/>
                  </a:cubicBezTo>
                  <a:cubicBezTo>
                    <a:pt x="5772" y="1582"/>
                    <a:pt x="5509" y="1507"/>
                    <a:pt x="5272" y="1394"/>
                  </a:cubicBezTo>
                  <a:cubicBezTo>
                    <a:pt x="4822" y="1194"/>
                    <a:pt x="4385" y="894"/>
                    <a:pt x="3910" y="782"/>
                  </a:cubicBezTo>
                  <a:lnTo>
                    <a:pt x="973" y="45"/>
                  </a:lnTo>
                  <a:cubicBezTo>
                    <a:pt x="853" y="14"/>
                    <a:pt x="747"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524;p73">
              <a:extLst>
                <a:ext uri="{FF2B5EF4-FFF2-40B4-BE49-F238E27FC236}">
                  <a16:creationId xmlns:a16="http://schemas.microsoft.com/office/drawing/2014/main" id="{0EB5899B-0D4C-4C20-845F-F384CC5AD5B7}"/>
                </a:ext>
              </a:extLst>
            </p:cNvPr>
            <p:cNvSpPr/>
            <p:nvPr/>
          </p:nvSpPr>
          <p:spPr>
            <a:xfrm>
              <a:off x="4707602" y="3620452"/>
              <a:ext cx="407033" cy="200361"/>
            </a:xfrm>
            <a:custGeom>
              <a:avLst/>
              <a:gdLst/>
              <a:ahLst/>
              <a:cxnLst/>
              <a:rect l="l" t="t" r="r" b="b"/>
              <a:pathLst>
                <a:path w="6062" h="2984" extrusionOk="0">
                  <a:moveTo>
                    <a:pt x="5440" y="0"/>
                  </a:moveTo>
                  <a:cubicBezTo>
                    <a:pt x="5237" y="0"/>
                    <a:pt x="5020" y="56"/>
                    <a:pt x="4849" y="109"/>
                  </a:cubicBezTo>
                  <a:cubicBezTo>
                    <a:pt x="3999" y="358"/>
                    <a:pt x="3350" y="771"/>
                    <a:pt x="2612" y="1258"/>
                  </a:cubicBezTo>
                  <a:cubicBezTo>
                    <a:pt x="2050" y="1621"/>
                    <a:pt x="1375" y="1783"/>
                    <a:pt x="713" y="1871"/>
                  </a:cubicBezTo>
                  <a:cubicBezTo>
                    <a:pt x="550" y="1871"/>
                    <a:pt x="388" y="1921"/>
                    <a:pt x="238" y="1996"/>
                  </a:cubicBezTo>
                  <a:cubicBezTo>
                    <a:pt x="88" y="2058"/>
                    <a:pt x="0" y="2208"/>
                    <a:pt x="0" y="2370"/>
                  </a:cubicBezTo>
                  <a:lnTo>
                    <a:pt x="0" y="2395"/>
                  </a:lnTo>
                  <a:cubicBezTo>
                    <a:pt x="38" y="2545"/>
                    <a:pt x="150" y="2670"/>
                    <a:pt x="300" y="2733"/>
                  </a:cubicBezTo>
                  <a:cubicBezTo>
                    <a:pt x="663" y="2918"/>
                    <a:pt x="1150" y="2984"/>
                    <a:pt x="1614" y="2984"/>
                  </a:cubicBezTo>
                  <a:cubicBezTo>
                    <a:pt x="1870" y="2984"/>
                    <a:pt x="2120" y="2964"/>
                    <a:pt x="2337" y="2933"/>
                  </a:cubicBezTo>
                  <a:cubicBezTo>
                    <a:pt x="2737" y="2858"/>
                    <a:pt x="3137" y="2758"/>
                    <a:pt x="3512" y="2608"/>
                  </a:cubicBezTo>
                  <a:cubicBezTo>
                    <a:pt x="3849" y="2470"/>
                    <a:pt x="4237" y="2370"/>
                    <a:pt x="4512" y="2120"/>
                  </a:cubicBezTo>
                  <a:lnTo>
                    <a:pt x="4512" y="2120"/>
                  </a:lnTo>
                  <a:cubicBezTo>
                    <a:pt x="4537" y="2395"/>
                    <a:pt x="4524" y="2670"/>
                    <a:pt x="4487" y="2945"/>
                  </a:cubicBezTo>
                  <a:cubicBezTo>
                    <a:pt x="4762" y="2908"/>
                    <a:pt x="5049" y="2895"/>
                    <a:pt x="5324" y="2883"/>
                  </a:cubicBezTo>
                  <a:cubicBezTo>
                    <a:pt x="5324" y="2870"/>
                    <a:pt x="5337" y="2858"/>
                    <a:pt x="5349" y="2833"/>
                  </a:cubicBezTo>
                  <a:cubicBezTo>
                    <a:pt x="5462" y="2545"/>
                    <a:pt x="5537" y="2233"/>
                    <a:pt x="5624" y="1933"/>
                  </a:cubicBezTo>
                  <a:cubicBezTo>
                    <a:pt x="5724" y="1596"/>
                    <a:pt x="5824" y="1246"/>
                    <a:pt x="5899" y="896"/>
                  </a:cubicBezTo>
                  <a:cubicBezTo>
                    <a:pt x="5936" y="746"/>
                    <a:pt x="6061" y="446"/>
                    <a:pt x="5986" y="296"/>
                  </a:cubicBezTo>
                  <a:cubicBezTo>
                    <a:pt x="5880" y="71"/>
                    <a:pt x="5669" y="0"/>
                    <a:pt x="5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525;p73">
              <a:extLst>
                <a:ext uri="{FF2B5EF4-FFF2-40B4-BE49-F238E27FC236}">
                  <a16:creationId xmlns:a16="http://schemas.microsoft.com/office/drawing/2014/main" id="{E87FD0CA-872C-49CE-B7BD-7BC146B725EE}"/>
                </a:ext>
              </a:extLst>
            </p:cNvPr>
            <p:cNvSpPr/>
            <p:nvPr/>
          </p:nvSpPr>
          <p:spPr>
            <a:xfrm>
              <a:off x="4489448" y="1967745"/>
              <a:ext cx="1715958" cy="1021007"/>
            </a:xfrm>
            <a:custGeom>
              <a:avLst/>
              <a:gdLst/>
              <a:ahLst/>
              <a:cxnLst/>
              <a:rect l="l" t="t" r="r" b="b"/>
              <a:pathLst>
                <a:path w="25556" h="15206" extrusionOk="0">
                  <a:moveTo>
                    <a:pt x="14980" y="1"/>
                  </a:moveTo>
                  <a:cubicBezTo>
                    <a:pt x="14253" y="1"/>
                    <a:pt x="13535" y="133"/>
                    <a:pt x="12972" y="504"/>
                  </a:cubicBezTo>
                  <a:cubicBezTo>
                    <a:pt x="11872" y="1216"/>
                    <a:pt x="10997" y="2354"/>
                    <a:pt x="10210" y="3366"/>
                  </a:cubicBezTo>
                  <a:cubicBezTo>
                    <a:pt x="9248" y="4615"/>
                    <a:pt x="8336" y="5903"/>
                    <a:pt x="7473" y="7227"/>
                  </a:cubicBezTo>
                  <a:cubicBezTo>
                    <a:pt x="6486" y="8764"/>
                    <a:pt x="5561" y="10351"/>
                    <a:pt x="4512" y="11851"/>
                  </a:cubicBezTo>
                  <a:cubicBezTo>
                    <a:pt x="4074" y="12476"/>
                    <a:pt x="3624" y="13251"/>
                    <a:pt x="2962" y="13638"/>
                  </a:cubicBezTo>
                  <a:cubicBezTo>
                    <a:pt x="2577" y="13860"/>
                    <a:pt x="2195" y="13934"/>
                    <a:pt x="1807" y="13934"/>
                  </a:cubicBezTo>
                  <a:cubicBezTo>
                    <a:pt x="1365" y="13934"/>
                    <a:pt x="917" y="13837"/>
                    <a:pt x="450" y="13750"/>
                  </a:cubicBezTo>
                  <a:cubicBezTo>
                    <a:pt x="408" y="13736"/>
                    <a:pt x="364" y="13729"/>
                    <a:pt x="320" y="13729"/>
                  </a:cubicBezTo>
                  <a:cubicBezTo>
                    <a:pt x="248" y="13729"/>
                    <a:pt x="175" y="13749"/>
                    <a:pt x="113" y="13788"/>
                  </a:cubicBezTo>
                  <a:cubicBezTo>
                    <a:pt x="0" y="13900"/>
                    <a:pt x="38" y="14075"/>
                    <a:pt x="125" y="14200"/>
                  </a:cubicBezTo>
                  <a:cubicBezTo>
                    <a:pt x="313" y="14438"/>
                    <a:pt x="550" y="14625"/>
                    <a:pt x="825" y="14738"/>
                  </a:cubicBezTo>
                  <a:cubicBezTo>
                    <a:pt x="1497" y="15042"/>
                    <a:pt x="2222" y="15205"/>
                    <a:pt x="2948" y="15205"/>
                  </a:cubicBezTo>
                  <a:cubicBezTo>
                    <a:pt x="3086" y="15205"/>
                    <a:pt x="3224" y="15200"/>
                    <a:pt x="3362" y="15188"/>
                  </a:cubicBezTo>
                  <a:cubicBezTo>
                    <a:pt x="4249" y="15125"/>
                    <a:pt x="4862" y="14450"/>
                    <a:pt x="5499" y="13888"/>
                  </a:cubicBezTo>
                  <a:cubicBezTo>
                    <a:pt x="8036" y="11689"/>
                    <a:pt x="10698" y="9652"/>
                    <a:pt x="13497" y="7802"/>
                  </a:cubicBezTo>
                  <a:cubicBezTo>
                    <a:pt x="13749" y="7580"/>
                    <a:pt x="14067" y="7467"/>
                    <a:pt x="14390" y="7467"/>
                  </a:cubicBezTo>
                  <a:cubicBezTo>
                    <a:pt x="14613" y="7467"/>
                    <a:pt x="14838" y="7520"/>
                    <a:pt x="15046" y="7627"/>
                  </a:cubicBezTo>
                  <a:cubicBezTo>
                    <a:pt x="16098" y="7975"/>
                    <a:pt x="19526" y="8984"/>
                    <a:pt x="22070" y="8984"/>
                  </a:cubicBezTo>
                  <a:cubicBezTo>
                    <a:pt x="24092" y="8984"/>
                    <a:pt x="25556" y="8348"/>
                    <a:pt x="24831" y="6240"/>
                  </a:cubicBezTo>
                  <a:cubicBezTo>
                    <a:pt x="23957" y="3753"/>
                    <a:pt x="20795" y="1204"/>
                    <a:pt x="16958" y="267"/>
                  </a:cubicBezTo>
                  <a:cubicBezTo>
                    <a:pt x="16373" y="120"/>
                    <a:pt x="15672" y="1"/>
                    <a:pt x="14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526;p73">
              <a:extLst>
                <a:ext uri="{FF2B5EF4-FFF2-40B4-BE49-F238E27FC236}">
                  <a16:creationId xmlns:a16="http://schemas.microsoft.com/office/drawing/2014/main" id="{A6C5C0B2-8140-43D3-A0B5-D79D5EF0EAA4}"/>
                </a:ext>
              </a:extLst>
            </p:cNvPr>
            <p:cNvSpPr/>
            <p:nvPr/>
          </p:nvSpPr>
          <p:spPr>
            <a:xfrm>
              <a:off x="4485218" y="1965530"/>
              <a:ext cx="1695076" cy="1027050"/>
            </a:xfrm>
            <a:custGeom>
              <a:avLst/>
              <a:gdLst/>
              <a:ahLst/>
              <a:cxnLst/>
              <a:rect l="l" t="t" r="r" b="b"/>
              <a:pathLst>
                <a:path w="25245" h="15296" extrusionOk="0">
                  <a:moveTo>
                    <a:pt x="15039" y="106"/>
                  </a:moveTo>
                  <a:cubicBezTo>
                    <a:pt x="15778" y="106"/>
                    <a:pt x="16497" y="240"/>
                    <a:pt x="16996" y="362"/>
                  </a:cubicBezTo>
                  <a:cubicBezTo>
                    <a:pt x="20645" y="1249"/>
                    <a:pt x="23932" y="3749"/>
                    <a:pt x="24819" y="6298"/>
                  </a:cubicBezTo>
                  <a:cubicBezTo>
                    <a:pt x="25119" y="7173"/>
                    <a:pt x="25057" y="7848"/>
                    <a:pt x="24619" y="8285"/>
                  </a:cubicBezTo>
                  <a:cubicBezTo>
                    <a:pt x="24117" y="8795"/>
                    <a:pt x="23192" y="8981"/>
                    <a:pt x="22110" y="8981"/>
                  </a:cubicBezTo>
                  <a:cubicBezTo>
                    <a:pt x="19266" y="8981"/>
                    <a:pt x="15332" y="7695"/>
                    <a:pt x="15097" y="7623"/>
                  </a:cubicBezTo>
                  <a:cubicBezTo>
                    <a:pt x="14847" y="7536"/>
                    <a:pt x="14612" y="7464"/>
                    <a:pt x="14374" y="7464"/>
                  </a:cubicBezTo>
                  <a:cubicBezTo>
                    <a:pt x="14303" y="7464"/>
                    <a:pt x="14232" y="7471"/>
                    <a:pt x="14160" y="7485"/>
                  </a:cubicBezTo>
                  <a:cubicBezTo>
                    <a:pt x="13922" y="7548"/>
                    <a:pt x="13710" y="7648"/>
                    <a:pt x="13510" y="7798"/>
                  </a:cubicBezTo>
                  <a:cubicBezTo>
                    <a:pt x="10723" y="9647"/>
                    <a:pt x="8049" y="11684"/>
                    <a:pt x="5512" y="13883"/>
                  </a:cubicBezTo>
                  <a:lnTo>
                    <a:pt x="5237" y="14133"/>
                  </a:lnTo>
                  <a:cubicBezTo>
                    <a:pt x="4700" y="14621"/>
                    <a:pt x="4150" y="15121"/>
                    <a:pt x="3412" y="15171"/>
                  </a:cubicBezTo>
                  <a:cubicBezTo>
                    <a:pt x="3275" y="15183"/>
                    <a:pt x="3137" y="15189"/>
                    <a:pt x="2999" y="15189"/>
                  </a:cubicBezTo>
                  <a:cubicBezTo>
                    <a:pt x="2277" y="15189"/>
                    <a:pt x="1564" y="15025"/>
                    <a:pt x="913" y="14721"/>
                  </a:cubicBezTo>
                  <a:cubicBezTo>
                    <a:pt x="638" y="14621"/>
                    <a:pt x="401" y="14433"/>
                    <a:pt x="226" y="14208"/>
                  </a:cubicBezTo>
                  <a:cubicBezTo>
                    <a:pt x="151" y="14096"/>
                    <a:pt x="113" y="13946"/>
                    <a:pt x="201" y="13858"/>
                  </a:cubicBezTo>
                  <a:cubicBezTo>
                    <a:pt x="238" y="13821"/>
                    <a:pt x="301" y="13808"/>
                    <a:pt x="351" y="13808"/>
                  </a:cubicBezTo>
                  <a:cubicBezTo>
                    <a:pt x="401" y="13821"/>
                    <a:pt x="438" y="13833"/>
                    <a:pt x="476" y="13846"/>
                  </a:cubicBezTo>
                  <a:lnTo>
                    <a:pt x="676" y="13883"/>
                  </a:lnTo>
                  <a:cubicBezTo>
                    <a:pt x="1078" y="13964"/>
                    <a:pt x="1467" y="14038"/>
                    <a:pt x="1852" y="14038"/>
                  </a:cubicBezTo>
                  <a:cubicBezTo>
                    <a:pt x="2246" y="14038"/>
                    <a:pt x="2634" y="13961"/>
                    <a:pt x="3025" y="13733"/>
                  </a:cubicBezTo>
                  <a:cubicBezTo>
                    <a:pt x="3587" y="13409"/>
                    <a:pt x="4000" y="12796"/>
                    <a:pt x="4375" y="12259"/>
                  </a:cubicBezTo>
                  <a:cubicBezTo>
                    <a:pt x="4437" y="12146"/>
                    <a:pt x="4512" y="12034"/>
                    <a:pt x="4587" y="11934"/>
                  </a:cubicBezTo>
                  <a:cubicBezTo>
                    <a:pt x="5287" y="10959"/>
                    <a:pt x="5937" y="9910"/>
                    <a:pt x="6562" y="8910"/>
                  </a:cubicBezTo>
                  <a:cubicBezTo>
                    <a:pt x="6887" y="8385"/>
                    <a:pt x="7224" y="7835"/>
                    <a:pt x="7574" y="7298"/>
                  </a:cubicBezTo>
                  <a:cubicBezTo>
                    <a:pt x="8424" y="5986"/>
                    <a:pt x="9336" y="4686"/>
                    <a:pt x="10298" y="3449"/>
                  </a:cubicBezTo>
                  <a:cubicBezTo>
                    <a:pt x="11035" y="2487"/>
                    <a:pt x="11948" y="1299"/>
                    <a:pt x="13047" y="600"/>
                  </a:cubicBezTo>
                  <a:cubicBezTo>
                    <a:pt x="13614" y="228"/>
                    <a:pt x="14336" y="106"/>
                    <a:pt x="15039" y="106"/>
                  </a:cubicBezTo>
                  <a:close/>
                  <a:moveTo>
                    <a:pt x="15030" y="1"/>
                  </a:moveTo>
                  <a:cubicBezTo>
                    <a:pt x="14317" y="1"/>
                    <a:pt x="13586" y="124"/>
                    <a:pt x="13010" y="500"/>
                  </a:cubicBezTo>
                  <a:cubicBezTo>
                    <a:pt x="11898" y="1224"/>
                    <a:pt x="10973" y="2412"/>
                    <a:pt x="10236" y="3374"/>
                  </a:cubicBezTo>
                  <a:cubicBezTo>
                    <a:pt x="9273" y="4623"/>
                    <a:pt x="8349" y="5923"/>
                    <a:pt x="7499" y="7235"/>
                  </a:cubicBezTo>
                  <a:cubicBezTo>
                    <a:pt x="7161" y="7773"/>
                    <a:pt x="6812" y="8322"/>
                    <a:pt x="6487" y="8847"/>
                  </a:cubicBezTo>
                  <a:cubicBezTo>
                    <a:pt x="5862" y="9860"/>
                    <a:pt x="5224" y="10897"/>
                    <a:pt x="4525" y="11871"/>
                  </a:cubicBezTo>
                  <a:lnTo>
                    <a:pt x="4300" y="12196"/>
                  </a:lnTo>
                  <a:cubicBezTo>
                    <a:pt x="3925" y="12746"/>
                    <a:pt x="3525" y="13321"/>
                    <a:pt x="2988" y="13634"/>
                  </a:cubicBezTo>
                  <a:cubicBezTo>
                    <a:pt x="2615" y="13855"/>
                    <a:pt x="2239" y="13929"/>
                    <a:pt x="1857" y="13929"/>
                  </a:cubicBezTo>
                  <a:cubicBezTo>
                    <a:pt x="1483" y="13929"/>
                    <a:pt x="1103" y="13858"/>
                    <a:pt x="713" y="13783"/>
                  </a:cubicBezTo>
                  <a:lnTo>
                    <a:pt x="513" y="13746"/>
                  </a:lnTo>
                  <a:cubicBezTo>
                    <a:pt x="469" y="13728"/>
                    <a:pt x="422" y="13720"/>
                    <a:pt x="374" y="13720"/>
                  </a:cubicBezTo>
                  <a:cubicBezTo>
                    <a:pt x="287" y="13720"/>
                    <a:pt x="198" y="13748"/>
                    <a:pt x="126" y="13796"/>
                  </a:cubicBezTo>
                  <a:cubicBezTo>
                    <a:pt x="1" y="13921"/>
                    <a:pt x="38" y="14108"/>
                    <a:pt x="138" y="14271"/>
                  </a:cubicBezTo>
                  <a:cubicBezTo>
                    <a:pt x="326" y="14521"/>
                    <a:pt x="576" y="14708"/>
                    <a:pt x="863" y="14821"/>
                  </a:cubicBezTo>
                  <a:cubicBezTo>
                    <a:pt x="1538" y="15133"/>
                    <a:pt x="2275" y="15296"/>
                    <a:pt x="3025" y="15296"/>
                  </a:cubicBezTo>
                  <a:cubicBezTo>
                    <a:pt x="3163" y="15296"/>
                    <a:pt x="3287" y="15283"/>
                    <a:pt x="3425" y="15283"/>
                  </a:cubicBezTo>
                  <a:cubicBezTo>
                    <a:pt x="4200" y="15221"/>
                    <a:pt x="4762" y="14708"/>
                    <a:pt x="5312" y="14221"/>
                  </a:cubicBezTo>
                  <a:lnTo>
                    <a:pt x="5587" y="13971"/>
                  </a:lnTo>
                  <a:cubicBezTo>
                    <a:pt x="8111" y="11772"/>
                    <a:pt x="10786" y="9735"/>
                    <a:pt x="13572" y="7885"/>
                  </a:cubicBezTo>
                  <a:cubicBezTo>
                    <a:pt x="13760" y="7748"/>
                    <a:pt x="13972" y="7648"/>
                    <a:pt x="14185" y="7585"/>
                  </a:cubicBezTo>
                  <a:cubicBezTo>
                    <a:pt x="14252" y="7571"/>
                    <a:pt x="14319" y="7564"/>
                    <a:pt x="14386" y="7564"/>
                  </a:cubicBezTo>
                  <a:cubicBezTo>
                    <a:pt x="14608" y="7564"/>
                    <a:pt x="14835" y="7633"/>
                    <a:pt x="15084" y="7710"/>
                  </a:cubicBezTo>
                  <a:cubicBezTo>
                    <a:pt x="15310" y="7791"/>
                    <a:pt x="19245" y="9076"/>
                    <a:pt x="22118" y="9076"/>
                  </a:cubicBezTo>
                  <a:cubicBezTo>
                    <a:pt x="23226" y="9076"/>
                    <a:pt x="24176" y="8885"/>
                    <a:pt x="24694" y="8360"/>
                  </a:cubicBezTo>
                  <a:cubicBezTo>
                    <a:pt x="25169" y="7885"/>
                    <a:pt x="25244" y="7185"/>
                    <a:pt x="24932" y="6273"/>
                  </a:cubicBezTo>
                  <a:cubicBezTo>
                    <a:pt x="24020" y="3649"/>
                    <a:pt x="20783" y="1174"/>
                    <a:pt x="17034" y="262"/>
                  </a:cubicBezTo>
                  <a:cubicBezTo>
                    <a:pt x="16525" y="140"/>
                    <a:pt x="15788" y="1"/>
                    <a:pt x="15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27;p73">
              <a:extLst>
                <a:ext uri="{FF2B5EF4-FFF2-40B4-BE49-F238E27FC236}">
                  <a16:creationId xmlns:a16="http://schemas.microsoft.com/office/drawing/2014/main" id="{5B98B083-8C36-4636-8B1B-596C8E948F92}"/>
                </a:ext>
              </a:extLst>
            </p:cNvPr>
            <p:cNvSpPr/>
            <p:nvPr/>
          </p:nvSpPr>
          <p:spPr>
            <a:xfrm>
              <a:off x="4869556" y="2337647"/>
              <a:ext cx="1233521" cy="1410246"/>
            </a:xfrm>
            <a:custGeom>
              <a:avLst/>
              <a:gdLst/>
              <a:ahLst/>
              <a:cxnLst/>
              <a:rect l="l" t="t" r="r" b="b"/>
              <a:pathLst>
                <a:path w="18371" h="21003" extrusionOk="0">
                  <a:moveTo>
                    <a:pt x="7767" y="1"/>
                  </a:moveTo>
                  <a:cubicBezTo>
                    <a:pt x="7302" y="1"/>
                    <a:pt x="6848" y="88"/>
                    <a:pt x="6424" y="306"/>
                  </a:cubicBezTo>
                  <a:cubicBezTo>
                    <a:pt x="5824" y="619"/>
                    <a:pt x="5361" y="1156"/>
                    <a:pt x="4999" y="1731"/>
                  </a:cubicBezTo>
                  <a:cubicBezTo>
                    <a:pt x="2675" y="5355"/>
                    <a:pt x="2500" y="10853"/>
                    <a:pt x="2087" y="15015"/>
                  </a:cubicBezTo>
                  <a:cubicBezTo>
                    <a:pt x="1987" y="15939"/>
                    <a:pt x="2012" y="17039"/>
                    <a:pt x="1800" y="18026"/>
                  </a:cubicBezTo>
                  <a:cubicBezTo>
                    <a:pt x="1612" y="18901"/>
                    <a:pt x="1250" y="19688"/>
                    <a:pt x="463" y="20201"/>
                  </a:cubicBezTo>
                  <a:cubicBezTo>
                    <a:pt x="325" y="20263"/>
                    <a:pt x="200" y="20363"/>
                    <a:pt x="100" y="20476"/>
                  </a:cubicBezTo>
                  <a:cubicBezTo>
                    <a:pt x="0" y="20601"/>
                    <a:pt x="0" y="20776"/>
                    <a:pt x="100" y="20901"/>
                  </a:cubicBezTo>
                  <a:cubicBezTo>
                    <a:pt x="177" y="20966"/>
                    <a:pt x="282" y="21003"/>
                    <a:pt x="382" y="21003"/>
                  </a:cubicBezTo>
                  <a:cubicBezTo>
                    <a:pt x="396" y="21003"/>
                    <a:pt x="411" y="21002"/>
                    <a:pt x="425" y="21001"/>
                  </a:cubicBezTo>
                  <a:cubicBezTo>
                    <a:pt x="436" y="21001"/>
                    <a:pt x="447" y="21001"/>
                    <a:pt x="459" y="21001"/>
                  </a:cubicBezTo>
                  <a:cubicBezTo>
                    <a:pt x="2043" y="21001"/>
                    <a:pt x="3367" y="20116"/>
                    <a:pt x="4087" y="18751"/>
                  </a:cubicBezTo>
                  <a:cubicBezTo>
                    <a:pt x="4649" y="17676"/>
                    <a:pt x="5186" y="16589"/>
                    <a:pt x="5686" y="15490"/>
                  </a:cubicBezTo>
                  <a:cubicBezTo>
                    <a:pt x="6699" y="13290"/>
                    <a:pt x="7573" y="11041"/>
                    <a:pt x="8323" y="8741"/>
                  </a:cubicBezTo>
                  <a:cubicBezTo>
                    <a:pt x="8573" y="7992"/>
                    <a:pt x="8686" y="6879"/>
                    <a:pt x="9123" y="6230"/>
                  </a:cubicBezTo>
                  <a:cubicBezTo>
                    <a:pt x="9321" y="5933"/>
                    <a:pt x="9614" y="5853"/>
                    <a:pt x="9935" y="5853"/>
                  </a:cubicBezTo>
                  <a:cubicBezTo>
                    <a:pt x="10263" y="5853"/>
                    <a:pt x="10620" y="5936"/>
                    <a:pt x="10935" y="5955"/>
                  </a:cubicBezTo>
                  <a:cubicBezTo>
                    <a:pt x="11321" y="5977"/>
                    <a:pt x="11705" y="5990"/>
                    <a:pt x="12084" y="5990"/>
                  </a:cubicBezTo>
                  <a:cubicBezTo>
                    <a:pt x="14256" y="5990"/>
                    <a:pt x="16303" y="5576"/>
                    <a:pt x="18133" y="4193"/>
                  </a:cubicBezTo>
                  <a:cubicBezTo>
                    <a:pt x="18246" y="4105"/>
                    <a:pt x="18371" y="3980"/>
                    <a:pt x="18346" y="3830"/>
                  </a:cubicBezTo>
                  <a:cubicBezTo>
                    <a:pt x="18308" y="3693"/>
                    <a:pt x="18171" y="3630"/>
                    <a:pt x="18046" y="3580"/>
                  </a:cubicBezTo>
                  <a:lnTo>
                    <a:pt x="10535" y="681"/>
                  </a:lnTo>
                  <a:cubicBezTo>
                    <a:pt x="9656" y="341"/>
                    <a:pt x="8688" y="1"/>
                    <a:pt x="7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28;p73">
              <a:extLst>
                <a:ext uri="{FF2B5EF4-FFF2-40B4-BE49-F238E27FC236}">
                  <a16:creationId xmlns:a16="http://schemas.microsoft.com/office/drawing/2014/main" id="{2F759904-E8E0-4EFA-81EB-6D712E11ED90}"/>
                </a:ext>
              </a:extLst>
            </p:cNvPr>
            <p:cNvSpPr/>
            <p:nvPr/>
          </p:nvSpPr>
          <p:spPr>
            <a:xfrm>
              <a:off x="4865326" y="2334894"/>
              <a:ext cx="1241981" cy="1416357"/>
            </a:xfrm>
            <a:custGeom>
              <a:avLst/>
              <a:gdLst/>
              <a:ahLst/>
              <a:cxnLst/>
              <a:rect l="l" t="t" r="r" b="b"/>
              <a:pathLst>
                <a:path w="18497" h="21094" extrusionOk="0">
                  <a:moveTo>
                    <a:pt x="7754" y="96"/>
                  </a:moveTo>
                  <a:cubicBezTo>
                    <a:pt x="7777" y="96"/>
                    <a:pt x="7801" y="97"/>
                    <a:pt x="7824" y="97"/>
                  </a:cubicBezTo>
                  <a:cubicBezTo>
                    <a:pt x="8736" y="97"/>
                    <a:pt x="9698" y="422"/>
                    <a:pt x="10586" y="760"/>
                  </a:cubicBezTo>
                  <a:lnTo>
                    <a:pt x="18096" y="3671"/>
                  </a:lnTo>
                  <a:cubicBezTo>
                    <a:pt x="18221" y="3721"/>
                    <a:pt x="18346" y="3784"/>
                    <a:pt x="18359" y="3884"/>
                  </a:cubicBezTo>
                  <a:cubicBezTo>
                    <a:pt x="18384" y="3971"/>
                    <a:pt x="18321" y="4084"/>
                    <a:pt x="18159" y="4196"/>
                  </a:cubicBezTo>
                  <a:cubicBezTo>
                    <a:pt x="16557" y="5408"/>
                    <a:pt x="14684" y="5973"/>
                    <a:pt x="12198" y="5973"/>
                  </a:cubicBezTo>
                  <a:cubicBezTo>
                    <a:pt x="11813" y="5973"/>
                    <a:pt x="11413" y="5960"/>
                    <a:pt x="10998" y="5933"/>
                  </a:cubicBezTo>
                  <a:cubicBezTo>
                    <a:pt x="10873" y="5933"/>
                    <a:pt x="10736" y="5908"/>
                    <a:pt x="10586" y="5896"/>
                  </a:cubicBezTo>
                  <a:cubicBezTo>
                    <a:pt x="10393" y="5868"/>
                    <a:pt x="10191" y="5838"/>
                    <a:pt x="9995" y="5838"/>
                  </a:cubicBezTo>
                  <a:cubicBezTo>
                    <a:pt x="9668" y="5838"/>
                    <a:pt x="9359" y="5921"/>
                    <a:pt x="9148" y="6233"/>
                  </a:cubicBezTo>
                  <a:cubicBezTo>
                    <a:pt x="8849" y="6683"/>
                    <a:pt x="8699" y="7320"/>
                    <a:pt x="8561" y="7933"/>
                  </a:cubicBezTo>
                  <a:cubicBezTo>
                    <a:pt x="8486" y="8232"/>
                    <a:pt x="8424" y="8507"/>
                    <a:pt x="8349" y="8757"/>
                  </a:cubicBezTo>
                  <a:cubicBezTo>
                    <a:pt x="7599" y="11057"/>
                    <a:pt x="6712" y="13306"/>
                    <a:pt x="5712" y="15506"/>
                  </a:cubicBezTo>
                  <a:cubicBezTo>
                    <a:pt x="5200" y="16605"/>
                    <a:pt x="4675" y="17705"/>
                    <a:pt x="4112" y="18767"/>
                  </a:cubicBezTo>
                  <a:cubicBezTo>
                    <a:pt x="3362" y="20154"/>
                    <a:pt x="2025" y="20992"/>
                    <a:pt x="513" y="20992"/>
                  </a:cubicBezTo>
                  <a:lnTo>
                    <a:pt x="488" y="20992"/>
                  </a:lnTo>
                  <a:cubicBezTo>
                    <a:pt x="388" y="20992"/>
                    <a:pt x="276" y="20967"/>
                    <a:pt x="188" y="20904"/>
                  </a:cubicBezTo>
                  <a:cubicBezTo>
                    <a:pt x="113" y="20804"/>
                    <a:pt x="113" y="20654"/>
                    <a:pt x="201" y="20554"/>
                  </a:cubicBezTo>
                  <a:cubicBezTo>
                    <a:pt x="288" y="20454"/>
                    <a:pt x="388" y="20367"/>
                    <a:pt x="488" y="20317"/>
                  </a:cubicBezTo>
                  <a:lnTo>
                    <a:pt x="551" y="20279"/>
                  </a:lnTo>
                  <a:cubicBezTo>
                    <a:pt x="1263" y="19817"/>
                    <a:pt x="1688" y="19117"/>
                    <a:pt x="1913" y="18080"/>
                  </a:cubicBezTo>
                  <a:cubicBezTo>
                    <a:pt x="2038" y="17418"/>
                    <a:pt x="2100" y="16743"/>
                    <a:pt x="2125" y="16068"/>
                  </a:cubicBezTo>
                  <a:cubicBezTo>
                    <a:pt x="2138" y="15718"/>
                    <a:pt x="2163" y="15381"/>
                    <a:pt x="2188" y="15068"/>
                  </a:cubicBezTo>
                  <a:cubicBezTo>
                    <a:pt x="2238" y="14518"/>
                    <a:pt x="2288" y="13943"/>
                    <a:pt x="2350" y="13344"/>
                  </a:cubicBezTo>
                  <a:cubicBezTo>
                    <a:pt x="2700" y="9407"/>
                    <a:pt x="3100" y="4933"/>
                    <a:pt x="5100" y="1809"/>
                  </a:cubicBezTo>
                  <a:cubicBezTo>
                    <a:pt x="5549" y="1109"/>
                    <a:pt x="5987" y="660"/>
                    <a:pt x="6499" y="397"/>
                  </a:cubicBezTo>
                  <a:cubicBezTo>
                    <a:pt x="6891" y="207"/>
                    <a:pt x="7316" y="96"/>
                    <a:pt x="7754" y="96"/>
                  </a:cubicBezTo>
                  <a:close/>
                  <a:moveTo>
                    <a:pt x="7815" y="1"/>
                  </a:moveTo>
                  <a:cubicBezTo>
                    <a:pt x="7340" y="1"/>
                    <a:pt x="6878" y="89"/>
                    <a:pt x="6449" y="310"/>
                  </a:cubicBezTo>
                  <a:cubicBezTo>
                    <a:pt x="5912" y="585"/>
                    <a:pt x="5462" y="1047"/>
                    <a:pt x="5012" y="1747"/>
                  </a:cubicBezTo>
                  <a:cubicBezTo>
                    <a:pt x="2988" y="4896"/>
                    <a:pt x="2588" y="9382"/>
                    <a:pt x="2238" y="13331"/>
                  </a:cubicBezTo>
                  <a:cubicBezTo>
                    <a:pt x="2188" y="13931"/>
                    <a:pt x="2138" y="14493"/>
                    <a:pt x="2088" y="15056"/>
                  </a:cubicBezTo>
                  <a:cubicBezTo>
                    <a:pt x="2050" y="15368"/>
                    <a:pt x="2038" y="15705"/>
                    <a:pt x="2013" y="16068"/>
                  </a:cubicBezTo>
                  <a:cubicBezTo>
                    <a:pt x="2000" y="16730"/>
                    <a:pt x="1925" y="17393"/>
                    <a:pt x="1813" y="18055"/>
                  </a:cubicBezTo>
                  <a:cubicBezTo>
                    <a:pt x="1588" y="19080"/>
                    <a:pt x="1176" y="19754"/>
                    <a:pt x="488" y="20192"/>
                  </a:cubicBezTo>
                  <a:lnTo>
                    <a:pt x="438" y="20229"/>
                  </a:lnTo>
                  <a:cubicBezTo>
                    <a:pt x="313" y="20292"/>
                    <a:pt x="201" y="20379"/>
                    <a:pt x="126" y="20492"/>
                  </a:cubicBezTo>
                  <a:cubicBezTo>
                    <a:pt x="1" y="20629"/>
                    <a:pt x="1" y="20842"/>
                    <a:pt x="126" y="20979"/>
                  </a:cubicBezTo>
                  <a:cubicBezTo>
                    <a:pt x="213" y="21056"/>
                    <a:pt x="320" y="21094"/>
                    <a:pt x="437" y="21094"/>
                  </a:cubicBezTo>
                  <a:cubicBezTo>
                    <a:pt x="454" y="21094"/>
                    <a:pt x="471" y="21093"/>
                    <a:pt x="488" y="21092"/>
                  </a:cubicBezTo>
                  <a:lnTo>
                    <a:pt x="513" y="21092"/>
                  </a:lnTo>
                  <a:cubicBezTo>
                    <a:pt x="2063" y="21092"/>
                    <a:pt x="3437" y="20242"/>
                    <a:pt x="4187" y="18805"/>
                  </a:cubicBezTo>
                  <a:cubicBezTo>
                    <a:pt x="4750" y="17742"/>
                    <a:pt x="5287" y="16643"/>
                    <a:pt x="5787" y="15556"/>
                  </a:cubicBezTo>
                  <a:cubicBezTo>
                    <a:pt x="6799" y="13344"/>
                    <a:pt x="7674" y="11094"/>
                    <a:pt x="8424" y="8795"/>
                  </a:cubicBezTo>
                  <a:cubicBezTo>
                    <a:pt x="8511" y="8545"/>
                    <a:pt x="8574" y="8257"/>
                    <a:pt x="8649" y="7958"/>
                  </a:cubicBezTo>
                  <a:cubicBezTo>
                    <a:pt x="8786" y="7345"/>
                    <a:pt x="8911" y="6733"/>
                    <a:pt x="9211" y="6296"/>
                  </a:cubicBezTo>
                  <a:cubicBezTo>
                    <a:pt x="9405" y="6016"/>
                    <a:pt x="9682" y="5939"/>
                    <a:pt x="9986" y="5939"/>
                  </a:cubicBezTo>
                  <a:cubicBezTo>
                    <a:pt x="10172" y="5939"/>
                    <a:pt x="10367" y="5967"/>
                    <a:pt x="10561" y="5996"/>
                  </a:cubicBezTo>
                  <a:cubicBezTo>
                    <a:pt x="10711" y="6008"/>
                    <a:pt x="10848" y="6033"/>
                    <a:pt x="10985" y="6033"/>
                  </a:cubicBezTo>
                  <a:cubicBezTo>
                    <a:pt x="11403" y="6060"/>
                    <a:pt x="11805" y="6073"/>
                    <a:pt x="12192" y="6073"/>
                  </a:cubicBezTo>
                  <a:cubicBezTo>
                    <a:pt x="14699" y="6073"/>
                    <a:pt x="16585" y="5505"/>
                    <a:pt x="18209" y="4271"/>
                  </a:cubicBezTo>
                  <a:cubicBezTo>
                    <a:pt x="18284" y="4221"/>
                    <a:pt x="18496" y="4059"/>
                    <a:pt x="18446" y="3859"/>
                  </a:cubicBezTo>
                  <a:cubicBezTo>
                    <a:pt x="18421" y="3709"/>
                    <a:pt x="18271" y="3634"/>
                    <a:pt x="18121" y="3571"/>
                  </a:cubicBezTo>
                  <a:lnTo>
                    <a:pt x="10598" y="672"/>
                  </a:lnTo>
                  <a:cubicBezTo>
                    <a:pt x="9715" y="334"/>
                    <a:pt x="8740" y="1"/>
                    <a:pt x="7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29;p73">
              <a:extLst>
                <a:ext uri="{FF2B5EF4-FFF2-40B4-BE49-F238E27FC236}">
                  <a16:creationId xmlns:a16="http://schemas.microsoft.com/office/drawing/2014/main" id="{B77029EC-25E4-4CE4-87D2-330A151D89F1}"/>
                </a:ext>
              </a:extLst>
            </p:cNvPr>
            <p:cNvSpPr/>
            <p:nvPr/>
          </p:nvSpPr>
          <p:spPr>
            <a:xfrm>
              <a:off x="6033380" y="1732805"/>
              <a:ext cx="547165" cy="535079"/>
            </a:xfrm>
            <a:custGeom>
              <a:avLst/>
              <a:gdLst/>
              <a:ahLst/>
              <a:cxnLst/>
              <a:rect l="l" t="t" r="r" b="b"/>
              <a:pathLst>
                <a:path w="8149" h="7969" extrusionOk="0">
                  <a:moveTo>
                    <a:pt x="7125" y="1"/>
                  </a:moveTo>
                  <a:cubicBezTo>
                    <a:pt x="6947" y="1"/>
                    <a:pt x="6769" y="51"/>
                    <a:pt x="6611" y="154"/>
                  </a:cubicBezTo>
                  <a:cubicBezTo>
                    <a:pt x="5699" y="641"/>
                    <a:pt x="4937" y="1379"/>
                    <a:pt x="4287" y="2179"/>
                  </a:cubicBezTo>
                  <a:cubicBezTo>
                    <a:pt x="3637" y="2978"/>
                    <a:pt x="3074" y="3866"/>
                    <a:pt x="2475" y="4703"/>
                  </a:cubicBezTo>
                  <a:cubicBezTo>
                    <a:pt x="2100" y="5215"/>
                    <a:pt x="1687" y="5728"/>
                    <a:pt x="1113" y="5978"/>
                  </a:cubicBezTo>
                  <a:cubicBezTo>
                    <a:pt x="538" y="6227"/>
                    <a:pt x="0" y="6565"/>
                    <a:pt x="425" y="7240"/>
                  </a:cubicBezTo>
                  <a:cubicBezTo>
                    <a:pt x="729" y="7719"/>
                    <a:pt x="1316" y="7968"/>
                    <a:pt x="1871" y="7968"/>
                  </a:cubicBezTo>
                  <a:cubicBezTo>
                    <a:pt x="1910" y="7968"/>
                    <a:pt x="1949" y="7967"/>
                    <a:pt x="1987" y="7964"/>
                  </a:cubicBezTo>
                  <a:cubicBezTo>
                    <a:pt x="2687" y="7927"/>
                    <a:pt x="3324" y="7577"/>
                    <a:pt x="3912" y="7202"/>
                  </a:cubicBezTo>
                  <a:cubicBezTo>
                    <a:pt x="4737" y="6665"/>
                    <a:pt x="5849" y="5965"/>
                    <a:pt x="6399" y="5128"/>
                  </a:cubicBezTo>
                  <a:cubicBezTo>
                    <a:pt x="6948" y="4315"/>
                    <a:pt x="7423" y="3428"/>
                    <a:pt x="7798" y="2516"/>
                  </a:cubicBezTo>
                  <a:cubicBezTo>
                    <a:pt x="7973" y="2066"/>
                    <a:pt x="8148" y="1604"/>
                    <a:pt x="8123" y="1129"/>
                  </a:cubicBezTo>
                  <a:cubicBezTo>
                    <a:pt x="8123" y="754"/>
                    <a:pt x="7948" y="404"/>
                    <a:pt x="7661" y="167"/>
                  </a:cubicBezTo>
                  <a:cubicBezTo>
                    <a:pt x="7500" y="57"/>
                    <a:pt x="7313" y="1"/>
                    <a:pt x="7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530;p73">
              <a:extLst>
                <a:ext uri="{FF2B5EF4-FFF2-40B4-BE49-F238E27FC236}">
                  <a16:creationId xmlns:a16="http://schemas.microsoft.com/office/drawing/2014/main" id="{1C72B5DF-66AF-4725-9CCC-FB8CE4ED2C38}"/>
                </a:ext>
              </a:extLst>
            </p:cNvPr>
            <p:cNvSpPr/>
            <p:nvPr/>
          </p:nvSpPr>
          <p:spPr>
            <a:xfrm>
              <a:off x="6045937" y="1729582"/>
              <a:ext cx="538771" cy="542263"/>
            </a:xfrm>
            <a:custGeom>
              <a:avLst/>
              <a:gdLst/>
              <a:ahLst/>
              <a:cxnLst/>
              <a:rect l="l" t="t" r="r" b="b"/>
              <a:pathLst>
                <a:path w="8024" h="8076" extrusionOk="0">
                  <a:moveTo>
                    <a:pt x="6961" y="90"/>
                  </a:moveTo>
                  <a:cubicBezTo>
                    <a:pt x="7136" y="90"/>
                    <a:pt x="7299" y="152"/>
                    <a:pt x="7436" y="252"/>
                  </a:cubicBezTo>
                  <a:cubicBezTo>
                    <a:pt x="7724" y="477"/>
                    <a:pt x="7886" y="814"/>
                    <a:pt x="7886" y="1177"/>
                  </a:cubicBezTo>
                  <a:cubicBezTo>
                    <a:pt x="7911" y="1639"/>
                    <a:pt x="7749" y="2089"/>
                    <a:pt x="7574" y="2551"/>
                  </a:cubicBezTo>
                  <a:cubicBezTo>
                    <a:pt x="7186" y="3464"/>
                    <a:pt x="6724" y="4338"/>
                    <a:pt x="6162" y="5151"/>
                  </a:cubicBezTo>
                  <a:cubicBezTo>
                    <a:pt x="5649" y="5938"/>
                    <a:pt x="4650" y="6600"/>
                    <a:pt x="3837" y="7125"/>
                  </a:cubicBezTo>
                  <a:lnTo>
                    <a:pt x="3700" y="7213"/>
                  </a:lnTo>
                  <a:cubicBezTo>
                    <a:pt x="3150" y="7563"/>
                    <a:pt x="2500" y="7925"/>
                    <a:pt x="1788" y="7962"/>
                  </a:cubicBezTo>
                  <a:cubicBezTo>
                    <a:pt x="1760" y="7964"/>
                    <a:pt x="1731" y="7965"/>
                    <a:pt x="1702" y="7965"/>
                  </a:cubicBezTo>
                  <a:cubicBezTo>
                    <a:pt x="1202" y="7965"/>
                    <a:pt x="583" y="7759"/>
                    <a:pt x="276" y="7263"/>
                  </a:cubicBezTo>
                  <a:cubicBezTo>
                    <a:pt x="151" y="7100"/>
                    <a:pt x="101" y="6900"/>
                    <a:pt x="151" y="6700"/>
                  </a:cubicBezTo>
                  <a:cubicBezTo>
                    <a:pt x="238" y="6413"/>
                    <a:pt x="613" y="6213"/>
                    <a:pt x="938" y="6075"/>
                  </a:cubicBezTo>
                  <a:cubicBezTo>
                    <a:pt x="1538" y="5826"/>
                    <a:pt x="1963" y="5276"/>
                    <a:pt x="2313" y="4788"/>
                  </a:cubicBezTo>
                  <a:cubicBezTo>
                    <a:pt x="2538" y="4501"/>
                    <a:pt x="2738" y="4201"/>
                    <a:pt x="2937" y="3901"/>
                  </a:cubicBezTo>
                  <a:cubicBezTo>
                    <a:pt x="3325" y="3364"/>
                    <a:pt x="3712" y="2789"/>
                    <a:pt x="4137" y="2264"/>
                  </a:cubicBezTo>
                  <a:cubicBezTo>
                    <a:pt x="4899" y="1327"/>
                    <a:pt x="5649" y="664"/>
                    <a:pt x="6449" y="240"/>
                  </a:cubicBezTo>
                  <a:cubicBezTo>
                    <a:pt x="6599" y="152"/>
                    <a:pt x="6786" y="102"/>
                    <a:pt x="6961" y="90"/>
                  </a:cubicBezTo>
                  <a:close/>
                  <a:moveTo>
                    <a:pt x="6941" y="0"/>
                  </a:moveTo>
                  <a:cubicBezTo>
                    <a:pt x="6757" y="0"/>
                    <a:pt x="6573" y="50"/>
                    <a:pt x="6412" y="152"/>
                  </a:cubicBezTo>
                  <a:cubicBezTo>
                    <a:pt x="5599" y="589"/>
                    <a:pt x="4837" y="1252"/>
                    <a:pt x="4062" y="2202"/>
                  </a:cubicBezTo>
                  <a:cubicBezTo>
                    <a:pt x="3637" y="2726"/>
                    <a:pt x="3250" y="3301"/>
                    <a:pt x="2863" y="3851"/>
                  </a:cubicBezTo>
                  <a:cubicBezTo>
                    <a:pt x="2663" y="4139"/>
                    <a:pt x="2450" y="4438"/>
                    <a:pt x="2238" y="4726"/>
                  </a:cubicBezTo>
                  <a:cubicBezTo>
                    <a:pt x="1900" y="5201"/>
                    <a:pt x="1475" y="5738"/>
                    <a:pt x="913" y="5988"/>
                  </a:cubicBezTo>
                  <a:cubicBezTo>
                    <a:pt x="538" y="6138"/>
                    <a:pt x="163" y="6350"/>
                    <a:pt x="63" y="6675"/>
                  </a:cubicBezTo>
                  <a:cubicBezTo>
                    <a:pt x="1" y="6900"/>
                    <a:pt x="51" y="7138"/>
                    <a:pt x="188" y="7325"/>
                  </a:cubicBezTo>
                  <a:cubicBezTo>
                    <a:pt x="530" y="7802"/>
                    <a:pt x="1076" y="8075"/>
                    <a:pt x="1661" y="8075"/>
                  </a:cubicBezTo>
                  <a:cubicBezTo>
                    <a:pt x="1674" y="8075"/>
                    <a:pt x="1687" y="8075"/>
                    <a:pt x="1700" y="8075"/>
                  </a:cubicBezTo>
                  <a:lnTo>
                    <a:pt x="1813" y="8075"/>
                  </a:lnTo>
                  <a:cubicBezTo>
                    <a:pt x="2550" y="8025"/>
                    <a:pt x="3212" y="7650"/>
                    <a:pt x="3775" y="7288"/>
                  </a:cubicBezTo>
                  <a:lnTo>
                    <a:pt x="3912" y="7200"/>
                  </a:lnTo>
                  <a:cubicBezTo>
                    <a:pt x="4725" y="6675"/>
                    <a:pt x="5749" y="6013"/>
                    <a:pt x="6274" y="5213"/>
                  </a:cubicBezTo>
                  <a:cubicBezTo>
                    <a:pt x="6824" y="4388"/>
                    <a:pt x="7299" y="3501"/>
                    <a:pt x="7674" y="2589"/>
                  </a:cubicBezTo>
                  <a:cubicBezTo>
                    <a:pt x="7861" y="2114"/>
                    <a:pt x="8024" y="1664"/>
                    <a:pt x="7999" y="1177"/>
                  </a:cubicBezTo>
                  <a:cubicBezTo>
                    <a:pt x="7999" y="789"/>
                    <a:pt x="7824" y="415"/>
                    <a:pt x="7511" y="177"/>
                  </a:cubicBezTo>
                  <a:cubicBezTo>
                    <a:pt x="7342" y="60"/>
                    <a:pt x="7142" y="0"/>
                    <a:pt x="6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31;p73">
              <a:extLst>
                <a:ext uri="{FF2B5EF4-FFF2-40B4-BE49-F238E27FC236}">
                  <a16:creationId xmlns:a16="http://schemas.microsoft.com/office/drawing/2014/main" id="{DC49C193-9484-432C-9B1D-19BAF065BDD9}"/>
                </a:ext>
              </a:extLst>
            </p:cNvPr>
            <p:cNvSpPr/>
            <p:nvPr/>
          </p:nvSpPr>
          <p:spPr>
            <a:xfrm>
              <a:off x="6524210" y="1471879"/>
              <a:ext cx="265223" cy="209022"/>
            </a:xfrm>
            <a:custGeom>
              <a:avLst/>
              <a:gdLst/>
              <a:ahLst/>
              <a:cxnLst/>
              <a:rect l="l" t="t" r="r" b="b"/>
              <a:pathLst>
                <a:path w="3950" h="3113" extrusionOk="0">
                  <a:moveTo>
                    <a:pt x="1970" y="0"/>
                  </a:moveTo>
                  <a:cubicBezTo>
                    <a:pt x="1887" y="0"/>
                    <a:pt x="1805" y="9"/>
                    <a:pt x="1725" y="29"/>
                  </a:cubicBezTo>
                  <a:cubicBezTo>
                    <a:pt x="1201" y="154"/>
                    <a:pt x="1001" y="803"/>
                    <a:pt x="688" y="1178"/>
                  </a:cubicBezTo>
                  <a:cubicBezTo>
                    <a:pt x="513" y="1416"/>
                    <a:pt x="276" y="1603"/>
                    <a:pt x="1" y="1703"/>
                  </a:cubicBezTo>
                  <a:cubicBezTo>
                    <a:pt x="713" y="2203"/>
                    <a:pt x="1600" y="2865"/>
                    <a:pt x="2450" y="3065"/>
                  </a:cubicBezTo>
                  <a:cubicBezTo>
                    <a:pt x="2564" y="3097"/>
                    <a:pt x="2679" y="3112"/>
                    <a:pt x="2793" y="3112"/>
                  </a:cubicBezTo>
                  <a:cubicBezTo>
                    <a:pt x="2994" y="3112"/>
                    <a:pt x="3192" y="3065"/>
                    <a:pt x="3375" y="2978"/>
                  </a:cubicBezTo>
                  <a:cubicBezTo>
                    <a:pt x="3712" y="2765"/>
                    <a:pt x="3925" y="2403"/>
                    <a:pt x="3937" y="2016"/>
                  </a:cubicBezTo>
                  <a:cubicBezTo>
                    <a:pt x="3950" y="1628"/>
                    <a:pt x="3825" y="1241"/>
                    <a:pt x="3587" y="928"/>
                  </a:cubicBezTo>
                  <a:cubicBezTo>
                    <a:pt x="3257" y="488"/>
                    <a:pt x="2579" y="0"/>
                    <a:pt x="19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32;p73">
              <a:extLst>
                <a:ext uri="{FF2B5EF4-FFF2-40B4-BE49-F238E27FC236}">
                  <a16:creationId xmlns:a16="http://schemas.microsoft.com/office/drawing/2014/main" id="{327D4258-9249-4382-A56B-39E4C441891A}"/>
                </a:ext>
              </a:extLst>
            </p:cNvPr>
            <p:cNvSpPr/>
            <p:nvPr/>
          </p:nvSpPr>
          <p:spPr>
            <a:xfrm>
              <a:off x="6409258" y="1364783"/>
              <a:ext cx="521179" cy="752427"/>
            </a:xfrm>
            <a:custGeom>
              <a:avLst/>
              <a:gdLst/>
              <a:ahLst/>
              <a:cxnLst/>
              <a:rect l="l" t="t" r="r" b="b"/>
              <a:pathLst>
                <a:path w="7762" h="11206" extrusionOk="0">
                  <a:moveTo>
                    <a:pt x="4962" y="0"/>
                  </a:moveTo>
                  <a:cubicBezTo>
                    <a:pt x="3915" y="0"/>
                    <a:pt x="3167" y="804"/>
                    <a:pt x="2988" y="1911"/>
                  </a:cubicBezTo>
                  <a:cubicBezTo>
                    <a:pt x="2888" y="2511"/>
                    <a:pt x="2988" y="3123"/>
                    <a:pt x="3275" y="3648"/>
                  </a:cubicBezTo>
                  <a:cubicBezTo>
                    <a:pt x="3462" y="3973"/>
                    <a:pt x="3912" y="4285"/>
                    <a:pt x="3900" y="4685"/>
                  </a:cubicBezTo>
                  <a:cubicBezTo>
                    <a:pt x="3850" y="5635"/>
                    <a:pt x="2488" y="5423"/>
                    <a:pt x="1913" y="5810"/>
                  </a:cubicBezTo>
                  <a:cubicBezTo>
                    <a:pt x="1613" y="6022"/>
                    <a:pt x="1338" y="6272"/>
                    <a:pt x="1101" y="6560"/>
                  </a:cubicBezTo>
                  <a:cubicBezTo>
                    <a:pt x="1" y="7760"/>
                    <a:pt x="438" y="9709"/>
                    <a:pt x="2225" y="9846"/>
                  </a:cubicBezTo>
                  <a:cubicBezTo>
                    <a:pt x="2475" y="9871"/>
                    <a:pt x="2713" y="9846"/>
                    <a:pt x="2963" y="9896"/>
                  </a:cubicBezTo>
                  <a:cubicBezTo>
                    <a:pt x="3525" y="9996"/>
                    <a:pt x="4050" y="10684"/>
                    <a:pt x="4575" y="10971"/>
                  </a:cubicBezTo>
                  <a:cubicBezTo>
                    <a:pt x="4866" y="11133"/>
                    <a:pt x="5157" y="11205"/>
                    <a:pt x="5436" y="11205"/>
                  </a:cubicBezTo>
                  <a:cubicBezTo>
                    <a:pt x="6727" y="11205"/>
                    <a:pt x="7743" y="9662"/>
                    <a:pt x="7136" y="8347"/>
                  </a:cubicBezTo>
                  <a:cubicBezTo>
                    <a:pt x="6849" y="7722"/>
                    <a:pt x="6212" y="7297"/>
                    <a:pt x="6012" y="6647"/>
                  </a:cubicBezTo>
                  <a:cubicBezTo>
                    <a:pt x="5774" y="5947"/>
                    <a:pt x="6087" y="5198"/>
                    <a:pt x="6437" y="4548"/>
                  </a:cubicBezTo>
                  <a:cubicBezTo>
                    <a:pt x="7236" y="3098"/>
                    <a:pt x="7761" y="674"/>
                    <a:pt x="5574" y="87"/>
                  </a:cubicBezTo>
                  <a:cubicBezTo>
                    <a:pt x="5361" y="28"/>
                    <a:pt x="5156" y="0"/>
                    <a:pt x="4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33;p73">
              <a:extLst>
                <a:ext uri="{FF2B5EF4-FFF2-40B4-BE49-F238E27FC236}">
                  <a16:creationId xmlns:a16="http://schemas.microsoft.com/office/drawing/2014/main" id="{A47C3B66-165C-43B8-88D0-8099D9A990B9}"/>
                </a:ext>
              </a:extLst>
            </p:cNvPr>
            <p:cNvSpPr/>
            <p:nvPr/>
          </p:nvSpPr>
          <p:spPr>
            <a:xfrm>
              <a:off x="6429402" y="1361023"/>
              <a:ext cx="485928" cy="759746"/>
            </a:xfrm>
            <a:custGeom>
              <a:avLst/>
              <a:gdLst/>
              <a:ahLst/>
              <a:cxnLst/>
              <a:rect l="l" t="t" r="r" b="b"/>
              <a:pathLst>
                <a:path w="7237" h="11315" extrusionOk="0">
                  <a:moveTo>
                    <a:pt x="4675" y="105"/>
                  </a:moveTo>
                  <a:cubicBezTo>
                    <a:pt x="4874" y="105"/>
                    <a:pt x="5074" y="130"/>
                    <a:pt x="5262" y="180"/>
                  </a:cubicBezTo>
                  <a:cubicBezTo>
                    <a:pt x="5937" y="368"/>
                    <a:pt x="6387" y="730"/>
                    <a:pt x="6612" y="1267"/>
                  </a:cubicBezTo>
                  <a:cubicBezTo>
                    <a:pt x="7036" y="2255"/>
                    <a:pt x="6624" y="3629"/>
                    <a:pt x="6099" y="4579"/>
                  </a:cubicBezTo>
                  <a:cubicBezTo>
                    <a:pt x="5774" y="5179"/>
                    <a:pt x="5424" y="5966"/>
                    <a:pt x="5662" y="6716"/>
                  </a:cubicBezTo>
                  <a:cubicBezTo>
                    <a:pt x="5812" y="7066"/>
                    <a:pt x="6012" y="7391"/>
                    <a:pt x="6274" y="7666"/>
                  </a:cubicBezTo>
                  <a:cubicBezTo>
                    <a:pt x="6474" y="7890"/>
                    <a:pt x="6649" y="8140"/>
                    <a:pt x="6799" y="8415"/>
                  </a:cubicBezTo>
                  <a:cubicBezTo>
                    <a:pt x="7149" y="9215"/>
                    <a:pt x="6949" y="10140"/>
                    <a:pt x="6312" y="10727"/>
                  </a:cubicBezTo>
                  <a:cubicBezTo>
                    <a:pt x="5990" y="11041"/>
                    <a:pt x="5566" y="11208"/>
                    <a:pt x="5137" y="11208"/>
                  </a:cubicBezTo>
                  <a:cubicBezTo>
                    <a:pt x="4850" y="11208"/>
                    <a:pt x="4561" y="11133"/>
                    <a:pt x="4300" y="10977"/>
                  </a:cubicBezTo>
                  <a:cubicBezTo>
                    <a:pt x="4087" y="10852"/>
                    <a:pt x="3887" y="10690"/>
                    <a:pt x="3700" y="10527"/>
                  </a:cubicBezTo>
                  <a:cubicBezTo>
                    <a:pt x="3375" y="10252"/>
                    <a:pt x="3037" y="9965"/>
                    <a:pt x="2675" y="9902"/>
                  </a:cubicBezTo>
                  <a:cubicBezTo>
                    <a:pt x="2525" y="9877"/>
                    <a:pt x="2363" y="9865"/>
                    <a:pt x="2213" y="9865"/>
                  </a:cubicBezTo>
                  <a:cubicBezTo>
                    <a:pt x="2113" y="9865"/>
                    <a:pt x="2013" y="9852"/>
                    <a:pt x="1925" y="9852"/>
                  </a:cubicBezTo>
                  <a:cubicBezTo>
                    <a:pt x="1188" y="9790"/>
                    <a:pt x="626" y="9415"/>
                    <a:pt x="376" y="8790"/>
                  </a:cubicBezTo>
                  <a:cubicBezTo>
                    <a:pt x="113" y="8053"/>
                    <a:pt x="288" y="7228"/>
                    <a:pt x="826" y="6653"/>
                  </a:cubicBezTo>
                  <a:cubicBezTo>
                    <a:pt x="1075" y="6378"/>
                    <a:pt x="1338" y="6128"/>
                    <a:pt x="1638" y="5904"/>
                  </a:cubicBezTo>
                  <a:cubicBezTo>
                    <a:pt x="1888" y="5779"/>
                    <a:pt x="2150" y="5691"/>
                    <a:pt x="2425" y="5654"/>
                  </a:cubicBezTo>
                  <a:cubicBezTo>
                    <a:pt x="2975" y="5541"/>
                    <a:pt x="3612" y="5404"/>
                    <a:pt x="3650" y="4754"/>
                  </a:cubicBezTo>
                  <a:cubicBezTo>
                    <a:pt x="3662" y="4454"/>
                    <a:pt x="3462" y="4229"/>
                    <a:pt x="3262" y="4004"/>
                  </a:cubicBezTo>
                  <a:cubicBezTo>
                    <a:pt x="3175" y="3904"/>
                    <a:pt x="3087" y="3792"/>
                    <a:pt x="3025" y="3679"/>
                  </a:cubicBezTo>
                  <a:cubicBezTo>
                    <a:pt x="2738" y="3167"/>
                    <a:pt x="2638" y="2567"/>
                    <a:pt x="2738" y="1980"/>
                  </a:cubicBezTo>
                  <a:cubicBezTo>
                    <a:pt x="2850" y="1280"/>
                    <a:pt x="3200" y="705"/>
                    <a:pt x="3700" y="393"/>
                  </a:cubicBezTo>
                  <a:cubicBezTo>
                    <a:pt x="3987" y="205"/>
                    <a:pt x="4325" y="105"/>
                    <a:pt x="4675" y="105"/>
                  </a:cubicBezTo>
                  <a:close/>
                  <a:moveTo>
                    <a:pt x="4680" y="0"/>
                  </a:moveTo>
                  <a:cubicBezTo>
                    <a:pt x="4313" y="0"/>
                    <a:pt x="3948" y="103"/>
                    <a:pt x="3625" y="305"/>
                  </a:cubicBezTo>
                  <a:cubicBezTo>
                    <a:pt x="3100" y="630"/>
                    <a:pt x="2750" y="1230"/>
                    <a:pt x="2625" y="1967"/>
                  </a:cubicBezTo>
                  <a:cubicBezTo>
                    <a:pt x="2525" y="2567"/>
                    <a:pt x="2625" y="3192"/>
                    <a:pt x="2912" y="3729"/>
                  </a:cubicBezTo>
                  <a:cubicBezTo>
                    <a:pt x="2987" y="3854"/>
                    <a:pt x="3075" y="3967"/>
                    <a:pt x="3175" y="4067"/>
                  </a:cubicBezTo>
                  <a:cubicBezTo>
                    <a:pt x="3362" y="4266"/>
                    <a:pt x="3550" y="4491"/>
                    <a:pt x="3537" y="4741"/>
                  </a:cubicBezTo>
                  <a:cubicBezTo>
                    <a:pt x="3500" y="5316"/>
                    <a:pt x="2937" y="5441"/>
                    <a:pt x="2388" y="5554"/>
                  </a:cubicBezTo>
                  <a:cubicBezTo>
                    <a:pt x="2100" y="5591"/>
                    <a:pt x="1825" y="5679"/>
                    <a:pt x="1575" y="5816"/>
                  </a:cubicBezTo>
                  <a:cubicBezTo>
                    <a:pt x="1263" y="6041"/>
                    <a:pt x="988" y="6303"/>
                    <a:pt x="751" y="6591"/>
                  </a:cubicBezTo>
                  <a:cubicBezTo>
                    <a:pt x="176" y="7178"/>
                    <a:pt x="1" y="8053"/>
                    <a:pt x="276" y="8828"/>
                  </a:cubicBezTo>
                  <a:cubicBezTo>
                    <a:pt x="538" y="9478"/>
                    <a:pt x="1125" y="9890"/>
                    <a:pt x="1913" y="9952"/>
                  </a:cubicBezTo>
                  <a:cubicBezTo>
                    <a:pt x="2013" y="9965"/>
                    <a:pt x="2113" y="9965"/>
                    <a:pt x="2200" y="9965"/>
                  </a:cubicBezTo>
                  <a:cubicBezTo>
                    <a:pt x="2350" y="9965"/>
                    <a:pt x="2500" y="9977"/>
                    <a:pt x="2650" y="10002"/>
                  </a:cubicBezTo>
                  <a:cubicBezTo>
                    <a:pt x="2975" y="10052"/>
                    <a:pt x="3312" y="10340"/>
                    <a:pt x="3625" y="10602"/>
                  </a:cubicBezTo>
                  <a:cubicBezTo>
                    <a:pt x="3812" y="10777"/>
                    <a:pt x="4025" y="10940"/>
                    <a:pt x="4250" y="11077"/>
                  </a:cubicBezTo>
                  <a:cubicBezTo>
                    <a:pt x="4512" y="11227"/>
                    <a:pt x="4824" y="11315"/>
                    <a:pt x="5137" y="11315"/>
                  </a:cubicBezTo>
                  <a:cubicBezTo>
                    <a:pt x="5599" y="11302"/>
                    <a:pt x="6024" y="11127"/>
                    <a:pt x="6349" y="10802"/>
                  </a:cubicBezTo>
                  <a:cubicBezTo>
                    <a:pt x="7024" y="10190"/>
                    <a:pt x="7236" y="9215"/>
                    <a:pt x="6861" y="8378"/>
                  </a:cubicBezTo>
                  <a:cubicBezTo>
                    <a:pt x="6711" y="8103"/>
                    <a:pt x="6537" y="7841"/>
                    <a:pt x="6324" y="7603"/>
                  </a:cubicBezTo>
                  <a:cubicBezTo>
                    <a:pt x="6074" y="7341"/>
                    <a:pt x="5874" y="7028"/>
                    <a:pt x="5737" y="6691"/>
                  </a:cubicBezTo>
                  <a:cubicBezTo>
                    <a:pt x="5512" y="5979"/>
                    <a:pt x="5849" y="5216"/>
                    <a:pt x="6162" y="4629"/>
                  </a:cubicBezTo>
                  <a:cubicBezTo>
                    <a:pt x="6699" y="3654"/>
                    <a:pt x="7111" y="2255"/>
                    <a:pt x="6687" y="1230"/>
                  </a:cubicBezTo>
                  <a:cubicBezTo>
                    <a:pt x="6449" y="667"/>
                    <a:pt x="5974" y="280"/>
                    <a:pt x="5274" y="93"/>
                  </a:cubicBezTo>
                  <a:cubicBezTo>
                    <a:pt x="5080" y="31"/>
                    <a:pt x="4880" y="0"/>
                    <a:pt x="4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34;p73">
              <a:extLst>
                <a:ext uri="{FF2B5EF4-FFF2-40B4-BE49-F238E27FC236}">
                  <a16:creationId xmlns:a16="http://schemas.microsoft.com/office/drawing/2014/main" id="{3F6F9FBF-1833-4514-B85E-A168B6C20321}"/>
                </a:ext>
              </a:extLst>
            </p:cNvPr>
            <p:cNvSpPr/>
            <p:nvPr/>
          </p:nvSpPr>
          <p:spPr>
            <a:xfrm>
              <a:off x="5691881" y="1844601"/>
              <a:ext cx="996902" cy="942783"/>
            </a:xfrm>
            <a:custGeom>
              <a:avLst/>
              <a:gdLst/>
              <a:ahLst/>
              <a:cxnLst/>
              <a:rect l="l" t="t" r="r" b="b"/>
              <a:pathLst>
                <a:path w="14847" h="14041" extrusionOk="0">
                  <a:moveTo>
                    <a:pt x="11406" y="1"/>
                  </a:moveTo>
                  <a:cubicBezTo>
                    <a:pt x="10758" y="1"/>
                    <a:pt x="10681" y="846"/>
                    <a:pt x="10422" y="1363"/>
                  </a:cubicBezTo>
                  <a:cubicBezTo>
                    <a:pt x="10060" y="2113"/>
                    <a:pt x="9798" y="3025"/>
                    <a:pt x="9060" y="3513"/>
                  </a:cubicBezTo>
                  <a:cubicBezTo>
                    <a:pt x="8696" y="3750"/>
                    <a:pt x="8282" y="3839"/>
                    <a:pt x="7852" y="3839"/>
                  </a:cubicBezTo>
                  <a:cubicBezTo>
                    <a:pt x="7309" y="3839"/>
                    <a:pt x="6741" y="3698"/>
                    <a:pt x="6211" y="3538"/>
                  </a:cubicBezTo>
                  <a:cubicBezTo>
                    <a:pt x="4636" y="3050"/>
                    <a:pt x="3099" y="2476"/>
                    <a:pt x="1600" y="1788"/>
                  </a:cubicBezTo>
                  <a:cubicBezTo>
                    <a:pt x="413" y="4512"/>
                    <a:pt x="0" y="7499"/>
                    <a:pt x="388" y="10448"/>
                  </a:cubicBezTo>
                  <a:cubicBezTo>
                    <a:pt x="562" y="11748"/>
                    <a:pt x="425" y="13435"/>
                    <a:pt x="2062" y="13710"/>
                  </a:cubicBezTo>
                  <a:cubicBezTo>
                    <a:pt x="3136" y="13882"/>
                    <a:pt x="4461" y="14041"/>
                    <a:pt x="5802" y="14041"/>
                  </a:cubicBezTo>
                  <a:cubicBezTo>
                    <a:pt x="7677" y="14041"/>
                    <a:pt x="9583" y="13730"/>
                    <a:pt x="10872" y="12710"/>
                  </a:cubicBezTo>
                  <a:cubicBezTo>
                    <a:pt x="11935" y="11860"/>
                    <a:pt x="12234" y="9599"/>
                    <a:pt x="12672" y="8324"/>
                  </a:cubicBezTo>
                  <a:cubicBezTo>
                    <a:pt x="13322" y="6449"/>
                    <a:pt x="13971" y="4575"/>
                    <a:pt x="14621" y="2700"/>
                  </a:cubicBezTo>
                  <a:cubicBezTo>
                    <a:pt x="14734" y="2363"/>
                    <a:pt x="14846" y="2001"/>
                    <a:pt x="14721" y="1676"/>
                  </a:cubicBezTo>
                  <a:cubicBezTo>
                    <a:pt x="14584" y="1351"/>
                    <a:pt x="14346" y="1076"/>
                    <a:pt x="14046" y="876"/>
                  </a:cubicBezTo>
                  <a:cubicBezTo>
                    <a:pt x="13284" y="326"/>
                    <a:pt x="12134" y="26"/>
                    <a:pt x="11435" y="1"/>
                  </a:cubicBezTo>
                  <a:cubicBezTo>
                    <a:pt x="11425" y="1"/>
                    <a:pt x="11416" y="1"/>
                    <a:pt x="11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35;p73">
              <a:extLst>
                <a:ext uri="{FF2B5EF4-FFF2-40B4-BE49-F238E27FC236}">
                  <a16:creationId xmlns:a16="http://schemas.microsoft.com/office/drawing/2014/main" id="{8B89F63F-6553-43BB-A24A-51FC8BC91986}"/>
                </a:ext>
              </a:extLst>
            </p:cNvPr>
            <p:cNvSpPr/>
            <p:nvPr/>
          </p:nvSpPr>
          <p:spPr>
            <a:xfrm>
              <a:off x="6151690" y="1724748"/>
              <a:ext cx="720869" cy="918409"/>
            </a:xfrm>
            <a:custGeom>
              <a:avLst/>
              <a:gdLst/>
              <a:ahLst/>
              <a:cxnLst/>
              <a:rect l="l" t="t" r="r" b="b"/>
              <a:pathLst>
                <a:path w="10736" h="13678" extrusionOk="0">
                  <a:moveTo>
                    <a:pt x="5989" y="1"/>
                  </a:moveTo>
                  <a:cubicBezTo>
                    <a:pt x="5877" y="1"/>
                    <a:pt x="5765" y="25"/>
                    <a:pt x="5661" y="74"/>
                  </a:cubicBezTo>
                  <a:cubicBezTo>
                    <a:pt x="5399" y="199"/>
                    <a:pt x="5174" y="374"/>
                    <a:pt x="4987" y="599"/>
                  </a:cubicBezTo>
                  <a:cubicBezTo>
                    <a:pt x="4187" y="1424"/>
                    <a:pt x="3399" y="2436"/>
                    <a:pt x="2975" y="3498"/>
                  </a:cubicBezTo>
                  <a:cubicBezTo>
                    <a:pt x="2525" y="4648"/>
                    <a:pt x="2125" y="5848"/>
                    <a:pt x="1437" y="6872"/>
                  </a:cubicBezTo>
                  <a:cubicBezTo>
                    <a:pt x="588" y="8122"/>
                    <a:pt x="50" y="8909"/>
                    <a:pt x="0" y="10496"/>
                  </a:cubicBezTo>
                  <a:cubicBezTo>
                    <a:pt x="103" y="11451"/>
                    <a:pt x="1187" y="13677"/>
                    <a:pt x="2454" y="13677"/>
                  </a:cubicBezTo>
                  <a:cubicBezTo>
                    <a:pt x="2580" y="13677"/>
                    <a:pt x="2708" y="13655"/>
                    <a:pt x="2837" y="13608"/>
                  </a:cubicBezTo>
                  <a:cubicBezTo>
                    <a:pt x="3175" y="13483"/>
                    <a:pt x="3412" y="13196"/>
                    <a:pt x="3649" y="12933"/>
                  </a:cubicBezTo>
                  <a:lnTo>
                    <a:pt x="8873" y="6860"/>
                  </a:lnTo>
                  <a:cubicBezTo>
                    <a:pt x="8848" y="6422"/>
                    <a:pt x="8723" y="5998"/>
                    <a:pt x="8673" y="5573"/>
                  </a:cubicBezTo>
                  <a:cubicBezTo>
                    <a:pt x="8661" y="5423"/>
                    <a:pt x="8686" y="5273"/>
                    <a:pt x="8748" y="5135"/>
                  </a:cubicBezTo>
                  <a:cubicBezTo>
                    <a:pt x="8823" y="4948"/>
                    <a:pt x="8911" y="4785"/>
                    <a:pt x="9023" y="4623"/>
                  </a:cubicBezTo>
                  <a:cubicBezTo>
                    <a:pt x="9115" y="4485"/>
                    <a:pt x="10368" y="3217"/>
                    <a:pt x="10677" y="3217"/>
                  </a:cubicBezTo>
                  <a:cubicBezTo>
                    <a:pt x="10704" y="3217"/>
                    <a:pt x="10724" y="3227"/>
                    <a:pt x="10735" y="3248"/>
                  </a:cubicBezTo>
                  <a:cubicBezTo>
                    <a:pt x="10560" y="2911"/>
                    <a:pt x="10373" y="2561"/>
                    <a:pt x="10198" y="2211"/>
                  </a:cubicBezTo>
                  <a:cubicBezTo>
                    <a:pt x="9854" y="2319"/>
                    <a:pt x="9503" y="2373"/>
                    <a:pt x="9150" y="2373"/>
                  </a:cubicBezTo>
                  <a:cubicBezTo>
                    <a:pt x="9053" y="2373"/>
                    <a:pt x="8957" y="2369"/>
                    <a:pt x="8861" y="2361"/>
                  </a:cubicBezTo>
                  <a:cubicBezTo>
                    <a:pt x="8211" y="2336"/>
                    <a:pt x="7523" y="2261"/>
                    <a:pt x="6986" y="1874"/>
                  </a:cubicBezTo>
                  <a:cubicBezTo>
                    <a:pt x="6461" y="1499"/>
                    <a:pt x="6149" y="724"/>
                    <a:pt x="6474" y="162"/>
                  </a:cubicBezTo>
                  <a:cubicBezTo>
                    <a:pt x="6330" y="56"/>
                    <a:pt x="6160" y="1"/>
                    <a:pt x="5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36;p73">
              <a:extLst>
                <a:ext uri="{FF2B5EF4-FFF2-40B4-BE49-F238E27FC236}">
                  <a16:creationId xmlns:a16="http://schemas.microsoft.com/office/drawing/2014/main" id="{FD458C06-C03B-4CA4-BFDE-5B237753FFC6}"/>
                </a:ext>
              </a:extLst>
            </p:cNvPr>
            <p:cNvSpPr/>
            <p:nvPr/>
          </p:nvSpPr>
          <p:spPr>
            <a:xfrm>
              <a:off x="5701953" y="1993999"/>
              <a:ext cx="772839" cy="236686"/>
            </a:xfrm>
            <a:custGeom>
              <a:avLst/>
              <a:gdLst/>
              <a:ahLst/>
              <a:cxnLst/>
              <a:rect l="l" t="t" r="r" b="b"/>
              <a:pathLst>
                <a:path w="11510" h="3525" extrusionOk="0">
                  <a:moveTo>
                    <a:pt x="4786" y="1"/>
                  </a:moveTo>
                  <a:lnTo>
                    <a:pt x="0" y="413"/>
                  </a:lnTo>
                  <a:lnTo>
                    <a:pt x="6723" y="3525"/>
                  </a:lnTo>
                  <a:lnTo>
                    <a:pt x="11510" y="3125"/>
                  </a:lnTo>
                  <a:lnTo>
                    <a:pt x="478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537;p73">
              <a:extLst>
                <a:ext uri="{FF2B5EF4-FFF2-40B4-BE49-F238E27FC236}">
                  <a16:creationId xmlns:a16="http://schemas.microsoft.com/office/drawing/2014/main" id="{4D49414A-E43A-4C6F-86B3-901E1D7A56E4}"/>
                </a:ext>
              </a:extLst>
            </p:cNvPr>
            <p:cNvSpPr/>
            <p:nvPr/>
          </p:nvSpPr>
          <p:spPr>
            <a:xfrm>
              <a:off x="5915877" y="2075379"/>
              <a:ext cx="396156" cy="114214"/>
            </a:xfrm>
            <a:custGeom>
              <a:avLst/>
              <a:gdLst/>
              <a:ahLst/>
              <a:cxnLst/>
              <a:rect l="l" t="t" r="r" b="b"/>
              <a:pathLst>
                <a:path w="5900" h="1701" extrusionOk="0">
                  <a:moveTo>
                    <a:pt x="2425" y="1"/>
                  </a:moveTo>
                  <a:lnTo>
                    <a:pt x="1" y="101"/>
                  </a:lnTo>
                  <a:lnTo>
                    <a:pt x="3475" y="1700"/>
                  </a:lnTo>
                  <a:lnTo>
                    <a:pt x="5899" y="1613"/>
                  </a:lnTo>
                  <a:lnTo>
                    <a:pt x="2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38;p73">
              <a:extLst>
                <a:ext uri="{FF2B5EF4-FFF2-40B4-BE49-F238E27FC236}">
                  <a16:creationId xmlns:a16="http://schemas.microsoft.com/office/drawing/2014/main" id="{14600512-2541-4103-AC3F-B0E316B6C8CF}"/>
                </a:ext>
              </a:extLst>
            </p:cNvPr>
            <p:cNvSpPr/>
            <p:nvPr/>
          </p:nvSpPr>
          <p:spPr>
            <a:xfrm>
              <a:off x="6156726" y="1836745"/>
              <a:ext cx="791304" cy="711133"/>
            </a:xfrm>
            <a:custGeom>
              <a:avLst/>
              <a:gdLst/>
              <a:ahLst/>
              <a:cxnLst/>
              <a:rect l="l" t="t" r="r" b="b"/>
              <a:pathLst>
                <a:path w="11785" h="10591" extrusionOk="0">
                  <a:moveTo>
                    <a:pt x="10319" y="0"/>
                  </a:moveTo>
                  <a:cubicBezTo>
                    <a:pt x="10043" y="0"/>
                    <a:pt x="9750" y="107"/>
                    <a:pt x="9460" y="343"/>
                  </a:cubicBezTo>
                  <a:cubicBezTo>
                    <a:pt x="9073" y="693"/>
                    <a:pt x="8736" y="1093"/>
                    <a:pt x="8461" y="1543"/>
                  </a:cubicBezTo>
                  <a:cubicBezTo>
                    <a:pt x="7673" y="2730"/>
                    <a:pt x="7111" y="4030"/>
                    <a:pt x="6574" y="5342"/>
                  </a:cubicBezTo>
                  <a:cubicBezTo>
                    <a:pt x="6361" y="5867"/>
                    <a:pt x="6149" y="6416"/>
                    <a:pt x="5949" y="6954"/>
                  </a:cubicBezTo>
                  <a:cubicBezTo>
                    <a:pt x="5811" y="6716"/>
                    <a:pt x="5674" y="6466"/>
                    <a:pt x="5536" y="6229"/>
                  </a:cubicBezTo>
                  <a:cubicBezTo>
                    <a:pt x="5074" y="5429"/>
                    <a:pt x="4599" y="4629"/>
                    <a:pt x="4099" y="3855"/>
                  </a:cubicBezTo>
                  <a:cubicBezTo>
                    <a:pt x="3862" y="3467"/>
                    <a:pt x="3599" y="3092"/>
                    <a:pt x="3337" y="2717"/>
                  </a:cubicBezTo>
                  <a:cubicBezTo>
                    <a:pt x="3212" y="2543"/>
                    <a:pt x="3050" y="2355"/>
                    <a:pt x="2937" y="2168"/>
                  </a:cubicBezTo>
                  <a:cubicBezTo>
                    <a:pt x="2837" y="2018"/>
                    <a:pt x="2800" y="1855"/>
                    <a:pt x="2637" y="1768"/>
                  </a:cubicBezTo>
                  <a:cubicBezTo>
                    <a:pt x="2500" y="1693"/>
                    <a:pt x="2337" y="1643"/>
                    <a:pt x="2187" y="1618"/>
                  </a:cubicBezTo>
                  <a:cubicBezTo>
                    <a:pt x="2066" y="1594"/>
                    <a:pt x="1950" y="1580"/>
                    <a:pt x="1833" y="1580"/>
                  </a:cubicBezTo>
                  <a:cubicBezTo>
                    <a:pt x="1769" y="1580"/>
                    <a:pt x="1704" y="1584"/>
                    <a:pt x="1637" y="1593"/>
                  </a:cubicBezTo>
                  <a:cubicBezTo>
                    <a:pt x="1175" y="1655"/>
                    <a:pt x="975" y="2030"/>
                    <a:pt x="663" y="2330"/>
                  </a:cubicBezTo>
                  <a:cubicBezTo>
                    <a:pt x="500" y="2480"/>
                    <a:pt x="313" y="2593"/>
                    <a:pt x="113" y="2680"/>
                  </a:cubicBezTo>
                  <a:cubicBezTo>
                    <a:pt x="63" y="2692"/>
                    <a:pt x="38" y="2730"/>
                    <a:pt x="13" y="2767"/>
                  </a:cubicBezTo>
                  <a:cubicBezTo>
                    <a:pt x="0" y="2805"/>
                    <a:pt x="13" y="2842"/>
                    <a:pt x="25" y="2880"/>
                  </a:cubicBezTo>
                  <a:cubicBezTo>
                    <a:pt x="62" y="2932"/>
                    <a:pt x="125" y="2948"/>
                    <a:pt x="191" y="2948"/>
                  </a:cubicBezTo>
                  <a:cubicBezTo>
                    <a:pt x="237" y="2948"/>
                    <a:pt x="284" y="2940"/>
                    <a:pt x="325" y="2930"/>
                  </a:cubicBezTo>
                  <a:cubicBezTo>
                    <a:pt x="638" y="2855"/>
                    <a:pt x="863" y="2605"/>
                    <a:pt x="1113" y="2405"/>
                  </a:cubicBezTo>
                  <a:lnTo>
                    <a:pt x="1113" y="2405"/>
                  </a:lnTo>
                  <a:cubicBezTo>
                    <a:pt x="975" y="2530"/>
                    <a:pt x="963" y="2730"/>
                    <a:pt x="1050" y="2880"/>
                  </a:cubicBezTo>
                  <a:cubicBezTo>
                    <a:pt x="1212" y="3153"/>
                    <a:pt x="1455" y="3213"/>
                    <a:pt x="1707" y="3213"/>
                  </a:cubicBezTo>
                  <a:cubicBezTo>
                    <a:pt x="1767" y="3213"/>
                    <a:pt x="1827" y="3210"/>
                    <a:pt x="1887" y="3205"/>
                  </a:cubicBezTo>
                  <a:lnTo>
                    <a:pt x="2150" y="3192"/>
                  </a:lnTo>
                  <a:cubicBezTo>
                    <a:pt x="2200" y="3192"/>
                    <a:pt x="2312" y="4979"/>
                    <a:pt x="2325" y="5142"/>
                  </a:cubicBezTo>
                  <a:cubicBezTo>
                    <a:pt x="2362" y="5767"/>
                    <a:pt x="2475" y="6354"/>
                    <a:pt x="2587" y="6966"/>
                  </a:cubicBezTo>
                  <a:cubicBezTo>
                    <a:pt x="2712" y="7779"/>
                    <a:pt x="3025" y="8553"/>
                    <a:pt x="3524" y="9216"/>
                  </a:cubicBezTo>
                  <a:cubicBezTo>
                    <a:pt x="4124" y="9991"/>
                    <a:pt x="4624" y="10403"/>
                    <a:pt x="5624" y="10515"/>
                  </a:cubicBezTo>
                  <a:cubicBezTo>
                    <a:pt x="5724" y="10528"/>
                    <a:pt x="5824" y="10528"/>
                    <a:pt x="5924" y="10528"/>
                  </a:cubicBezTo>
                  <a:cubicBezTo>
                    <a:pt x="6011" y="10565"/>
                    <a:pt x="6086" y="10590"/>
                    <a:pt x="6174" y="10590"/>
                  </a:cubicBezTo>
                  <a:cubicBezTo>
                    <a:pt x="6424" y="10590"/>
                    <a:pt x="6674" y="10515"/>
                    <a:pt x="6899" y="10378"/>
                  </a:cubicBezTo>
                  <a:cubicBezTo>
                    <a:pt x="7286" y="10165"/>
                    <a:pt x="7636" y="9891"/>
                    <a:pt x="7948" y="9578"/>
                  </a:cubicBezTo>
                  <a:cubicBezTo>
                    <a:pt x="8860" y="8716"/>
                    <a:pt x="9535" y="7579"/>
                    <a:pt x="10185" y="6504"/>
                  </a:cubicBezTo>
                  <a:cubicBezTo>
                    <a:pt x="10822" y="5417"/>
                    <a:pt x="11372" y="4217"/>
                    <a:pt x="11610" y="2942"/>
                  </a:cubicBezTo>
                  <a:cubicBezTo>
                    <a:pt x="11747" y="2355"/>
                    <a:pt x="11785" y="1718"/>
                    <a:pt x="11597" y="1143"/>
                  </a:cubicBezTo>
                  <a:cubicBezTo>
                    <a:pt x="11378" y="453"/>
                    <a:pt x="10887" y="0"/>
                    <a:pt x="10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39;p73">
              <a:extLst>
                <a:ext uri="{FF2B5EF4-FFF2-40B4-BE49-F238E27FC236}">
                  <a16:creationId xmlns:a16="http://schemas.microsoft.com/office/drawing/2014/main" id="{CC226197-A3A0-4531-A17C-C1C2E756AAB9}"/>
                </a:ext>
              </a:extLst>
            </p:cNvPr>
            <p:cNvSpPr/>
            <p:nvPr/>
          </p:nvSpPr>
          <p:spPr>
            <a:xfrm>
              <a:off x="6154174" y="1832582"/>
              <a:ext cx="796407" cy="718653"/>
            </a:xfrm>
            <a:custGeom>
              <a:avLst/>
              <a:gdLst/>
              <a:ahLst/>
              <a:cxnLst/>
              <a:rect l="l" t="t" r="r" b="b"/>
              <a:pathLst>
                <a:path w="11861" h="10703" extrusionOk="0">
                  <a:moveTo>
                    <a:pt x="10364" y="112"/>
                  </a:moveTo>
                  <a:cubicBezTo>
                    <a:pt x="10460" y="112"/>
                    <a:pt x="10555" y="126"/>
                    <a:pt x="10648" y="155"/>
                  </a:cubicBezTo>
                  <a:cubicBezTo>
                    <a:pt x="11060" y="268"/>
                    <a:pt x="11423" y="668"/>
                    <a:pt x="11598" y="1205"/>
                  </a:cubicBezTo>
                  <a:cubicBezTo>
                    <a:pt x="11748" y="1692"/>
                    <a:pt x="11760" y="2267"/>
                    <a:pt x="11623" y="2992"/>
                  </a:cubicBezTo>
                  <a:cubicBezTo>
                    <a:pt x="11410" y="4117"/>
                    <a:pt x="10948" y="5266"/>
                    <a:pt x="10198" y="6528"/>
                  </a:cubicBezTo>
                  <a:cubicBezTo>
                    <a:pt x="9586" y="7566"/>
                    <a:pt x="8886" y="8740"/>
                    <a:pt x="7974" y="9603"/>
                  </a:cubicBezTo>
                  <a:cubicBezTo>
                    <a:pt x="7661" y="9915"/>
                    <a:pt x="7311" y="10177"/>
                    <a:pt x="6937" y="10402"/>
                  </a:cubicBezTo>
                  <a:cubicBezTo>
                    <a:pt x="6724" y="10527"/>
                    <a:pt x="6474" y="10602"/>
                    <a:pt x="6237" y="10602"/>
                  </a:cubicBezTo>
                  <a:cubicBezTo>
                    <a:pt x="6149" y="10590"/>
                    <a:pt x="6074" y="10577"/>
                    <a:pt x="6012" y="10540"/>
                  </a:cubicBezTo>
                  <a:lnTo>
                    <a:pt x="5987" y="10540"/>
                  </a:lnTo>
                  <a:cubicBezTo>
                    <a:pt x="5887" y="10540"/>
                    <a:pt x="5787" y="10540"/>
                    <a:pt x="5687" y="10527"/>
                  </a:cubicBezTo>
                  <a:cubicBezTo>
                    <a:pt x="4675" y="10415"/>
                    <a:pt x="4200" y="10003"/>
                    <a:pt x="3625" y="9240"/>
                  </a:cubicBezTo>
                  <a:cubicBezTo>
                    <a:pt x="3125" y="8590"/>
                    <a:pt x="2800" y="7828"/>
                    <a:pt x="2688" y="7016"/>
                  </a:cubicBezTo>
                  <a:lnTo>
                    <a:pt x="2613" y="6603"/>
                  </a:lnTo>
                  <a:cubicBezTo>
                    <a:pt x="2525" y="6141"/>
                    <a:pt x="2450" y="5666"/>
                    <a:pt x="2413" y="5204"/>
                  </a:cubicBezTo>
                  <a:cubicBezTo>
                    <a:pt x="2413" y="5179"/>
                    <a:pt x="2413" y="5116"/>
                    <a:pt x="2413" y="5029"/>
                  </a:cubicBezTo>
                  <a:cubicBezTo>
                    <a:pt x="2300" y="3267"/>
                    <a:pt x="2275" y="3204"/>
                    <a:pt x="2213" y="3204"/>
                  </a:cubicBezTo>
                  <a:lnTo>
                    <a:pt x="2213" y="3217"/>
                  </a:lnTo>
                  <a:lnTo>
                    <a:pt x="1950" y="3217"/>
                  </a:lnTo>
                  <a:cubicBezTo>
                    <a:pt x="1896" y="3219"/>
                    <a:pt x="1843" y="3221"/>
                    <a:pt x="1791" y="3221"/>
                  </a:cubicBezTo>
                  <a:cubicBezTo>
                    <a:pt x="1532" y="3221"/>
                    <a:pt x="1307" y="3177"/>
                    <a:pt x="1151" y="2917"/>
                  </a:cubicBezTo>
                  <a:cubicBezTo>
                    <a:pt x="1063" y="2779"/>
                    <a:pt x="1088" y="2605"/>
                    <a:pt x="1201" y="2492"/>
                  </a:cubicBezTo>
                  <a:lnTo>
                    <a:pt x="1138" y="2417"/>
                  </a:lnTo>
                  <a:lnTo>
                    <a:pt x="976" y="2567"/>
                  </a:lnTo>
                  <a:cubicBezTo>
                    <a:pt x="813" y="2729"/>
                    <a:pt x="601" y="2867"/>
                    <a:pt x="376" y="2942"/>
                  </a:cubicBezTo>
                  <a:cubicBezTo>
                    <a:pt x="353" y="2948"/>
                    <a:pt x="311" y="2956"/>
                    <a:pt x="268" y="2956"/>
                  </a:cubicBezTo>
                  <a:cubicBezTo>
                    <a:pt x="217" y="2956"/>
                    <a:pt x="165" y="2945"/>
                    <a:pt x="138" y="2904"/>
                  </a:cubicBezTo>
                  <a:cubicBezTo>
                    <a:pt x="126" y="2892"/>
                    <a:pt x="113" y="2867"/>
                    <a:pt x="126" y="2842"/>
                  </a:cubicBezTo>
                  <a:cubicBezTo>
                    <a:pt x="138" y="2817"/>
                    <a:pt x="163" y="2792"/>
                    <a:pt x="201" y="2779"/>
                  </a:cubicBezTo>
                  <a:lnTo>
                    <a:pt x="276" y="2742"/>
                  </a:lnTo>
                  <a:cubicBezTo>
                    <a:pt x="451" y="2667"/>
                    <a:pt x="613" y="2555"/>
                    <a:pt x="763" y="2417"/>
                  </a:cubicBezTo>
                  <a:cubicBezTo>
                    <a:pt x="838" y="2355"/>
                    <a:pt x="913" y="2267"/>
                    <a:pt x="976" y="2192"/>
                  </a:cubicBezTo>
                  <a:cubicBezTo>
                    <a:pt x="1188" y="1967"/>
                    <a:pt x="1375" y="1742"/>
                    <a:pt x="1713" y="1692"/>
                  </a:cubicBezTo>
                  <a:cubicBezTo>
                    <a:pt x="1777" y="1688"/>
                    <a:pt x="1841" y="1685"/>
                    <a:pt x="1905" y="1685"/>
                  </a:cubicBezTo>
                  <a:cubicBezTo>
                    <a:pt x="2016" y="1685"/>
                    <a:pt x="2127" y="1693"/>
                    <a:pt x="2238" y="1717"/>
                  </a:cubicBezTo>
                  <a:cubicBezTo>
                    <a:pt x="2388" y="1742"/>
                    <a:pt x="2538" y="1792"/>
                    <a:pt x="2675" y="1867"/>
                  </a:cubicBezTo>
                  <a:cubicBezTo>
                    <a:pt x="2763" y="1930"/>
                    <a:pt x="2838" y="2017"/>
                    <a:pt x="2875" y="2117"/>
                  </a:cubicBezTo>
                  <a:cubicBezTo>
                    <a:pt x="2900" y="2167"/>
                    <a:pt x="2925" y="2217"/>
                    <a:pt x="2950" y="2255"/>
                  </a:cubicBezTo>
                  <a:cubicBezTo>
                    <a:pt x="3025" y="2367"/>
                    <a:pt x="3113" y="2480"/>
                    <a:pt x="3200" y="2592"/>
                  </a:cubicBezTo>
                  <a:cubicBezTo>
                    <a:pt x="3250" y="2655"/>
                    <a:pt x="3300" y="2729"/>
                    <a:pt x="3350" y="2804"/>
                  </a:cubicBezTo>
                  <a:cubicBezTo>
                    <a:pt x="3600" y="3154"/>
                    <a:pt x="3862" y="3529"/>
                    <a:pt x="4125" y="3942"/>
                  </a:cubicBezTo>
                  <a:cubicBezTo>
                    <a:pt x="4662" y="4779"/>
                    <a:pt x="5149" y="5604"/>
                    <a:pt x="5549" y="6316"/>
                  </a:cubicBezTo>
                  <a:cubicBezTo>
                    <a:pt x="5687" y="6553"/>
                    <a:pt x="5824" y="6803"/>
                    <a:pt x="5962" y="7041"/>
                  </a:cubicBezTo>
                  <a:lnTo>
                    <a:pt x="6012" y="7141"/>
                  </a:lnTo>
                  <a:lnTo>
                    <a:pt x="6049" y="7028"/>
                  </a:lnTo>
                  <a:cubicBezTo>
                    <a:pt x="6224" y="6553"/>
                    <a:pt x="6424" y="6041"/>
                    <a:pt x="6674" y="5416"/>
                  </a:cubicBezTo>
                  <a:cubicBezTo>
                    <a:pt x="7174" y="4167"/>
                    <a:pt x="7761" y="2842"/>
                    <a:pt x="8549" y="1630"/>
                  </a:cubicBezTo>
                  <a:cubicBezTo>
                    <a:pt x="8824" y="1180"/>
                    <a:pt x="9161" y="780"/>
                    <a:pt x="9548" y="443"/>
                  </a:cubicBezTo>
                  <a:cubicBezTo>
                    <a:pt x="9808" y="229"/>
                    <a:pt x="10089" y="112"/>
                    <a:pt x="10364" y="112"/>
                  </a:cubicBezTo>
                  <a:close/>
                  <a:moveTo>
                    <a:pt x="10355" y="0"/>
                  </a:moveTo>
                  <a:cubicBezTo>
                    <a:pt x="10054" y="0"/>
                    <a:pt x="9753" y="122"/>
                    <a:pt x="9473" y="355"/>
                  </a:cubicBezTo>
                  <a:cubicBezTo>
                    <a:pt x="9073" y="718"/>
                    <a:pt x="8736" y="1117"/>
                    <a:pt x="8449" y="1567"/>
                  </a:cubicBezTo>
                  <a:cubicBezTo>
                    <a:pt x="7661" y="2779"/>
                    <a:pt x="7074" y="4117"/>
                    <a:pt x="6562" y="5366"/>
                  </a:cubicBezTo>
                  <a:cubicBezTo>
                    <a:pt x="6324" y="5954"/>
                    <a:pt x="6137" y="6441"/>
                    <a:pt x="5987" y="6891"/>
                  </a:cubicBezTo>
                  <a:cubicBezTo>
                    <a:pt x="5862" y="6678"/>
                    <a:pt x="5749" y="6478"/>
                    <a:pt x="5624" y="6266"/>
                  </a:cubicBezTo>
                  <a:cubicBezTo>
                    <a:pt x="5224" y="5554"/>
                    <a:pt x="4725" y="4716"/>
                    <a:pt x="4187" y="3892"/>
                  </a:cubicBezTo>
                  <a:cubicBezTo>
                    <a:pt x="3925" y="3479"/>
                    <a:pt x="3675" y="3104"/>
                    <a:pt x="3425" y="2754"/>
                  </a:cubicBezTo>
                  <a:cubicBezTo>
                    <a:pt x="3375" y="2680"/>
                    <a:pt x="3312" y="2605"/>
                    <a:pt x="3262" y="2530"/>
                  </a:cubicBezTo>
                  <a:cubicBezTo>
                    <a:pt x="3175" y="2417"/>
                    <a:pt x="3088" y="2317"/>
                    <a:pt x="3025" y="2205"/>
                  </a:cubicBezTo>
                  <a:cubicBezTo>
                    <a:pt x="3000" y="2167"/>
                    <a:pt x="2975" y="2117"/>
                    <a:pt x="2950" y="2080"/>
                  </a:cubicBezTo>
                  <a:cubicBezTo>
                    <a:pt x="2900" y="1955"/>
                    <a:pt x="2813" y="1855"/>
                    <a:pt x="2713" y="1780"/>
                  </a:cubicBezTo>
                  <a:cubicBezTo>
                    <a:pt x="2563" y="1705"/>
                    <a:pt x="2400" y="1642"/>
                    <a:pt x="2238" y="1630"/>
                  </a:cubicBezTo>
                  <a:cubicBezTo>
                    <a:pt x="2121" y="1596"/>
                    <a:pt x="1993" y="1585"/>
                    <a:pt x="1866" y="1585"/>
                  </a:cubicBezTo>
                  <a:cubicBezTo>
                    <a:pt x="1802" y="1585"/>
                    <a:pt x="1738" y="1588"/>
                    <a:pt x="1675" y="1592"/>
                  </a:cubicBezTo>
                  <a:cubicBezTo>
                    <a:pt x="1313" y="1642"/>
                    <a:pt x="1101" y="1892"/>
                    <a:pt x="888" y="2130"/>
                  </a:cubicBezTo>
                  <a:cubicBezTo>
                    <a:pt x="826" y="2205"/>
                    <a:pt x="751" y="2280"/>
                    <a:pt x="676" y="2342"/>
                  </a:cubicBezTo>
                  <a:cubicBezTo>
                    <a:pt x="538" y="2480"/>
                    <a:pt x="388" y="2580"/>
                    <a:pt x="213" y="2655"/>
                  </a:cubicBezTo>
                  <a:lnTo>
                    <a:pt x="138" y="2692"/>
                  </a:lnTo>
                  <a:cubicBezTo>
                    <a:pt x="76" y="2717"/>
                    <a:pt x="38" y="2754"/>
                    <a:pt x="13" y="2804"/>
                  </a:cubicBezTo>
                  <a:cubicBezTo>
                    <a:pt x="1" y="2854"/>
                    <a:pt x="1" y="2917"/>
                    <a:pt x="38" y="2967"/>
                  </a:cubicBezTo>
                  <a:cubicBezTo>
                    <a:pt x="82" y="3028"/>
                    <a:pt x="163" y="3059"/>
                    <a:pt x="258" y="3059"/>
                  </a:cubicBezTo>
                  <a:cubicBezTo>
                    <a:pt x="299" y="3059"/>
                    <a:pt x="343" y="3053"/>
                    <a:pt x="388" y="3042"/>
                  </a:cubicBezTo>
                  <a:cubicBezTo>
                    <a:pt x="613" y="2967"/>
                    <a:pt x="826" y="2842"/>
                    <a:pt x="1001" y="2667"/>
                  </a:cubicBezTo>
                  <a:lnTo>
                    <a:pt x="1001" y="2667"/>
                  </a:lnTo>
                  <a:cubicBezTo>
                    <a:pt x="976" y="2767"/>
                    <a:pt x="1001" y="2879"/>
                    <a:pt x="1063" y="2967"/>
                  </a:cubicBezTo>
                  <a:cubicBezTo>
                    <a:pt x="1236" y="3269"/>
                    <a:pt x="1521" y="3320"/>
                    <a:pt x="1813" y="3320"/>
                  </a:cubicBezTo>
                  <a:cubicBezTo>
                    <a:pt x="1859" y="3320"/>
                    <a:pt x="1905" y="3319"/>
                    <a:pt x="1950" y="3317"/>
                  </a:cubicBezTo>
                  <a:lnTo>
                    <a:pt x="2038" y="3317"/>
                  </a:lnTo>
                  <a:lnTo>
                    <a:pt x="2163" y="3304"/>
                  </a:lnTo>
                  <a:cubicBezTo>
                    <a:pt x="2200" y="3442"/>
                    <a:pt x="2238" y="4017"/>
                    <a:pt x="2313" y="5029"/>
                  </a:cubicBezTo>
                  <a:cubicBezTo>
                    <a:pt x="2325" y="5116"/>
                    <a:pt x="2325" y="5179"/>
                    <a:pt x="2325" y="5204"/>
                  </a:cubicBezTo>
                  <a:cubicBezTo>
                    <a:pt x="2363" y="5691"/>
                    <a:pt x="2438" y="6166"/>
                    <a:pt x="2513" y="6628"/>
                  </a:cubicBezTo>
                  <a:cubicBezTo>
                    <a:pt x="2538" y="6766"/>
                    <a:pt x="2563" y="6903"/>
                    <a:pt x="2588" y="7041"/>
                  </a:cubicBezTo>
                  <a:cubicBezTo>
                    <a:pt x="2713" y="7866"/>
                    <a:pt x="3038" y="8640"/>
                    <a:pt x="3537" y="9303"/>
                  </a:cubicBezTo>
                  <a:cubicBezTo>
                    <a:pt x="4112" y="10078"/>
                    <a:pt x="4637" y="10515"/>
                    <a:pt x="5674" y="10627"/>
                  </a:cubicBezTo>
                  <a:cubicBezTo>
                    <a:pt x="5774" y="10640"/>
                    <a:pt x="5874" y="10640"/>
                    <a:pt x="5974" y="10640"/>
                  </a:cubicBezTo>
                  <a:cubicBezTo>
                    <a:pt x="6049" y="10677"/>
                    <a:pt x="6137" y="10702"/>
                    <a:pt x="6224" y="10702"/>
                  </a:cubicBezTo>
                  <a:lnTo>
                    <a:pt x="6274" y="10702"/>
                  </a:lnTo>
                  <a:cubicBezTo>
                    <a:pt x="6524" y="10690"/>
                    <a:pt x="6762" y="10615"/>
                    <a:pt x="6974" y="10477"/>
                  </a:cubicBezTo>
                  <a:cubicBezTo>
                    <a:pt x="7361" y="10265"/>
                    <a:pt x="7724" y="9990"/>
                    <a:pt x="8036" y="9665"/>
                  </a:cubicBezTo>
                  <a:cubicBezTo>
                    <a:pt x="8961" y="8790"/>
                    <a:pt x="9661" y="7616"/>
                    <a:pt x="10273" y="6578"/>
                  </a:cubicBezTo>
                  <a:cubicBezTo>
                    <a:pt x="11023" y="5304"/>
                    <a:pt x="11498" y="4142"/>
                    <a:pt x="11710" y="3004"/>
                  </a:cubicBezTo>
                  <a:cubicBezTo>
                    <a:pt x="11860" y="2267"/>
                    <a:pt x="11848" y="1680"/>
                    <a:pt x="11685" y="1167"/>
                  </a:cubicBezTo>
                  <a:cubicBezTo>
                    <a:pt x="11498" y="605"/>
                    <a:pt x="11110" y="180"/>
                    <a:pt x="10661" y="43"/>
                  </a:cubicBezTo>
                  <a:cubicBezTo>
                    <a:pt x="10559" y="14"/>
                    <a:pt x="10457" y="0"/>
                    <a:pt x="10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40;p73">
              <a:extLst>
                <a:ext uri="{FF2B5EF4-FFF2-40B4-BE49-F238E27FC236}">
                  <a16:creationId xmlns:a16="http://schemas.microsoft.com/office/drawing/2014/main" id="{83869481-4374-4026-BAE1-612D6D9B33ED}"/>
                </a:ext>
              </a:extLst>
            </p:cNvPr>
            <p:cNvSpPr/>
            <p:nvPr/>
          </p:nvSpPr>
          <p:spPr>
            <a:xfrm>
              <a:off x="6606463" y="1343163"/>
              <a:ext cx="377691" cy="385614"/>
            </a:xfrm>
            <a:custGeom>
              <a:avLst/>
              <a:gdLst/>
              <a:ahLst/>
              <a:cxnLst/>
              <a:rect l="l" t="t" r="r" b="b"/>
              <a:pathLst>
                <a:path w="5625" h="5743" extrusionOk="0">
                  <a:moveTo>
                    <a:pt x="2386" y="1"/>
                  </a:moveTo>
                  <a:cubicBezTo>
                    <a:pt x="1820" y="1"/>
                    <a:pt x="1258" y="181"/>
                    <a:pt x="788" y="534"/>
                  </a:cubicBezTo>
                  <a:cubicBezTo>
                    <a:pt x="713" y="596"/>
                    <a:pt x="13" y="1283"/>
                    <a:pt x="1" y="1283"/>
                  </a:cubicBezTo>
                  <a:cubicBezTo>
                    <a:pt x="925" y="1633"/>
                    <a:pt x="1838" y="2033"/>
                    <a:pt x="2725" y="2458"/>
                  </a:cubicBezTo>
                  <a:cubicBezTo>
                    <a:pt x="2537" y="3433"/>
                    <a:pt x="2325" y="4482"/>
                    <a:pt x="1588" y="5145"/>
                  </a:cubicBezTo>
                  <a:cubicBezTo>
                    <a:pt x="1590" y="5143"/>
                    <a:pt x="1595" y="5142"/>
                    <a:pt x="1602" y="5142"/>
                  </a:cubicBezTo>
                  <a:cubicBezTo>
                    <a:pt x="1727" y="5142"/>
                    <a:pt x="2518" y="5446"/>
                    <a:pt x="2625" y="5470"/>
                  </a:cubicBezTo>
                  <a:cubicBezTo>
                    <a:pt x="3000" y="5557"/>
                    <a:pt x="3387" y="5632"/>
                    <a:pt x="3762" y="5670"/>
                  </a:cubicBezTo>
                  <a:cubicBezTo>
                    <a:pt x="4053" y="5705"/>
                    <a:pt x="4352" y="5742"/>
                    <a:pt x="4646" y="5742"/>
                  </a:cubicBezTo>
                  <a:cubicBezTo>
                    <a:pt x="4984" y="5742"/>
                    <a:pt x="5317" y="5693"/>
                    <a:pt x="5624" y="5532"/>
                  </a:cubicBezTo>
                  <a:cubicBezTo>
                    <a:pt x="5237" y="5220"/>
                    <a:pt x="5124" y="4682"/>
                    <a:pt x="5112" y="4195"/>
                  </a:cubicBezTo>
                  <a:cubicBezTo>
                    <a:pt x="5062" y="2845"/>
                    <a:pt x="5037" y="1146"/>
                    <a:pt x="3725" y="359"/>
                  </a:cubicBezTo>
                  <a:cubicBezTo>
                    <a:pt x="3306" y="118"/>
                    <a:pt x="2844" y="1"/>
                    <a:pt x="2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541;p73">
              <a:extLst>
                <a:ext uri="{FF2B5EF4-FFF2-40B4-BE49-F238E27FC236}">
                  <a16:creationId xmlns:a16="http://schemas.microsoft.com/office/drawing/2014/main" id="{9AA1A574-314B-4381-BF75-683AE2D85714}"/>
                </a:ext>
              </a:extLst>
            </p:cNvPr>
            <p:cNvSpPr/>
            <p:nvPr/>
          </p:nvSpPr>
          <p:spPr>
            <a:xfrm>
              <a:off x="5728945" y="2045835"/>
              <a:ext cx="166855" cy="71644"/>
            </a:xfrm>
            <a:custGeom>
              <a:avLst/>
              <a:gdLst/>
              <a:ahLst/>
              <a:cxnLst/>
              <a:rect l="l" t="t" r="r" b="b"/>
              <a:pathLst>
                <a:path w="2485" h="1067" extrusionOk="0">
                  <a:moveTo>
                    <a:pt x="642" y="0"/>
                  </a:moveTo>
                  <a:cubicBezTo>
                    <a:pt x="0" y="0"/>
                    <a:pt x="441" y="513"/>
                    <a:pt x="848" y="741"/>
                  </a:cubicBezTo>
                  <a:cubicBezTo>
                    <a:pt x="1186" y="923"/>
                    <a:pt x="1564" y="1066"/>
                    <a:pt x="1938" y="1066"/>
                  </a:cubicBezTo>
                  <a:cubicBezTo>
                    <a:pt x="2076" y="1066"/>
                    <a:pt x="2213" y="1047"/>
                    <a:pt x="2347" y="1003"/>
                  </a:cubicBezTo>
                  <a:cubicBezTo>
                    <a:pt x="2397" y="991"/>
                    <a:pt x="2435" y="966"/>
                    <a:pt x="2460" y="928"/>
                  </a:cubicBezTo>
                  <a:cubicBezTo>
                    <a:pt x="2485" y="866"/>
                    <a:pt x="2485" y="791"/>
                    <a:pt x="2460" y="716"/>
                  </a:cubicBezTo>
                  <a:cubicBezTo>
                    <a:pt x="2422" y="666"/>
                    <a:pt x="2372" y="628"/>
                    <a:pt x="2322" y="591"/>
                  </a:cubicBezTo>
                  <a:cubicBezTo>
                    <a:pt x="1848" y="253"/>
                    <a:pt x="1310" y="53"/>
                    <a:pt x="735" y="3"/>
                  </a:cubicBezTo>
                  <a:cubicBezTo>
                    <a:pt x="702" y="1"/>
                    <a:pt x="671" y="0"/>
                    <a:pt x="6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542;p73">
              <a:extLst>
                <a:ext uri="{FF2B5EF4-FFF2-40B4-BE49-F238E27FC236}">
                  <a16:creationId xmlns:a16="http://schemas.microsoft.com/office/drawing/2014/main" id="{DBBE10C1-7554-4FE8-8485-990F451F4E56}"/>
                </a:ext>
              </a:extLst>
            </p:cNvPr>
            <p:cNvSpPr/>
            <p:nvPr/>
          </p:nvSpPr>
          <p:spPr>
            <a:xfrm>
              <a:off x="5743045" y="2042545"/>
              <a:ext cx="156112" cy="78224"/>
            </a:xfrm>
            <a:custGeom>
              <a:avLst/>
              <a:gdLst/>
              <a:ahLst/>
              <a:cxnLst/>
              <a:rect l="l" t="t" r="r" b="b"/>
              <a:pathLst>
                <a:path w="2325" h="1165" extrusionOk="0">
                  <a:moveTo>
                    <a:pt x="513" y="102"/>
                  </a:moveTo>
                  <a:cubicBezTo>
                    <a:pt x="1075" y="152"/>
                    <a:pt x="1613" y="352"/>
                    <a:pt x="2075" y="677"/>
                  </a:cubicBezTo>
                  <a:cubicBezTo>
                    <a:pt x="2125" y="702"/>
                    <a:pt x="2162" y="740"/>
                    <a:pt x="2200" y="790"/>
                  </a:cubicBezTo>
                  <a:cubicBezTo>
                    <a:pt x="2225" y="840"/>
                    <a:pt x="2225" y="902"/>
                    <a:pt x="2200" y="952"/>
                  </a:cubicBezTo>
                  <a:cubicBezTo>
                    <a:pt x="2187" y="977"/>
                    <a:pt x="2150" y="990"/>
                    <a:pt x="2125" y="1002"/>
                  </a:cubicBezTo>
                  <a:cubicBezTo>
                    <a:pt x="2003" y="1044"/>
                    <a:pt x="1872" y="1065"/>
                    <a:pt x="1734" y="1065"/>
                  </a:cubicBezTo>
                  <a:cubicBezTo>
                    <a:pt x="1419" y="1065"/>
                    <a:pt x="1062" y="957"/>
                    <a:pt x="663" y="740"/>
                  </a:cubicBezTo>
                  <a:cubicBezTo>
                    <a:pt x="363" y="590"/>
                    <a:pt x="125" y="315"/>
                    <a:pt x="150" y="190"/>
                  </a:cubicBezTo>
                  <a:cubicBezTo>
                    <a:pt x="175" y="127"/>
                    <a:pt x="263" y="102"/>
                    <a:pt x="425" y="102"/>
                  </a:cubicBezTo>
                  <a:close/>
                  <a:moveTo>
                    <a:pt x="438" y="1"/>
                  </a:moveTo>
                  <a:cubicBezTo>
                    <a:pt x="222" y="1"/>
                    <a:pt x="97" y="52"/>
                    <a:pt x="63" y="165"/>
                  </a:cubicBezTo>
                  <a:cubicBezTo>
                    <a:pt x="0" y="377"/>
                    <a:pt x="338" y="690"/>
                    <a:pt x="613" y="827"/>
                  </a:cubicBezTo>
                  <a:cubicBezTo>
                    <a:pt x="950" y="1027"/>
                    <a:pt x="1325" y="1152"/>
                    <a:pt x="1725" y="1165"/>
                  </a:cubicBezTo>
                  <a:cubicBezTo>
                    <a:pt x="1862" y="1165"/>
                    <a:pt x="2012" y="1152"/>
                    <a:pt x="2150" y="1102"/>
                  </a:cubicBezTo>
                  <a:cubicBezTo>
                    <a:pt x="2212" y="1090"/>
                    <a:pt x="2250" y="1052"/>
                    <a:pt x="2287" y="1015"/>
                  </a:cubicBezTo>
                  <a:cubicBezTo>
                    <a:pt x="2325" y="927"/>
                    <a:pt x="2325" y="840"/>
                    <a:pt x="2287" y="752"/>
                  </a:cubicBezTo>
                  <a:cubicBezTo>
                    <a:pt x="2250" y="690"/>
                    <a:pt x="2200" y="640"/>
                    <a:pt x="2125" y="602"/>
                  </a:cubicBezTo>
                  <a:cubicBezTo>
                    <a:pt x="1650" y="265"/>
                    <a:pt x="1100" y="52"/>
                    <a:pt x="513" y="2"/>
                  </a:cubicBezTo>
                  <a:cubicBezTo>
                    <a:pt x="487" y="1"/>
                    <a:pt x="462" y="1"/>
                    <a:pt x="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43;p73">
              <a:extLst>
                <a:ext uri="{FF2B5EF4-FFF2-40B4-BE49-F238E27FC236}">
                  <a16:creationId xmlns:a16="http://schemas.microsoft.com/office/drawing/2014/main" id="{CFCB914B-F3CB-4518-BF49-376D4F503540}"/>
                </a:ext>
              </a:extLst>
            </p:cNvPr>
            <p:cNvSpPr/>
            <p:nvPr/>
          </p:nvSpPr>
          <p:spPr>
            <a:xfrm>
              <a:off x="6649234" y="1642428"/>
              <a:ext cx="76478" cy="20211"/>
            </a:xfrm>
            <a:custGeom>
              <a:avLst/>
              <a:gdLst/>
              <a:ahLst/>
              <a:cxnLst/>
              <a:rect l="l" t="t" r="r" b="b"/>
              <a:pathLst>
                <a:path w="1139" h="301" extrusionOk="0">
                  <a:moveTo>
                    <a:pt x="51" y="0"/>
                  </a:moveTo>
                  <a:lnTo>
                    <a:pt x="1" y="88"/>
                  </a:lnTo>
                  <a:cubicBezTo>
                    <a:pt x="213" y="225"/>
                    <a:pt x="463" y="300"/>
                    <a:pt x="726" y="300"/>
                  </a:cubicBezTo>
                  <a:cubicBezTo>
                    <a:pt x="863" y="300"/>
                    <a:pt x="1001" y="275"/>
                    <a:pt x="1138" y="225"/>
                  </a:cubicBezTo>
                  <a:lnTo>
                    <a:pt x="1101" y="138"/>
                  </a:lnTo>
                  <a:cubicBezTo>
                    <a:pt x="978" y="177"/>
                    <a:pt x="850" y="197"/>
                    <a:pt x="723" y="197"/>
                  </a:cubicBezTo>
                  <a:cubicBezTo>
                    <a:pt x="488" y="197"/>
                    <a:pt x="254" y="13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44;p73">
              <a:extLst>
                <a:ext uri="{FF2B5EF4-FFF2-40B4-BE49-F238E27FC236}">
                  <a16:creationId xmlns:a16="http://schemas.microsoft.com/office/drawing/2014/main" id="{028F8AF0-DE7A-4DCB-9AF2-6F16794E21A2}"/>
                </a:ext>
              </a:extLst>
            </p:cNvPr>
            <p:cNvSpPr/>
            <p:nvPr/>
          </p:nvSpPr>
          <p:spPr>
            <a:xfrm>
              <a:off x="5679258" y="1714609"/>
              <a:ext cx="474178" cy="516076"/>
            </a:xfrm>
            <a:custGeom>
              <a:avLst/>
              <a:gdLst/>
              <a:ahLst/>
              <a:cxnLst/>
              <a:rect l="l" t="t" r="r" b="b"/>
              <a:pathLst>
                <a:path w="7062" h="7686" extrusionOk="0">
                  <a:moveTo>
                    <a:pt x="1" y="0"/>
                  </a:moveTo>
                  <a:lnTo>
                    <a:pt x="338" y="4574"/>
                  </a:lnTo>
                  <a:lnTo>
                    <a:pt x="7061" y="7686"/>
                  </a:lnTo>
                  <a:lnTo>
                    <a:pt x="6961" y="3162"/>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45;p73">
              <a:extLst>
                <a:ext uri="{FF2B5EF4-FFF2-40B4-BE49-F238E27FC236}">
                  <a16:creationId xmlns:a16="http://schemas.microsoft.com/office/drawing/2014/main" id="{67269F8B-7F76-40BC-A544-D734371A9DC2}"/>
                </a:ext>
              </a:extLst>
            </p:cNvPr>
            <p:cNvSpPr/>
            <p:nvPr/>
          </p:nvSpPr>
          <p:spPr>
            <a:xfrm>
              <a:off x="5738825" y="1960500"/>
              <a:ext cx="125950" cy="138325"/>
            </a:xfrm>
            <a:custGeom>
              <a:avLst/>
              <a:gdLst/>
              <a:ahLst/>
              <a:cxnLst/>
              <a:rect l="l" t="t" r="r" b="b"/>
              <a:pathLst>
                <a:path w="1876" h="1987" extrusionOk="0">
                  <a:moveTo>
                    <a:pt x="971" y="0"/>
                  </a:moveTo>
                  <a:cubicBezTo>
                    <a:pt x="855" y="0"/>
                    <a:pt x="743" y="33"/>
                    <a:pt x="651" y="112"/>
                  </a:cubicBezTo>
                  <a:cubicBezTo>
                    <a:pt x="551" y="212"/>
                    <a:pt x="476" y="350"/>
                    <a:pt x="451" y="487"/>
                  </a:cubicBezTo>
                  <a:cubicBezTo>
                    <a:pt x="400" y="651"/>
                    <a:pt x="357" y="824"/>
                    <a:pt x="322" y="991"/>
                  </a:cubicBezTo>
                  <a:lnTo>
                    <a:pt x="322" y="991"/>
                  </a:lnTo>
                  <a:cubicBezTo>
                    <a:pt x="363" y="750"/>
                    <a:pt x="357" y="501"/>
                    <a:pt x="313" y="262"/>
                  </a:cubicBezTo>
                  <a:cubicBezTo>
                    <a:pt x="288" y="200"/>
                    <a:pt x="238" y="125"/>
                    <a:pt x="176" y="125"/>
                  </a:cubicBezTo>
                  <a:cubicBezTo>
                    <a:pt x="113" y="137"/>
                    <a:pt x="88" y="200"/>
                    <a:pt x="76" y="262"/>
                  </a:cubicBezTo>
                  <a:cubicBezTo>
                    <a:pt x="1" y="662"/>
                    <a:pt x="26" y="1062"/>
                    <a:pt x="176" y="1437"/>
                  </a:cubicBezTo>
                  <a:lnTo>
                    <a:pt x="1688" y="1987"/>
                  </a:lnTo>
                  <a:cubicBezTo>
                    <a:pt x="1775" y="1812"/>
                    <a:pt x="1825" y="1637"/>
                    <a:pt x="1850" y="1449"/>
                  </a:cubicBezTo>
                  <a:cubicBezTo>
                    <a:pt x="1875" y="1024"/>
                    <a:pt x="1838" y="562"/>
                    <a:pt x="1551" y="250"/>
                  </a:cubicBezTo>
                  <a:cubicBezTo>
                    <a:pt x="1413" y="112"/>
                    <a:pt x="1186" y="0"/>
                    <a:pt x="9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46;p73">
              <a:extLst>
                <a:ext uri="{FF2B5EF4-FFF2-40B4-BE49-F238E27FC236}">
                  <a16:creationId xmlns:a16="http://schemas.microsoft.com/office/drawing/2014/main" id="{481DA93E-366F-4AC6-8590-2A2BCF0B427B}"/>
                </a:ext>
              </a:extLst>
            </p:cNvPr>
            <p:cNvSpPr/>
            <p:nvPr/>
          </p:nvSpPr>
          <p:spPr>
            <a:xfrm>
              <a:off x="5734652" y="1957271"/>
              <a:ext cx="133484" cy="138319"/>
            </a:xfrm>
            <a:custGeom>
              <a:avLst/>
              <a:gdLst/>
              <a:ahLst/>
              <a:cxnLst/>
              <a:rect l="l" t="t" r="r" b="b"/>
              <a:pathLst>
                <a:path w="1988" h="2060" extrusionOk="0">
                  <a:moveTo>
                    <a:pt x="1017" y="0"/>
                  </a:moveTo>
                  <a:cubicBezTo>
                    <a:pt x="891" y="0"/>
                    <a:pt x="767" y="36"/>
                    <a:pt x="663" y="123"/>
                  </a:cubicBezTo>
                  <a:cubicBezTo>
                    <a:pt x="550" y="235"/>
                    <a:pt x="488" y="373"/>
                    <a:pt x="450" y="523"/>
                  </a:cubicBezTo>
                  <a:cubicBezTo>
                    <a:pt x="450" y="448"/>
                    <a:pt x="438" y="373"/>
                    <a:pt x="413" y="298"/>
                  </a:cubicBezTo>
                  <a:cubicBezTo>
                    <a:pt x="375" y="185"/>
                    <a:pt x="313" y="123"/>
                    <a:pt x="238" y="123"/>
                  </a:cubicBezTo>
                  <a:cubicBezTo>
                    <a:pt x="175" y="135"/>
                    <a:pt x="113" y="160"/>
                    <a:pt x="75" y="298"/>
                  </a:cubicBezTo>
                  <a:cubicBezTo>
                    <a:pt x="0" y="698"/>
                    <a:pt x="38" y="1122"/>
                    <a:pt x="175" y="1510"/>
                  </a:cubicBezTo>
                  <a:lnTo>
                    <a:pt x="275" y="1472"/>
                  </a:lnTo>
                  <a:cubicBezTo>
                    <a:pt x="138" y="1097"/>
                    <a:pt x="100" y="710"/>
                    <a:pt x="175" y="323"/>
                  </a:cubicBezTo>
                  <a:cubicBezTo>
                    <a:pt x="175" y="298"/>
                    <a:pt x="213" y="223"/>
                    <a:pt x="238" y="223"/>
                  </a:cubicBezTo>
                  <a:cubicBezTo>
                    <a:pt x="275" y="223"/>
                    <a:pt x="300" y="273"/>
                    <a:pt x="313" y="323"/>
                  </a:cubicBezTo>
                  <a:cubicBezTo>
                    <a:pt x="375" y="585"/>
                    <a:pt x="363" y="872"/>
                    <a:pt x="300" y="1135"/>
                  </a:cubicBezTo>
                  <a:lnTo>
                    <a:pt x="400" y="1160"/>
                  </a:lnTo>
                  <a:cubicBezTo>
                    <a:pt x="450" y="960"/>
                    <a:pt x="500" y="748"/>
                    <a:pt x="563" y="548"/>
                  </a:cubicBezTo>
                  <a:cubicBezTo>
                    <a:pt x="588" y="423"/>
                    <a:pt x="650" y="298"/>
                    <a:pt x="738" y="198"/>
                  </a:cubicBezTo>
                  <a:cubicBezTo>
                    <a:pt x="822" y="126"/>
                    <a:pt x="923" y="97"/>
                    <a:pt x="1027" y="97"/>
                  </a:cubicBezTo>
                  <a:cubicBezTo>
                    <a:pt x="1232" y="97"/>
                    <a:pt x="1451" y="211"/>
                    <a:pt x="1575" y="335"/>
                  </a:cubicBezTo>
                  <a:cubicBezTo>
                    <a:pt x="1800" y="573"/>
                    <a:pt x="1887" y="960"/>
                    <a:pt x="1850" y="1485"/>
                  </a:cubicBezTo>
                  <a:cubicBezTo>
                    <a:pt x="1837" y="1672"/>
                    <a:pt x="1788" y="1835"/>
                    <a:pt x="1713" y="2010"/>
                  </a:cubicBezTo>
                  <a:lnTo>
                    <a:pt x="1788" y="2060"/>
                  </a:lnTo>
                  <a:cubicBezTo>
                    <a:pt x="1875" y="1885"/>
                    <a:pt x="1937" y="1697"/>
                    <a:pt x="1950" y="1497"/>
                  </a:cubicBezTo>
                  <a:cubicBezTo>
                    <a:pt x="1987" y="935"/>
                    <a:pt x="1887" y="535"/>
                    <a:pt x="1638" y="273"/>
                  </a:cubicBezTo>
                  <a:cubicBezTo>
                    <a:pt x="1499" y="126"/>
                    <a:pt x="1254" y="0"/>
                    <a:pt x="1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47;p73">
              <a:extLst>
                <a:ext uri="{FF2B5EF4-FFF2-40B4-BE49-F238E27FC236}">
                  <a16:creationId xmlns:a16="http://schemas.microsoft.com/office/drawing/2014/main" id="{6C19B870-440E-476E-856F-258DFCF902AF}"/>
                </a:ext>
              </a:extLst>
            </p:cNvPr>
            <p:cNvSpPr/>
            <p:nvPr/>
          </p:nvSpPr>
          <p:spPr>
            <a:xfrm>
              <a:off x="6089581" y="2297830"/>
              <a:ext cx="864358" cy="656141"/>
            </a:xfrm>
            <a:custGeom>
              <a:avLst/>
              <a:gdLst/>
              <a:ahLst/>
              <a:cxnLst/>
              <a:rect l="l" t="t" r="r" b="b"/>
              <a:pathLst>
                <a:path w="12873" h="9772" extrusionOk="0">
                  <a:moveTo>
                    <a:pt x="7999" y="1"/>
                  </a:moveTo>
                  <a:cubicBezTo>
                    <a:pt x="7644" y="1"/>
                    <a:pt x="7289" y="29"/>
                    <a:pt x="6936" y="87"/>
                  </a:cubicBezTo>
                  <a:cubicBezTo>
                    <a:pt x="4874" y="424"/>
                    <a:pt x="2900" y="1736"/>
                    <a:pt x="1675" y="3598"/>
                  </a:cubicBezTo>
                  <a:cubicBezTo>
                    <a:pt x="538" y="5323"/>
                    <a:pt x="1" y="7522"/>
                    <a:pt x="163" y="9772"/>
                  </a:cubicBezTo>
                  <a:lnTo>
                    <a:pt x="563" y="9747"/>
                  </a:lnTo>
                  <a:cubicBezTo>
                    <a:pt x="400" y="7585"/>
                    <a:pt x="913" y="5473"/>
                    <a:pt x="2013" y="3823"/>
                  </a:cubicBezTo>
                  <a:cubicBezTo>
                    <a:pt x="3175" y="2049"/>
                    <a:pt x="5037" y="799"/>
                    <a:pt x="6999" y="487"/>
                  </a:cubicBezTo>
                  <a:cubicBezTo>
                    <a:pt x="7331" y="432"/>
                    <a:pt x="7666" y="406"/>
                    <a:pt x="8001" y="406"/>
                  </a:cubicBezTo>
                  <a:cubicBezTo>
                    <a:pt x="9743" y="406"/>
                    <a:pt x="11461" y="1124"/>
                    <a:pt x="12572" y="2361"/>
                  </a:cubicBezTo>
                  <a:lnTo>
                    <a:pt x="12872" y="2099"/>
                  </a:lnTo>
                  <a:cubicBezTo>
                    <a:pt x="11686" y="776"/>
                    <a:pt x="9857" y="1"/>
                    <a:pt x="7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850;p43">
            <a:extLst>
              <a:ext uri="{FF2B5EF4-FFF2-40B4-BE49-F238E27FC236}">
                <a16:creationId xmlns:a16="http://schemas.microsoft.com/office/drawing/2014/main" id="{5C188AF6-2CAA-4C78-A8CB-C6F6E3E97F21}"/>
              </a:ext>
            </a:extLst>
          </p:cNvPr>
          <p:cNvGrpSpPr/>
          <p:nvPr/>
        </p:nvGrpSpPr>
        <p:grpSpPr>
          <a:xfrm rot="430436">
            <a:off x="7037249" y="626016"/>
            <a:ext cx="444399" cy="218710"/>
            <a:chOff x="6665725" y="3288700"/>
            <a:chExt cx="291325" cy="143375"/>
          </a:xfrm>
        </p:grpSpPr>
        <p:sp>
          <p:nvSpPr>
            <p:cNvPr id="115" name="Google Shape;851;p43">
              <a:extLst>
                <a:ext uri="{FF2B5EF4-FFF2-40B4-BE49-F238E27FC236}">
                  <a16:creationId xmlns:a16="http://schemas.microsoft.com/office/drawing/2014/main" id="{170F968B-242F-42E4-B754-47E65B06C99C}"/>
                </a:ext>
              </a:extLst>
            </p:cNvPr>
            <p:cNvSpPr/>
            <p:nvPr/>
          </p:nvSpPr>
          <p:spPr>
            <a:xfrm>
              <a:off x="6669325" y="3291325"/>
              <a:ext cx="284125" cy="138150"/>
            </a:xfrm>
            <a:custGeom>
              <a:avLst/>
              <a:gdLst/>
              <a:ahLst/>
              <a:cxnLst/>
              <a:rect l="l" t="t" r="r" b="b"/>
              <a:pathLst>
                <a:path w="11365" h="5526" extrusionOk="0">
                  <a:moveTo>
                    <a:pt x="5682" y="0"/>
                  </a:moveTo>
                  <a:cubicBezTo>
                    <a:pt x="2540" y="0"/>
                    <a:pt x="0" y="2763"/>
                    <a:pt x="0" y="2763"/>
                  </a:cubicBezTo>
                  <a:cubicBezTo>
                    <a:pt x="0" y="2763"/>
                    <a:pt x="2540" y="5525"/>
                    <a:pt x="5682" y="5525"/>
                  </a:cubicBezTo>
                  <a:cubicBezTo>
                    <a:pt x="8824" y="5525"/>
                    <a:pt x="11364" y="2763"/>
                    <a:pt x="11364" y="2763"/>
                  </a:cubicBezTo>
                  <a:cubicBezTo>
                    <a:pt x="11364" y="2763"/>
                    <a:pt x="8824" y="0"/>
                    <a:pt x="56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52;p43">
              <a:extLst>
                <a:ext uri="{FF2B5EF4-FFF2-40B4-BE49-F238E27FC236}">
                  <a16:creationId xmlns:a16="http://schemas.microsoft.com/office/drawing/2014/main" id="{CA044451-4685-4F07-9B7C-51A299F65DDE}"/>
                </a:ext>
              </a:extLst>
            </p:cNvPr>
            <p:cNvSpPr/>
            <p:nvPr/>
          </p:nvSpPr>
          <p:spPr>
            <a:xfrm>
              <a:off x="6665725" y="3288700"/>
              <a:ext cx="291325" cy="143375"/>
            </a:xfrm>
            <a:custGeom>
              <a:avLst/>
              <a:gdLst/>
              <a:ahLst/>
              <a:cxnLst/>
              <a:rect l="l" t="t" r="r" b="b"/>
              <a:pathLst>
                <a:path w="11653" h="5735" extrusionOk="0">
                  <a:moveTo>
                    <a:pt x="5826" y="210"/>
                  </a:moveTo>
                  <a:cubicBezTo>
                    <a:pt x="8602" y="210"/>
                    <a:pt x="10945" y="2436"/>
                    <a:pt x="11364" y="2868"/>
                  </a:cubicBezTo>
                  <a:cubicBezTo>
                    <a:pt x="10945" y="3300"/>
                    <a:pt x="8602" y="5525"/>
                    <a:pt x="5826" y="5525"/>
                  </a:cubicBezTo>
                  <a:cubicBezTo>
                    <a:pt x="3051" y="5525"/>
                    <a:pt x="707" y="3300"/>
                    <a:pt x="288" y="2868"/>
                  </a:cubicBezTo>
                  <a:cubicBezTo>
                    <a:pt x="707" y="2436"/>
                    <a:pt x="3051" y="210"/>
                    <a:pt x="5826" y="210"/>
                  </a:cubicBezTo>
                  <a:close/>
                  <a:moveTo>
                    <a:pt x="5826" y="0"/>
                  </a:moveTo>
                  <a:cubicBezTo>
                    <a:pt x="2684" y="0"/>
                    <a:pt x="92" y="2776"/>
                    <a:pt x="66" y="2802"/>
                  </a:cubicBezTo>
                  <a:lnTo>
                    <a:pt x="0" y="2868"/>
                  </a:lnTo>
                  <a:lnTo>
                    <a:pt x="66" y="2933"/>
                  </a:lnTo>
                  <a:cubicBezTo>
                    <a:pt x="105" y="2972"/>
                    <a:pt x="2684" y="5735"/>
                    <a:pt x="5826" y="5735"/>
                  </a:cubicBezTo>
                  <a:cubicBezTo>
                    <a:pt x="8982" y="5735"/>
                    <a:pt x="11561" y="2972"/>
                    <a:pt x="11587" y="2933"/>
                  </a:cubicBezTo>
                  <a:lnTo>
                    <a:pt x="11652" y="2868"/>
                  </a:lnTo>
                  <a:lnTo>
                    <a:pt x="11587" y="2802"/>
                  </a:lnTo>
                  <a:cubicBezTo>
                    <a:pt x="11561" y="2763"/>
                    <a:pt x="8968" y="0"/>
                    <a:pt x="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53;p43">
              <a:extLst>
                <a:ext uri="{FF2B5EF4-FFF2-40B4-BE49-F238E27FC236}">
                  <a16:creationId xmlns:a16="http://schemas.microsoft.com/office/drawing/2014/main" id="{0DC2DF90-FD37-4C98-AC1E-A3FBE5414314}"/>
                </a:ext>
              </a:extLst>
            </p:cNvPr>
            <p:cNvSpPr/>
            <p:nvPr/>
          </p:nvSpPr>
          <p:spPr>
            <a:xfrm>
              <a:off x="6753775" y="3291325"/>
              <a:ext cx="115225" cy="138150"/>
            </a:xfrm>
            <a:custGeom>
              <a:avLst/>
              <a:gdLst/>
              <a:ahLst/>
              <a:cxnLst/>
              <a:rect l="l" t="t" r="r" b="b"/>
              <a:pathLst>
                <a:path w="4609" h="5526" extrusionOk="0">
                  <a:moveTo>
                    <a:pt x="2304" y="0"/>
                  </a:moveTo>
                  <a:cubicBezTo>
                    <a:pt x="1034" y="0"/>
                    <a:pt x="0" y="1231"/>
                    <a:pt x="0" y="2763"/>
                  </a:cubicBezTo>
                  <a:cubicBezTo>
                    <a:pt x="0" y="4294"/>
                    <a:pt x="1034" y="5525"/>
                    <a:pt x="2304" y="5525"/>
                  </a:cubicBezTo>
                  <a:cubicBezTo>
                    <a:pt x="3574" y="5525"/>
                    <a:pt x="4609" y="4294"/>
                    <a:pt x="4609" y="2763"/>
                  </a:cubicBezTo>
                  <a:cubicBezTo>
                    <a:pt x="4609" y="1231"/>
                    <a:pt x="3574" y="0"/>
                    <a:pt x="2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2067;p64">
            <a:extLst>
              <a:ext uri="{FF2B5EF4-FFF2-40B4-BE49-F238E27FC236}">
                <a16:creationId xmlns:a16="http://schemas.microsoft.com/office/drawing/2014/main" id="{090946CE-1549-4F24-A9F1-08C11142C0D5}"/>
              </a:ext>
            </a:extLst>
          </p:cNvPr>
          <p:cNvGrpSpPr/>
          <p:nvPr/>
        </p:nvGrpSpPr>
        <p:grpSpPr>
          <a:xfrm flipH="1">
            <a:off x="7930012" y="483851"/>
            <a:ext cx="602095" cy="556821"/>
            <a:chOff x="1022650" y="2958050"/>
            <a:chExt cx="393125" cy="430825"/>
          </a:xfrm>
        </p:grpSpPr>
        <p:sp>
          <p:nvSpPr>
            <p:cNvPr id="119" name="Google Shape;2068;p64">
              <a:extLst>
                <a:ext uri="{FF2B5EF4-FFF2-40B4-BE49-F238E27FC236}">
                  <a16:creationId xmlns:a16="http://schemas.microsoft.com/office/drawing/2014/main" id="{CB13A082-9D03-4260-A1A0-6EDC1F0F3991}"/>
                </a:ext>
              </a:extLst>
            </p:cNvPr>
            <p:cNvSpPr/>
            <p:nvPr/>
          </p:nvSpPr>
          <p:spPr>
            <a:xfrm>
              <a:off x="1022650" y="2958050"/>
              <a:ext cx="393125" cy="430825"/>
            </a:xfrm>
            <a:custGeom>
              <a:avLst/>
              <a:gdLst/>
              <a:ahLst/>
              <a:cxnLst/>
              <a:rect l="l" t="t" r="r" b="b"/>
              <a:pathLst>
                <a:path w="15725" h="17233" extrusionOk="0">
                  <a:moveTo>
                    <a:pt x="7692" y="0"/>
                  </a:moveTo>
                  <a:cubicBezTo>
                    <a:pt x="7019" y="0"/>
                    <a:pt x="6339" y="91"/>
                    <a:pt x="5670" y="278"/>
                  </a:cubicBezTo>
                  <a:cubicBezTo>
                    <a:pt x="2724" y="1090"/>
                    <a:pt x="577" y="3617"/>
                    <a:pt x="224" y="6654"/>
                  </a:cubicBezTo>
                  <a:lnTo>
                    <a:pt x="224" y="6667"/>
                  </a:lnTo>
                  <a:cubicBezTo>
                    <a:pt x="80" y="7806"/>
                    <a:pt x="106" y="8985"/>
                    <a:pt x="66" y="10097"/>
                  </a:cubicBezTo>
                  <a:cubicBezTo>
                    <a:pt x="1" y="12480"/>
                    <a:pt x="53" y="14863"/>
                    <a:pt x="237" y="17233"/>
                  </a:cubicBezTo>
                  <a:cubicBezTo>
                    <a:pt x="1035" y="16146"/>
                    <a:pt x="2004" y="15190"/>
                    <a:pt x="3091" y="14392"/>
                  </a:cubicBezTo>
                  <a:cubicBezTo>
                    <a:pt x="3300" y="14208"/>
                    <a:pt x="3549" y="14090"/>
                    <a:pt x="3824" y="14064"/>
                  </a:cubicBezTo>
                  <a:cubicBezTo>
                    <a:pt x="3831" y="14064"/>
                    <a:pt x="3838" y="14064"/>
                    <a:pt x="3845" y="14064"/>
                  </a:cubicBezTo>
                  <a:cubicBezTo>
                    <a:pt x="4667" y="14064"/>
                    <a:pt x="5730" y="14825"/>
                    <a:pt x="6626" y="14941"/>
                  </a:cubicBezTo>
                  <a:cubicBezTo>
                    <a:pt x="6982" y="14992"/>
                    <a:pt x="7338" y="15017"/>
                    <a:pt x="7691" y="15017"/>
                  </a:cubicBezTo>
                  <a:cubicBezTo>
                    <a:pt x="10334" y="15017"/>
                    <a:pt x="12817" y="13622"/>
                    <a:pt x="14180" y="11289"/>
                  </a:cubicBezTo>
                  <a:cubicBezTo>
                    <a:pt x="15725" y="8657"/>
                    <a:pt x="15502" y="5345"/>
                    <a:pt x="13630" y="2923"/>
                  </a:cubicBezTo>
                  <a:cubicBezTo>
                    <a:pt x="12193" y="1051"/>
                    <a:pt x="9982" y="0"/>
                    <a:pt x="7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69;p64">
              <a:extLst>
                <a:ext uri="{FF2B5EF4-FFF2-40B4-BE49-F238E27FC236}">
                  <a16:creationId xmlns:a16="http://schemas.microsoft.com/office/drawing/2014/main" id="{FAE9E8CF-8539-4550-873A-882B8479BB17}"/>
                </a:ext>
              </a:extLst>
            </p:cNvPr>
            <p:cNvSpPr/>
            <p:nvPr/>
          </p:nvSpPr>
          <p:spPr>
            <a:xfrm>
              <a:off x="1132975" y="3106050"/>
              <a:ext cx="205900" cy="30800"/>
            </a:xfrm>
            <a:custGeom>
              <a:avLst/>
              <a:gdLst/>
              <a:ahLst/>
              <a:cxnLst/>
              <a:rect l="l" t="t" r="r" b="b"/>
              <a:pathLst>
                <a:path w="8236" h="1232" extrusionOk="0">
                  <a:moveTo>
                    <a:pt x="13" y="1"/>
                  </a:moveTo>
                  <a:lnTo>
                    <a:pt x="0" y="158"/>
                  </a:lnTo>
                  <a:lnTo>
                    <a:pt x="8209" y="1232"/>
                  </a:lnTo>
                  <a:lnTo>
                    <a:pt x="8235" y="1075"/>
                  </a:lnTo>
                  <a:lnTo>
                    <a:pt x="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070;p64">
              <a:extLst>
                <a:ext uri="{FF2B5EF4-FFF2-40B4-BE49-F238E27FC236}">
                  <a16:creationId xmlns:a16="http://schemas.microsoft.com/office/drawing/2014/main" id="{4392867E-288E-473B-89F9-D09C995E9932}"/>
                </a:ext>
              </a:extLst>
            </p:cNvPr>
            <p:cNvSpPr/>
            <p:nvPr/>
          </p:nvSpPr>
          <p:spPr>
            <a:xfrm>
              <a:off x="1125775" y="3144350"/>
              <a:ext cx="206225" cy="30150"/>
            </a:xfrm>
            <a:custGeom>
              <a:avLst/>
              <a:gdLst/>
              <a:ahLst/>
              <a:cxnLst/>
              <a:rect l="l" t="t" r="r" b="b"/>
              <a:pathLst>
                <a:path w="8249" h="1206" extrusionOk="0">
                  <a:moveTo>
                    <a:pt x="13" y="1"/>
                  </a:moveTo>
                  <a:lnTo>
                    <a:pt x="0" y="158"/>
                  </a:lnTo>
                  <a:lnTo>
                    <a:pt x="8222" y="1205"/>
                  </a:lnTo>
                  <a:lnTo>
                    <a:pt x="8248" y="1035"/>
                  </a:lnTo>
                  <a:lnTo>
                    <a:pt x="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A1201D5C-F734-491E-A580-3C55AA1E004A}"/>
              </a:ext>
            </a:extLst>
          </p:cNvPr>
          <p:cNvSpPr/>
          <p:nvPr/>
        </p:nvSpPr>
        <p:spPr>
          <a:xfrm>
            <a:off x="319553" y="2620437"/>
            <a:ext cx="1658365" cy="292702"/>
          </a:xfrm>
          <a:prstGeom prst="rect">
            <a:avLst/>
          </a:prstGeom>
          <a:solidFill>
            <a:schemeClr val="accent1">
              <a:lumMod val="60000"/>
              <a:lumOff val="4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600" b="1" dirty="0">
                <a:solidFill>
                  <a:schemeClr val="tx1"/>
                </a:solidFill>
                <a:latin typeface="Arial Black" panose="020B0A04020102020204" pitchFamily="34" charset="0"/>
              </a:rPr>
              <a:t>Réalisé par :</a:t>
            </a:r>
          </a:p>
        </p:txBody>
      </p:sp>
      <p:pic>
        <p:nvPicPr>
          <p:cNvPr id="5" name="Image 4">
            <a:extLst>
              <a:ext uri="{FF2B5EF4-FFF2-40B4-BE49-F238E27FC236}">
                <a16:creationId xmlns:a16="http://schemas.microsoft.com/office/drawing/2014/main" id="{26AA81BD-7CEF-480B-A03D-F60ED2B2A166}"/>
              </a:ext>
            </a:extLst>
          </p:cNvPr>
          <p:cNvPicPr>
            <a:picLocks noChangeAspect="1"/>
          </p:cNvPicPr>
          <p:nvPr/>
        </p:nvPicPr>
        <p:blipFill>
          <a:blip r:embed="rId3"/>
          <a:stretch>
            <a:fillRect/>
          </a:stretch>
        </p:blipFill>
        <p:spPr>
          <a:xfrm>
            <a:off x="439881" y="4427445"/>
            <a:ext cx="2610214" cy="5811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8" name="Google Shape;1068;p47"/>
          <p:cNvSpPr txBox="1">
            <a:spLocks noGrp="1"/>
          </p:cNvSpPr>
          <p:nvPr>
            <p:ph type="subTitle" idx="3"/>
          </p:nvPr>
        </p:nvSpPr>
        <p:spPr>
          <a:xfrm>
            <a:off x="-1" y="1462177"/>
            <a:ext cx="3785191" cy="6036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fr-FR" sz="2400" b="1" dirty="0">
                <a:solidFill>
                  <a:schemeClr val="tx2">
                    <a:lumMod val="75000"/>
                  </a:schemeClr>
                </a:solidFill>
                <a:latin typeface="+mj-lt"/>
              </a:rPr>
              <a:t>Client ou professionnel</a:t>
            </a:r>
            <a:endParaRPr sz="2400" b="1" dirty="0">
              <a:solidFill>
                <a:schemeClr val="tx2">
                  <a:lumMod val="75000"/>
                </a:schemeClr>
              </a:solidFill>
              <a:latin typeface="+mj-lt"/>
            </a:endParaRPr>
          </a:p>
        </p:txBody>
      </p:sp>
      <p:sp>
        <p:nvSpPr>
          <p:cNvPr id="1070" name="Google Shape;1070;p47"/>
          <p:cNvSpPr txBox="1">
            <a:spLocks noGrp="1"/>
          </p:cNvSpPr>
          <p:nvPr>
            <p:ph type="title"/>
          </p:nvPr>
        </p:nvSpPr>
        <p:spPr>
          <a:xfrm>
            <a:off x="223284" y="445025"/>
            <a:ext cx="8559209" cy="572700"/>
          </a:xfrm>
          <a:prstGeom prst="rect">
            <a:avLst/>
          </a:prstGeom>
        </p:spPr>
        <p:txBody>
          <a:bodyPr spcFirstLastPara="1" wrap="square" lIns="91425" tIns="91425" rIns="91425" bIns="91425" anchor="t" anchorCtr="0">
            <a:noAutofit/>
          </a:bodyPr>
          <a:lstStyle/>
          <a:p>
            <a:pPr lvl="0"/>
            <a:r>
              <a:rPr lang="fr-FR" sz="2000" b="1" dirty="0">
                <a:latin typeface="+mj-lt"/>
              </a:rPr>
              <a:t>Ces interfaces ont été créées grâce à l’utilisation de ces technologies : </a:t>
            </a:r>
            <a:endParaRPr sz="2000" b="1" dirty="0">
              <a:latin typeface="+mj-lt"/>
            </a:endParaRPr>
          </a:p>
        </p:txBody>
      </p:sp>
      <p:sp>
        <p:nvSpPr>
          <p:cNvPr id="1072" name="Google Shape;1072;p47"/>
          <p:cNvSpPr txBox="1">
            <a:spLocks noGrp="1"/>
          </p:cNvSpPr>
          <p:nvPr>
            <p:ph type="subTitle" idx="2"/>
          </p:nvPr>
        </p:nvSpPr>
        <p:spPr>
          <a:xfrm>
            <a:off x="320809" y="2160057"/>
            <a:ext cx="3023700" cy="1550705"/>
          </a:xfrm>
          <a:prstGeom prst="rect">
            <a:avLst/>
          </a:prstGeom>
        </p:spPr>
        <p:txBody>
          <a:bodyPr spcFirstLastPara="1" wrap="square" lIns="91425" tIns="91425" rIns="91425" bIns="91425" anchor="t" anchorCtr="0">
            <a:noAutofit/>
          </a:bodyPr>
          <a:lstStyle/>
          <a:p>
            <a:pPr marL="0" lvl="0" indent="0"/>
            <a:r>
              <a:rPr lang="fr-FR" b="1" dirty="0">
                <a:latin typeface="+mj-lt"/>
              </a:rPr>
              <a:t>La page de choix entre "Client" ou "Professionnel" est la première étape du processus d'accès au projet. Cette page permet aux utilisateurs de sélectionner leur rôle.</a:t>
            </a:r>
            <a:endParaRPr b="1" dirty="0">
              <a:latin typeface="+mj-lt"/>
            </a:endParaRPr>
          </a:p>
        </p:txBody>
      </p:sp>
      <p:grpSp>
        <p:nvGrpSpPr>
          <p:cNvPr id="1085" name="Google Shape;1085;p47"/>
          <p:cNvGrpSpPr/>
          <p:nvPr/>
        </p:nvGrpSpPr>
        <p:grpSpPr>
          <a:xfrm rot="-770040" flipH="1">
            <a:off x="26396" y="3530239"/>
            <a:ext cx="1055166" cy="1167305"/>
            <a:chOff x="6958974" y="4229449"/>
            <a:chExt cx="650155" cy="719295"/>
          </a:xfrm>
        </p:grpSpPr>
        <p:sp>
          <p:nvSpPr>
            <p:cNvPr id="1086" name="Google Shape;1086;p47"/>
            <p:cNvSpPr/>
            <p:nvPr/>
          </p:nvSpPr>
          <p:spPr>
            <a:xfrm>
              <a:off x="6958974" y="4229449"/>
              <a:ext cx="390500" cy="390500"/>
            </a:xfrm>
            <a:custGeom>
              <a:avLst/>
              <a:gdLst/>
              <a:ahLst/>
              <a:cxnLst/>
              <a:rect l="l" t="t" r="r" b="b"/>
              <a:pathLst>
                <a:path w="15620" h="15620" extrusionOk="0">
                  <a:moveTo>
                    <a:pt x="6232" y="0"/>
                  </a:moveTo>
                  <a:lnTo>
                    <a:pt x="6036" y="4242"/>
                  </a:lnTo>
                  <a:lnTo>
                    <a:pt x="2540" y="1846"/>
                  </a:lnTo>
                  <a:lnTo>
                    <a:pt x="2540" y="1846"/>
                  </a:lnTo>
                  <a:lnTo>
                    <a:pt x="4491" y="5617"/>
                  </a:lnTo>
                  <a:lnTo>
                    <a:pt x="262" y="5277"/>
                  </a:lnTo>
                  <a:lnTo>
                    <a:pt x="3836" y="7568"/>
                  </a:lnTo>
                  <a:lnTo>
                    <a:pt x="0" y="9401"/>
                  </a:lnTo>
                  <a:lnTo>
                    <a:pt x="4242" y="9584"/>
                  </a:lnTo>
                  <a:lnTo>
                    <a:pt x="1846" y="13093"/>
                  </a:lnTo>
                  <a:lnTo>
                    <a:pt x="1846" y="13093"/>
                  </a:lnTo>
                  <a:lnTo>
                    <a:pt x="5617" y="11129"/>
                  </a:lnTo>
                  <a:lnTo>
                    <a:pt x="5289" y="15371"/>
                  </a:lnTo>
                  <a:lnTo>
                    <a:pt x="7567" y="11783"/>
                  </a:lnTo>
                  <a:lnTo>
                    <a:pt x="9400" y="15619"/>
                  </a:lnTo>
                  <a:lnTo>
                    <a:pt x="9597" y="11378"/>
                  </a:lnTo>
                  <a:lnTo>
                    <a:pt x="13092" y="13773"/>
                  </a:lnTo>
                  <a:lnTo>
                    <a:pt x="11142" y="10016"/>
                  </a:lnTo>
                  <a:lnTo>
                    <a:pt x="15370" y="10343"/>
                  </a:lnTo>
                  <a:lnTo>
                    <a:pt x="11796" y="8052"/>
                  </a:lnTo>
                  <a:lnTo>
                    <a:pt x="15619" y="6219"/>
                  </a:lnTo>
                  <a:lnTo>
                    <a:pt x="11377" y="6036"/>
                  </a:lnTo>
                  <a:lnTo>
                    <a:pt x="13786" y="2527"/>
                  </a:lnTo>
                  <a:lnTo>
                    <a:pt x="10016" y="4491"/>
                  </a:lnTo>
                  <a:lnTo>
                    <a:pt x="10343" y="249"/>
                  </a:lnTo>
                  <a:lnTo>
                    <a:pt x="8052" y="3836"/>
                  </a:lnTo>
                  <a:lnTo>
                    <a:pt x="6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7244804" y="4650219"/>
              <a:ext cx="364325" cy="298525"/>
            </a:xfrm>
            <a:custGeom>
              <a:avLst/>
              <a:gdLst/>
              <a:ahLst/>
              <a:cxnLst/>
              <a:rect l="l" t="t" r="r" b="b"/>
              <a:pathLst>
                <a:path w="14573" h="11941" extrusionOk="0">
                  <a:moveTo>
                    <a:pt x="12059" y="0"/>
                  </a:moveTo>
                  <a:cubicBezTo>
                    <a:pt x="11064" y="0"/>
                    <a:pt x="10200" y="812"/>
                    <a:pt x="10016" y="1938"/>
                  </a:cubicBezTo>
                  <a:lnTo>
                    <a:pt x="8498" y="10971"/>
                  </a:lnTo>
                  <a:cubicBezTo>
                    <a:pt x="8472" y="11273"/>
                    <a:pt x="8236" y="11495"/>
                    <a:pt x="7948" y="11521"/>
                  </a:cubicBezTo>
                  <a:lnTo>
                    <a:pt x="1" y="11521"/>
                  </a:lnTo>
                  <a:lnTo>
                    <a:pt x="1" y="11940"/>
                  </a:lnTo>
                  <a:lnTo>
                    <a:pt x="7948" y="11940"/>
                  </a:lnTo>
                  <a:cubicBezTo>
                    <a:pt x="8445" y="11914"/>
                    <a:pt x="8851" y="11534"/>
                    <a:pt x="8917" y="11050"/>
                  </a:cubicBezTo>
                  <a:lnTo>
                    <a:pt x="10435" y="2016"/>
                  </a:lnTo>
                  <a:cubicBezTo>
                    <a:pt x="10579" y="1087"/>
                    <a:pt x="11273" y="419"/>
                    <a:pt x="12072" y="419"/>
                  </a:cubicBezTo>
                  <a:lnTo>
                    <a:pt x="14573" y="419"/>
                  </a:lnTo>
                  <a:lnTo>
                    <a:pt x="1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Image 8">
            <a:extLst>
              <a:ext uri="{FF2B5EF4-FFF2-40B4-BE49-F238E27FC236}">
                <a16:creationId xmlns:a16="http://schemas.microsoft.com/office/drawing/2014/main" id="{2EACCA57-AFCB-4BB4-8491-3EDFFC89796C}"/>
              </a:ext>
            </a:extLst>
          </p:cNvPr>
          <p:cNvPicPr>
            <a:picLocks noChangeAspect="1"/>
          </p:cNvPicPr>
          <p:nvPr/>
        </p:nvPicPr>
        <p:blipFill>
          <a:blip r:embed="rId3"/>
          <a:stretch>
            <a:fillRect/>
          </a:stretch>
        </p:blipFill>
        <p:spPr>
          <a:xfrm>
            <a:off x="3902149" y="1124051"/>
            <a:ext cx="4712932" cy="3178731"/>
          </a:xfrm>
          <a:prstGeom prst="rect">
            <a:avLst/>
          </a:prstGeom>
        </p:spPr>
      </p:pic>
    </p:spTree>
    <p:extLst>
      <p:ext uri="{BB962C8B-B14F-4D97-AF65-F5344CB8AC3E}">
        <p14:creationId xmlns:p14="http://schemas.microsoft.com/office/powerpoint/2010/main" val="332969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8" name="Google Shape;1068;p47"/>
          <p:cNvSpPr txBox="1">
            <a:spLocks noGrp="1"/>
          </p:cNvSpPr>
          <p:nvPr>
            <p:ph type="subTitle" idx="3"/>
          </p:nvPr>
        </p:nvSpPr>
        <p:spPr>
          <a:xfrm>
            <a:off x="194514" y="89382"/>
            <a:ext cx="1985159" cy="6036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fr-FR" sz="2400" b="1" dirty="0">
                <a:solidFill>
                  <a:schemeClr val="tx2">
                    <a:lumMod val="75000"/>
                  </a:schemeClr>
                </a:solidFill>
                <a:latin typeface="+mj-lt"/>
              </a:rPr>
              <a:t>Connexion</a:t>
            </a:r>
            <a:endParaRPr sz="2400" b="1" dirty="0">
              <a:solidFill>
                <a:schemeClr val="tx2">
                  <a:lumMod val="75000"/>
                </a:schemeClr>
              </a:solidFill>
              <a:latin typeface="+mj-lt"/>
            </a:endParaRPr>
          </a:p>
        </p:txBody>
      </p:sp>
      <p:sp>
        <p:nvSpPr>
          <p:cNvPr id="1072" name="Google Shape;1072;p47"/>
          <p:cNvSpPr txBox="1">
            <a:spLocks noGrp="1"/>
          </p:cNvSpPr>
          <p:nvPr>
            <p:ph type="subTitle" idx="2"/>
          </p:nvPr>
        </p:nvSpPr>
        <p:spPr>
          <a:xfrm>
            <a:off x="319286" y="489922"/>
            <a:ext cx="3540334" cy="1550705"/>
          </a:xfrm>
          <a:prstGeom prst="rect">
            <a:avLst/>
          </a:prstGeom>
        </p:spPr>
        <p:txBody>
          <a:bodyPr spcFirstLastPara="1" wrap="square" lIns="91425" tIns="91425" rIns="91425" bIns="91425" anchor="t" anchorCtr="0">
            <a:noAutofit/>
          </a:bodyPr>
          <a:lstStyle/>
          <a:p>
            <a:pPr marL="0" lvl="0" indent="0" algn="l"/>
            <a:r>
              <a:rPr lang="fr-FR" b="1" dirty="0">
                <a:latin typeface="+mj-lt"/>
              </a:rPr>
              <a:t>La page de connexion est une partie           essentielle permet aux utilisateurs enregistrés d'accéder à leur compte en fournissant leur adresse e-mail et leur mot de passe.</a:t>
            </a:r>
            <a:endParaRPr b="1" dirty="0">
              <a:latin typeface="+mj-lt"/>
            </a:endParaRPr>
          </a:p>
        </p:txBody>
      </p:sp>
      <p:sp>
        <p:nvSpPr>
          <p:cNvPr id="1086" name="Google Shape;1086;p47"/>
          <p:cNvSpPr/>
          <p:nvPr/>
        </p:nvSpPr>
        <p:spPr>
          <a:xfrm rot="19344944" flipH="1">
            <a:off x="267910" y="4382268"/>
            <a:ext cx="633760" cy="633721"/>
          </a:xfrm>
          <a:custGeom>
            <a:avLst/>
            <a:gdLst/>
            <a:ahLst/>
            <a:cxnLst/>
            <a:rect l="l" t="t" r="r" b="b"/>
            <a:pathLst>
              <a:path w="15620" h="15620" extrusionOk="0">
                <a:moveTo>
                  <a:pt x="6232" y="0"/>
                </a:moveTo>
                <a:lnTo>
                  <a:pt x="6036" y="4242"/>
                </a:lnTo>
                <a:lnTo>
                  <a:pt x="2540" y="1846"/>
                </a:lnTo>
                <a:lnTo>
                  <a:pt x="2540" y="1846"/>
                </a:lnTo>
                <a:lnTo>
                  <a:pt x="4491" y="5617"/>
                </a:lnTo>
                <a:lnTo>
                  <a:pt x="262" y="5277"/>
                </a:lnTo>
                <a:lnTo>
                  <a:pt x="3836" y="7568"/>
                </a:lnTo>
                <a:lnTo>
                  <a:pt x="0" y="9401"/>
                </a:lnTo>
                <a:lnTo>
                  <a:pt x="4242" y="9584"/>
                </a:lnTo>
                <a:lnTo>
                  <a:pt x="1846" y="13093"/>
                </a:lnTo>
                <a:lnTo>
                  <a:pt x="1846" y="13093"/>
                </a:lnTo>
                <a:lnTo>
                  <a:pt x="5617" y="11129"/>
                </a:lnTo>
                <a:lnTo>
                  <a:pt x="5289" y="15371"/>
                </a:lnTo>
                <a:lnTo>
                  <a:pt x="7567" y="11783"/>
                </a:lnTo>
                <a:lnTo>
                  <a:pt x="9400" y="15619"/>
                </a:lnTo>
                <a:lnTo>
                  <a:pt x="9597" y="11378"/>
                </a:lnTo>
                <a:lnTo>
                  <a:pt x="13092" y="13773"/>
                </a:lnTo>
                <a:lnTo>
                  <a:pt x="11142" y="10016"/>
                </a:lnTo>
                <a:lnTo>
                  <a:pt x="15370" y="10343"/>
                </a:lnTo>
                <a:lnTo>
                  <a:pt x="11796" y="8052"/>
                </a:lnTo>
                <a:lnTo>
                  <a:pt x="15619" y="6219"/>
                </a:lnTo>
                <a:lnTo>
                  <a:pt x="11377" y="6036"/>
                </a:lnTo>
                <a:lnTo>
                  <a:pt x="13786" y="2527"/>
                </a:lnTo>
                <a:lnTo>
                  <a:pt x="10016" y="4491"/>
                </a:lnTo>
                <a:lnTo>
                  <a:pt x="10343" y="249"/>
                </a:lnTo>
                <a:lnTo>
                  <a:pt x="8052" y="3836"/>
                </a:lnTo>
                <a:lnTo>
                  <a:pt x="6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Image 9">
            <a:extLst>
              <a:ext uri="{FF2B5EF4-FFF2-40B4-BE49-F238E27FC236}">
                <a16:creationId xmlns:a16="http://schemas.microsoft.com/office/drawing/2014/main" id="{EA830DCB-897D-463C-8F19-6637B7305B9D}"/>
              </a:ext>
            </a:extLst>
          </p:cNvPr>
          <p:cNvPicPr>
            <a:picLocks noChangeAspect="1"/>
          </p:cNvPicPr>
          <p:nvPr/>
        </p:nvPicPr>
        <p:blipFill>
          <a:blip r:embed="rId3"/>
          <a:stretch>
            <a:fillRect/>
          </a:stretch>
        </p:blipFill>
        <p:spPr>
          <a:xfrm>
            <a:off x="319285" y="1786270"/>
            <a:ext cx="3785191" cy="2468486"/>
          </a:xfrm>
          <a:prstGeom prst="rect">
            <a:avLst/>
          </a:prstGeom>
        </p:spPr>
      </p:pic>
      <p:sp>
        <p:nvSpPr>
          <p:cNvPr id="17" name="Google Shape;1068;p47">
            <a:extLst>
              <a:ext uri="{FF2B5EF4-FFF2-40B4-BE49-F238E27FC236}">
                <a16:creationId xmlns:a16="http://schemas.microsoft.com/office/drawing/2014/main" id="{55B00BDA-31E7-4FD9-8A72-6440EE559C7A}"/>
              </a:ext>
            </a:extLst>
          </p:cNvPr>
          <p:cNvSpPr txBox="1">
            <a:spLocks/>
          </p:cNvSpPr>
          <p:nvPr/>
        </p:nvSpPr>
        <p:spPr>
          <a:xfrm>
            <a:off x="4272098" y="87221"/>
            <a:ext cx="3785191" cy="6036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Montserrat"/>
              <a:buNone/>
              <a:defRPr sz="2200" b="0" i="0" u="none" strike="noStrike" cap="none">
                <a:solidFill>
                  <a:schemeClr val="dk1"/>
                </a:solidFill>
                <a:latin typeface="Lexend ExtraBold"/>
                <a:ea typeface="Lexend ExtraBold"/>
                <a:cs typeface="Lexend ExtraBold"/>
                <a:sym typeface="Lexend ExtraBold"/>
              </a:defRPr>
            </a:lvl1pPr>
            <a:lvl2pPr marL="914400" marR="0" lvl="1" indent="-317500" algn="ct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9pPr>
          </a:lstStyle>
          <a:p>
            <a:pPr marL="0" indent="0">
              <a:buSzPts val="1100"/>
              <a:buFont typeface="Arial"/>
              <a:buNone/>
            </a:pPr>
            <a:r>
              <a:rPr lang="fr-FR" sz="2400" b="1" dirty="0">
                <a:solidFill>
                  <a:schemeClr val="tx2">
                    <a:lumMod val="75000"/>
                  </a:schemeClr>
                </a:solidFill>
                <a:latin typeface="+mj-lt"/>
              </a:rPr>
              <a:t>Client ou professionnel</a:t>
            </a:r>
          </a:p>
        </p:txBody>
      </p:sp>
      <p:pic>
        <p:nvPicPr>
          <p:cNvPr id="12" name="Image 11">
            <a:extLst>
              <a:ext uri="{FF2B5EF4-FFF2-40B4-BE49-F238E27FC236}">
                <a16:creationId xmlns:a16="http://schemas.microsoft.com/office/drawing/2014/main" id="{D6A5EB61-6E35-45C2-9D60-409FCC8BFC46}"/>
              </a:ext>
            </a:extLst>
          </p:cNvPr>
          <p:cNvPicPr>
            <a:picLocks noChangeAspect="1"/>
          </p:cNvPicPr>
          <p:nvPr/>
        </p:nvPicPr>
        <p:blipFill>
          <a:blip r:embed="rId4"/>
          <a:stretch>
            <a:fillRect/>
          </a:stretch>
        </p:blipFill>
        <p:spPr>
          <a:xfrm>
            <a:off x="4572000" y="1786269"/>
            <a:ext cx="3785191" cy="2468486"/>
          </a:xfrm>
          <a:prstGeom prst="rect">
            <a:avLst/>
          </a:prstGeom>
        </p:spPr>
      </p:pic>
      <p:sp>
        <p:nvSpPr>
          <p:cNvPr id="20" name="Google Shape;1072;p47">
            <a:extLst>
              <a:ext uri="{FF2B5EF4-FFF2-40B4-BE49-F238E27FC236}">
                <a16:creationId xmlns:a16="http://schemas.microsoft.com/office/drawing/2014/main" id="{D3C07971-844C-44A9-83D3-17C343270E92}"/>
              </a:ext>
            </a:extLst>
          </p:cNvPr>
          <p:cNvSpPr txBox="1">
            <a:spLocks/>
          </p:cNvSpPr>
          <p:nvPr/>
        </p:nvSpPr>
        <p:spPr>
          <a:xfrm>
            <a:off x="4492409" y="489922"/>
            <a:ext cx="3977358" cy="155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lgn="l"/>
            <a:r>
              <a:rPr lang="fr-FR" b="1" dirty="0">
                <a:latin typeface="+mj-lt"/>
              </a:rPr>
              <a:t>La page d'inscription est une étape clé du projet permet aux nouveaux utilisateurs de créer un compte en fournissant des informations telles que leur nom, leur adresse e-mail et leur mot de passe. </a:t>
            </a:r>
          </a:p>
        </p:txBody>
      </p:sp>
    </p:spTree>
    <p:extLst>
      <p:ext uri="{BB962C8B-B14F-4D97-AF65-F5344CB8AC3E}">
        <p14:creationId xmlns:p14="http://schemas.microsoft.com/office/powerpoint/2010/main" val="5428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8" name="Google Shape;1068;p47"/>
          <p:cNvSpPr txBox="1">
            <a:spLocks noGrp="1"/>
          </p:cNvSpPr>
          <p:nvPr>
            <p:ph type="subTitle" idx="3"/>
          </p:nvPr>
        </p:nvSpPr>
        <p:spPr>
          <a:xfrm>
            <a:off x="0" y="89382"/>
            <a:ext cx="2294132" cy="6036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fr-FR" sz="2400" b="1" dirty="0">
                <a:solidFill>
                  <a:schemeClr val="tx2">
                    <a:lumMod val="75000"/>
                  </a:schemeClr>
                </a:solidFill>
                <a:latin typeface="+mj-lt"/>
              </a:rPr>
              <a:t>Bienvenue</a:t>
            </a:r>
            <a:endParaRPr sz="2400" b="1" dirty="0">
              <a:solidFill>
                <a:schemeClr val="tx2">
                  <a:lumMod val="75000"/>
                </a:schemeClr>
              </a:solidFill>
              <a:latin typeface="+mj-lt"/>
            </a:endParaRPr>
          </a:p>
        </p:txBody>
      </p:sp>
      <p:sp>
        <p:nvSpPr>
          <p:cNvPr id="1072" name="Google Shape;1072;p47"/>
          <p:cNvSpPr txBox="1">
            <a:spLocks noGrp="1"/>
          </p:cNvSpPr>
          <p:nvPr>
            <p:ph type="subTitle" idx="2"/>
          </p:nvPr>
        </p:nvSpPr>
        <p:spPr>
          <a:xfrm>
            <a:off x="319286" y="489922"/>
            <a:ext cx="3689188" cy="1550705"/>
          </a:xfrm>
          <a:prstGeom prst="rect">
            <a:avLst/>
          </a:prstGeom>
        </p:spPr>
        <p:txBody>
          <a:bodyPr spcFirstLastPara="1" wrap="square" lIns="91425" tIns="91425" rIns="91425" bIns="91425" anchor="t" anchorCtr="0">
            <a:noAutofit/>
          </a:bodyPr>
          <a:lstStyle/>
          <a:p>
            <a:pPr marL="0" lvl="0" indent="0" algn="l"/>
            <a:r>
              <a:rPr lang="fr-FR" b="1" dirty="0">
                <a:latin typeface="+mj-lt"/>
              </a:rPr>
              <a:t>La page de bienvenue est la première page que les utilisateurs rencontrent après s'être connectés avec succès a pour objectif de créer une expérience d'accueil conviviale pour les utilisateurs.</a:t>
            </a:r>
            <a:endParaRPr b="1" dirty="0">
              <a:latin typeface="+mj-lt"/>
            </a:endParaRPr>
          </a:p>
        </p:txBody>
      </p:sp>
      <p:sp>
        <p:nvSpPr>
          <p:cNvPr id="1086" name="Google Shape;1086;p47"/>
          <p:cNvSpPr/>
          <p:nvPr/>
        </p:nvSpPr>
        <p:spPr>
          <a:xfrm rot="19344944" flipH="1">
            <a:off x="267910" y="4382268"/>
            <a:ext cx="633760" cy="633721"/>
          </a:xfrm>
          <a:custGeom>
            <a:avLst/>
            <a:gdLst/>
            <a:ahLst/>
            <a:cxnLst/>
            <a:rect l="l" t="t" r="r" b="b"/>
            <a:pathLst>
              <a:path w="15620" h="15620" extrusionOk="0">
                <a:moveTo>
                  <a:pt x="6232" y="0"/>
                </a:moveTo>
                <a:lnTo>
                  <a:pt x="6036" y="4242"/>
                </a:lnTo>
                <a:lnTo>
                  <a:pt x="2540" y="1846"/>
                </a:lnTo>
                <a:lnTo>
                  <a:pt x="2540" y="1846"/>
                </a:lnTo>
                <a:lnTo>
                  <a:pt x="4491" y="5617"/>
                </a:lnTo>
                <a:lnTo>
                  <a:pt x="262" y="5277"/>
                </a:lnTo>
                <a:lnTo>
                  <a:pt x="3836" y="7568"/>
                </a:lnTo>
                <a:lnTo>
                  <a:pt x="0" y="9401"/>
                </a:lnTo>
                <a:lnTo>
                  <a:pt x="4242" y="9584"/>
                </a:lnTo>
                <a:lnTo>
                  <a:pt x="1846" y="13093"/>
                </a:lnTo>
                <a:lnTo>
                  <a:pt x="1846" y="13093"/>
                </a:lnTo>
                <a:lnTo>
                  <a:pt x="5617" y="11129"/>
                </a:lnTo>
                <a:lnTo>
                  <a:pt x="5289" y="15371"/>
                </a:lnTo>
                <a:lnTo>
                  <a:pt x="7567" y="11783"/>
                </a:lnTo>
                <a:lnTo>
                  <a:pt x="9400" y="15619"/>
                </a:lnTo>
                <a:lnTo>
                  <a:pt x="9597" y="11378"/>
                </a:lnTo>
                <a:lnTo>
                  <a:pt x="13092" y="13773"/>
                </a:lnTo>
                <a:lnTo>
                  <a:pt x="11142" y="10016"/>
                </a:lnTo>
                <a:lnTo>
                  <a:pt x="15370" y="10343"/>
                </a:lnTo>
                <a:lnTo>
                  <a:pt x="11796" y="8052"/>
                </a:lnTo>
                <a:lnTo>
                  <a:pt x="15619" y="6219"/>
                </a:lnTo>
                <a:lnTo>
                  <a:pt x="11377" y="6036"/>
                </a:lnTo>
                <a:lnTo>
                  <a:pt x="13786" y="2527"/>
                </a:lnTo>
                <a:lnTo>
                  <a:pt x="10016" y="4491"/>
                </a:lnTo>
                <a:lnTo>
                  <a:pt x="10343" y="249"/>
                </a:lnTo>
                <a:lnTo>
                  <a:pt x="8052" y="3836"/>
                </a:lnTo>
                <a:lnTo>
                  <a:pt x="6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8;p47">
            <a:extLst>
              <a:ext uri="{FF2B5EF4-FFF2-40B4-BE49-F238E27FC236}">
                <a16:creationId xmlns:a16="http://schemas.microsoft.com/office/drawing/2014/main" id="{55B00BDA-31E7-4FD9-8A72-6440EE559C7A}"/>
              </a:ext>
            </a:extLst>
          </p:cNvPr>
          <p:cNvSpPr txBox="1">
            <a:spLocks/>
          </p:cNvSpPr>
          <p:nvPr/>
        </p:nvSpPr>
        <p:spPr>
          <a:xfrm>
            <a:off x="4327760" y="89382"/>
            <a:ext cx="4542602" cy="6036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Montserrat"/>
              <a:buNone/>
              <a:defRPr sz="2200" b="0" i="0" u="none" strike="noStrike" cap="none">
                <a:solidFill>
                  <a:schemeClr val="dk1"/>
                </a:solidFill>
                <a:latin typeface="Lexend ExtraBold"/>
                <a:ea typeface="Lexend ExtraBold"/>
                <a:cs typeface="Lexend ExtraBold"/>
                <a:sym typeface="Lexend ExtraBold"/>
              </a:defRPr>
            </a:lvl1pPr>
            <a:lvl2pPr marL="914400" marR="0" lvl="1" indent="-317500" algn="ct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9pPr>
          </a:lstStyle>
          <a:p>
            <a:pPr marL="0" indent="0">
              <a:buSzPts val="1100"/>
            </a:pPr>
            <a:r>
              <a:rPr lang="fr-FR" sz="2400" b="1" dirty="0">
                <a:solidFill>
                  <a:schemeClr val="tx2">
                    <a:lumMod val="75000"/>
                  </a:schemeClr>
                </a:solidFill>
                <a:latin typeface="+mj-lt"/>
              </a:rPr>
              <a:t>Modification du mot de passe</a:t>
            </a:r>
          </a:p>
        </p:txBody>
      </p:sp>
      <p:sp>
        <p:nvSpPr>
          <p:cNvPr id="20" name="Google Shape;1072;p47">
            <a:extLst>
              <a:ext uri="{FF2B5EF4-FFF2-40B4-BE49-F238E27FC236}">
                <a16:creationId xmlns:a16="http://schemas.microsoft.com/office/drawing/2014/main" id="{D3C07971-844C-44A9-83D3-17C343270E92}"/>
              </a:ext>
            </a:extLst>
          </p:cNvPr>
          <p:cNvSpPr txBox="1">
            <a:spLocks/>
          </p:cNvSpPr>
          <p:nvPr/>
        </p:nvSpPr>
        <p:spPr>
          <a:xfrm>
            <a:off x="4448147" y="574982"/>
            <a:ext cx="3977358" cy="155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lgn="l"/>
            <a:r>
              <a:rPr lang="fr-FR" b="1" dirty="0">
                <a:latin typeface="+mj-lt"/>
              </a:rPr>
              <a:t>La page de modification du mot de passe est une fonctionnalité essentielle permet aux utilisateurs de changer leur mot de passe en toute sécurité.</a:t>
            </a:r>
          </a:p>
        </p:txBody>
      </p:sp>
      <p:pic>
        <p:nvPicPr>
          <p:cNvPr id="3" name="Image 2">
            <a:extLst>
              <a:ext uri="{FF2B5EF4-FFF2-40B4-BE49-F238E27FC236}">
                <a16:creationId xmlns:a16="http://schemas.microsoft.com/office/drawing/2014/main" id="{126A1CD1-6D7B-4D39-A470-DC5B5D3ACC33}"/>
              </a:ext>
            </a:extLst>
          </p:cNvPr>
          <p:cNvPicPr>
            <a:picLocks noChangeAspect="1"/>
          </p:cNvPicPr>
          <p:nvPr/>
        </p:nvPicPr>
        <p:blipFill>
          <a:blip r:embed="rId3"/>
          <a:stretch>
            <a:fillRect/>
          </a:stretch>
        </p:blipFill>
        <p:spPr>
          <a:xfrm>
            <a:off x="319286" y="1786267"/>
            <a:ext cx="3785191" cy="2468487"/>
          </a:xfrm>
          <a:prstGeom prst="rect">
            <a:avLst/>
          </a:prstGeom>
        </p:spPr>
      </p:pic>
      <p:pic>
        <p:nvPicPr>
          <p:cNvPr id="5" name="Image 4">
            <a:extLst>
              <a:ext uri="{FF2B5EF4-FFF2-40B4-BE49-F238E27FC236}">
                <a16:creationId xmlns:a16="http://schemas.microsoft.com/office/drawing/2014/main" id="{4F3C4A37-EA8E-40B2-80CD-8101271FD16B}"/>
              </a:ext>
            </a:extLst>
          </p:cNvPr>
          <p:cNvPicPr>
            <a:picLocks noChangeAspect="1"/>
          </p:cNvPicPr>
          <p:nvPr/>
        </p:nvPicPr>
        <p:blipFill>
          <a:blip r:embed="rId4"/>
          <a:stretch>
            <a:fillRect/>
          </a:stretch>
        </p:blipFill>
        <p:spPr>
          <a:xfrm>
            <a:off x="4621405" y="1786266"/>
            <a:ext cx="3785191" cy="2468487"/>
          </a:xfrm>
          <a:prstGeom prst="rect">
            <a:avLst/>
          </a:prstGeom>
        </p:spPr>
      </p:pic>
    </p:spTree>
    <p:extLst>
      <p:ext uri="{BB962C8B-B14F-4D97-AF65-F5344CB8AC3E}">
        <p14:creationId xmlns:p14="http://schemas.microsoft.com/office/powerpoint/2010/main" val="1626785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8" name="Google Shape;1068;p47"/>
          <p:cNvSpPr txBox="1">
            <a:spLocks noGrp="1"/>
          </p:cNvSpPr>
          <p:nvPr>
            <p:ph type="subTitle" idx="3"/>
          </p:nvPr>
        </p:nvSpPr>
        <p:spPr>
          <a:xfrm>
            <a:off x="260109" y="139844"/>
            <a:ext cx="1829344" cy="498451"/>
          </a:xfrm>
          <a:prstGeom prst="rect">
            <a:avLst/>
          </a:prstGeom>
        </p:spPr>
        <p:txBody>
          <a:bodyPr spcFirstLastPara="1" wrap="square" lIns="91425" tIns="91425" rIns="91425" bIns="91425" anchor="b" anchorCtr="0">
            <a:noAutofit/>
          </a:bodyPr>
          <a:lstStyle/>
          <a:p>
            <a:pPr marL="0" lvl="0" indent="0">
              <a:buSzPts val="1100"/>
            </a:pPr>
            <a:r>
              <a:rPr lang="fr-FR" sz="2400" b="1" dirty="0">
                <a:solidFill>
                  <a:schemeClr val="tx2">
                    <a:lumMod val="75000"/>
                  </a:schemeClr>
                </a:solidFill>
                <a:latin typeface="+mj-lt"/>
              </a:rPr>
              <a:t>Catégories</a:t>
            </a:r>
            <a:endParaRPr sz="2400" b="1" dirty="0">
              <a:solidFill>
                <a:schemeClr val="tx2">
                  <a:lumMod val="75000"/>
                </a:schemeClr>
              </a:solidFill>
              <a:latin typeface="+mj-lt"/>
            </a:endParaRPr>
          </a:p>
        </p:txBody>
      </p:sp>
      <p:sp>
        <p:nvSpPr>
          <p:cNvPr id="1072" name="Google Shape;1072;p47"/>
          <p:cNvSpPr txBox="1">
            <a:spLocks noGrp="1"/>
          </p:cNvSpPr>
          <p:nvPr>
            <p:ph type="subTitle" idx="2"/>
          </p:nvPr>
        </p:nvSpPr>
        <p:spPr>
          <a:xfrm>
            <a:off x="319286" y="489923"/>
            <a:ext cx="3540334" cy="1296344"/>
          </a:xfrm>
          <a:prstGeom prst="rect">
            <a:avLst/>
          </a:prstGeom>
        </p:spPr>
        <p:txBody>
          <a:bodyPr spcFirstLastPara="1" wrap="square" lIns="91425" tIns="91425" rIns="91425" bIns="91425" anchor="t" anchorCtr="0">
            <a:noAutofit/>
          </a:bodyPr>
          <a:lstStyle/>
          <a:p>
            <a:pPr marL="0" lvl="0" indent="0" algn="l"/>
            <a:r>
              <a:rPr lang="fr-FR" b="1" dirty="0">
                <a:latin typeface="+mj-lt"/>
              </a:rPr>
              <a:t>La page des catégories est un élément clé permet aux utilisateurs d'explorer et de filtrer les établissements en fonction de différentes catégories</a:t>
            </a:r>
            <a:r>
              <a:rPr lang="fr-FR" dirty="0"/>
              <a:t>.</a:t>
            </a:r>
            <a:endParaRPr dirty="0"/>
          </a:p>
        </p:txBody>
      </p:sp>
      <p:sp>
        <p:nvSpPr>
          <p:cNvPr id="1086" name="Google Shape;1086;p47"/>
          <p:cNvSpPr/>
          <p:nvPr/>
        </p:nvSpPr>
        <p:spPr>
          <a:xfrm rot="19344944" flipH="1">
            <a:off x="267910" y="4382268"/>
            <a:ext cx="633760" cy="633721"/>
          </a:xfrm>
          <a:custGeom>
            <a:avLst/>
            <a:gdLst/>
            <a:ahLst/>
            <a:cxnLst/>
            <a:rect l="l" t="t" r="r" b="b"/>
            <a:pathLst>
              <a:path w="15620" h="15620" extrusionOk="0">
                <a:moveTo>
                  <a:pt x="6232" y="0"/>
                </a:moveTo>
                <a:lnTo>
                  <a:pt x="6036" y="4242"/>
                </a:lnTo>
                <a:lnTo>
                  <a:pt x="2540" y="1846"/>
                </a:lnTo>
                <a:lnTo>
                  <a:pt x="2540" y="1846"/>
                </a:lnTo>
                <a:lnTo>
                  <a:pt x="4491" y="5617"/>
                </a:lnTo>
                <a:lnTo>
                  <a:pt x="262" y="5277"/>
                </a:lnTo>
                <a:lnTo>
                  <a:pt x="3836" y="7568"/>
                </a:lnTo>
                <a:lnTo>
                  <a:pt x="0" y="9401"/>
                </a:lnTo>
                <a:lnTo>
                  <a:pt x="4242" y="9584"/>
                </a:lnTo>
                <a:lnTo>
                  <a:pt x="1846" y="13093"/>
                </a:lnTo>
                <a:lnTo>
                  <a:pt x="1846" y="13093"/>
                </a:lnTo>
                <a:lnTo>
                  <a:pt x="5617" y="11129"/>
                </a:lnTo>
                <a:lnTo>
                  <a:pt x="5289" y="15371"/>
                </a:lnTo>
                <a:lnTo>
                  <a:pt x="7567" y="11783"/>
                </a:lnTo>
                <a:lnTo>
                  <a:pt x="9400" y="15619"/>
                </a:lnTo>
                <a:lnTo>
                  <a:pt x="9597" y="11378"/>
                </a:lnTo>
                <a:lnTo>
                  <a:pt x="13092" y="13773"/>
                </a:lnTo>
                <a:lnTo>
                  <a:pt x="11142" y="10016"/>
                </a:lnTo>
                <a:lnTo>
                  <a:pt x="15370" y="10343"/>
                </a:lnTo>
                <a:lnTo>
                  <a:pt x="11796" y="8052"/>
                </a:lnTo>
                <a:lnTo>
                  <a:pt x="15619" y="6219"/>
                </a:lnTo>
                <a:lnTo>
                  <a:pt x="11377" y="6036"/>
                </a:lnTo>
                <a:lnTo>
                  <a:pt x="13786" y="2527"/>
                </a:lnTo>
                <a:lnTo>
                  <a:pt x="10016" y="4491"/>
                </a:lnTo>
                <a:lnTo>
                  <a:pt x="10343" y="249"/>
                </a:lnTo>
                <a:lnTo>
                  <a:pt x="8052" y="3836"/>
                </a:lnTo>
                <a:lnTo>
                  <a:pt x="6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8;p47">
            <a:extLst>
              <a:ext uri="{FF2B5EF4-FFF2-40B4-BE49-F238E27FC236}">
                <a16:creationId xmlns:a16="http://schemas.microsoft.com/office/drawing/2014/main" id="{55B00BDA-31E7-4FD9-8A72-6440EE559C7A}"/>
              </a:ext>
            </a:extLst>
          </p:cNvPr>
          <p:cNvSpPr txBox="1">
            <a:spLocks/>
          </p:cNvSpPr>
          <p:nvPr/>
        </p:nvSpPr>
        <p:spPr>
          <a:xfrm>
            <a:off x="4274679" y="2700"/>
            <a:ext cx="4195088" cy="6036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Montserrat"/>
              <a:buNone/>
              <a:defRPr sz="2200" b="0" i="0" u="none" strike="noStrike" cap="none">
                <a:solidFill>
                  <a:schemeClr val="dk1"/>
                </a:solidFill>
                <a:latin typeface="Lexend ExtraBold"/>
                <a:ea typeface="Lexend ExtraBold"/>
                <a:cs typeface="Lexend ExtraBold"/>
                <a:sym typeface="Lexend ExtraBold"/>
              </a:defRPr>
            </a:lvl1pPr>
            <a:lvl2pPr marL="914400" marR="0" lvl="1" indent="-317500" algn="ct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9pPr>
          </a:lstStyle>
          <a:p>
            <a:pPr marL="0" indent="0">
              <a:buSzPts val="1100"/>
              <a:buFont typeface="Arial"/>
              <a:buNone/>
            </a:pPr>
            <a:r>
              <a:rPr lang="fr-FR" sz="2400" b="1" dirty="0">
                <a:solidFill>
                  <a:schemeClr val="tx2">
                    <a:lumMod val="75000"/>
                  </a:schemeClr>
                </a:solidFill>
                <a:latin typeface="+mj-lt"/>
              </a:rPr>
              <a:t>Ajouter un établissement</a:t>
            </a:r>
          </a:p>
        </p:txBody>
      </p:sp>
      <p:sp>
        <p:nvSpPr>
          <p:cNvPr id="20" name="Google Shape;1072;p47">
            <a:extLst>
              <a:ext uri="{FF2B5EF4-FFF2-40B4-BE49-F238E27FC236}">
                <a16:creationId xmlns:a16="http://schemas.microsoft.com/office/drawing/2014/main" id="{D3C07971-844C-44A9-83D3-17C343270E92}"/>
              </a:ext>
            </a:extLst>
          </p:cNvPr>
          <p:cNvSpPr txBox="1">
            <a:spLocks/>
          </p:cNvSpPr>
          <p:nvPr/>
        </p:nvSpPr>
        <p:spPr>
          <a:xfrm>
            <a:off x="4492409" y="489922"/>
            <a:ext cx="3977358" cy="155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lgn="l"/>
            <a:r>
              <a:rPr lang="fr-FR" b="1" dirty="0">
                <a:latin typeface="+mj-lt"/>
              </a:rPr>
              <a:t>La page d'ajout d'établissement est une fonctionnalité essentielle permet aux utilisateurs, notamment aux professionnels, d'ajouter de nouveaux établissements à la base de données centrale. </a:t>
            </a:r>
          </a:p>
        </p:txBody>
      </p:sp>
      <p:pic>
        <p:nvPicPr>
          <p:cNvPr id="3" name="Image 2">
            <a:extLst>
              <a:ext uri="{FF2B5EF4-FFF2-40B4-BE49-F238E27FC236}">
                <a16:creationId xmlns:a16="http://schemas.microsoft.com/office/drawing/2014/main" id="{2FA5918A-527F-4079-AB9F-DB1572AD4325}"/>
              </a:ext>
            </a:extLst>
          </p:cNvPr>
          <p:cNvPicPr>
            <a:picLocks noChangeAspect="1"/>
          </p:cNvPicPr>
          <p:nvPr/>
        </p:nvPicPr>
        <p:blipFill>
          <a:blip r:embed="rId3"/>
          <a:stretch>
            <a:fillRect/>
          </a:stretch>
        </p:blipFill>
        <p:spPr>
          <a:xfrm>
            <a:off x="260109" y="1786267"/>
            <a:ext cx="3785191" cy="2468486"/>
          </a:xfrm>
          <a:prstGeom prst="rect">
            <a:avLst/>
          </a:prstGeom>
        </p:spPr>
      </p:pic>
      <p:pic>
        <p:nvPicPr>
          <p:cNvPr id="5" name="Image 4">
            <a:extLst>
              <a:ext uri="{FF2B5EF4-FFF2-40B4-BE49-F238E27FC236}">
                <a16:creationId xmlns:a16="http://schemas.microsoft.com/office/drawing/2014/main" id="{C2D9F76E-DDB9-4B0A-B914-EB4D5AD1DA5D}"/>
              </a:ext>
            </a:extLst>
          </p:cNvPr>
          <p:cNvPicPr>
            <a:picLocks noChangeAspect="1"/>
          </p:cNvPicPr>
          <p:nvPr/>
        </p:nvPicPr>
        <p:blipFill>
          <a:blip r:embed="rId4"/>
          <a:stretch>
            <a:fillRect/>
          </a:stretch>
        </p:blipFill>
        <p:spPr>
          <a:xfrm>
            <a:off x="4588492" y="1786268"/>
            <a:ext cx="3785192" cy="2468486"/>
          </a:xfrm>
          <a:prstGeom prst="rect">
            <a:avLst/>
          </a:prstGeom>
        </p:spPr>
      </p:pic>
    </p:spTree>
    <p:extLst>
      <p:ext uri="{BB962C8B-B14F-4D97-AF65-F5344CB8AC3E}">
        <p14:creationId xmlns:p14="http://schemas.microsoft.com/office/powerpoint/2010/main" val="1752997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8" name="Google Shape;1068;p47"/>
          <p:cNvSpPr txBox="1">
            <a:spLocks noGrp="1"/>
          </p:cNvSpPr>
          <p:nvPr>
            <p:ph type="subTitle" idx="3"/>
          </p:nvPr>
        </p:nvSpPr>
        <p:spPr>
          <a:xfrm>
            <a:off x="0" y="14952"/>
            <a:ext cx="2838894" cy="6036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fr-FR" sz="2400" b="1" dirty="0">
                <a:solidFill>
                  <a:schemeClr val="tx2">
                    <a:lumMod val="75000"/>
                  </a:schemeClr>
                </a:solidFill>
                <a:latin typeface="+mj-lt"/>
              </a:rPr>
              <a:t>Etablissement</a:t>
            </a:r>
            <a:endParaRPr sz="2400" b="1" dirty="0">
              <a:solidFill>
                <a:schemeClr val="tx2">
                  <a:lumMod val="75000"/>
                </a:schemeClr>
              </a:solidFill>
              <a:latin typeface="+mj-lt"/>
            </a:endParaRPr>
          </a:p>
        </p:txBody>
      </p:sp>
      <p:sp>
        <p:nvSpPr>
          <p:cNvPr id="1072" name="Google Shape;1072;p47"/>
          <p:cNvSpPr txBox="1">
            <a:spLocks noGrp="1"/>
          </p:cNvSpPr>
          <p:nvPr>
            <p:ph type="subTitle" idx="2"/>
          </p:nvPr>
        </p:nvSpPr>
        <p:spPr>
          <a:xfrm>
            <a:off x="319285" y="489922"/>
            <a:ext cx="3955704" cy="1550705"/>
          </a:xfrm>
          <a:prstGeom prst="rect">
            <a:avLst/>
          </a:prstGeom>
        </p:spPr>
        <p:txBody>
          <a:bodyPr spcFirstLastPara="1" wrap="square" lIns="91425" tIns="91425" rIns="91425" bIns="91425" anchor="t" anchorCtr="0">
            <a:noAutofit/>
          </a:bodyPr>
          <a:lstStyle/>
          <a:p>
            <a:pPr marL="0" lvl="0" indent="0" algn="l"/>
            <a:r>
              <a:rPr lang="fr-FR" sz="1300" b="1" dirty="0">
                <a:latin typeface="+mj-lt"/>
              </a:rPr>
              <a:t>La page d'établissement est dédiée à fournir des informations détaillées sur un établissement spécifique, tel que l'établissement "Ismo". Les utilisateurs peuvent trouver une présentation complète de l'établissement</a:t>
            </a:r>
            <a:endParaRPr sz="1300" b="1" dirty="0">
              <a:latin typeface="+mj-lt"/>
            </a:endParaRPr>
          </a:p>
        </p:txBody>
      </p:sp>
      <p:sp>
        <p:nvSpPr>
          <p:cNvPr id="1086" name="Google Shape;1086;p47"/>
          <p:cNvSpPr/>
          <p:nvPr/>
        </p:nvSpPr>
        <p:spPr>
          <a:xfrm rot="19344944" flipH="1">
            <a:off x="267910" y="4382268"/>
            <a:ext cx="633760" cy="633721"/>
          </a:xfrm>
          <a:custGeom>
            <a:avLst/>
            <a:gdLst/>
            <a:ahLst/>
            <a:cxnLst/>
            <a:rect l="l" t="t" r="r" b="b"/>
            <a:pathLst>
              <a:path w="15620" h="15620" extrusionOk="0">
                <a:moveTo>
                  <a:pt x="6232" y="0"/>
                </a:moveTo>
                <a:lnTo>
                  <a:pt x="6036" y="4242"/>
                </a:lnTo>
                <a:lnTo>
                  <a:pt x="2540" y="1846"/>
                </a:lnTo>
                <a:lnTo>
                  <a:pt x="2540" y="1846"/>
                </a:lnTo>
                <a:lnTo>
                  <a:pt x="4491" y="5617"/>
                </a:lnTo>
                <a:lnTo>
                  <a:pt x="262" y="5277"/>
                </a:lnTo>
                <a:lnTo>
                  <a:pt x="3836" y="7568"/>
                </a:lnTo>
                <a:lnTo>
                  <a:pt x="0" y="9401"/>
                </a:lnTo>
                <a:lnTo>
                  <a:pt x="4242" y="9584"/>
                </a:lnTo>
                <a:lnTo>
                  <a:pt x="1846" y="13093"/>
                </a:lnTo>
                <a:lnTo>
                  <a:pt x="1846" y="13093"/>
                </a:lnTo>
                <a:lnTo>
                  <a:pt x="5617" y="11129"/>
                </a:lnTo>
                <a:lnTo>
                  <a:pt x="5289" y="15371"/>
                </a:lnTo>
                <a:lnTo>
                  <a:pt x="7567" y="11783"/>
                </a:lnTo>
                <a:lnTo>
                  <a:pt x="9400" y="15619"/>
                </a:lnTo>
                <a:lnTo>
                  <a:pt x="9597" y="11378"/>
                </a:lnTo>
                <a:lnTo>
                  <a:pt x="13092" y="13773"/>
                </a:lnTo>
                <a:lnTo>
                  <a:pt x="11142" y="10016"/>
                </a:lnTo>
                <a:lnTo>
                  <a:pt x="15370" y="10343"/>
                </a:lnTo>
                <a:lnTo>
                  <a:pt x="11796" y="8052"/>
                </a:lnTo>
                <a:lnTo>
                  <a:pt x="15619" y="6219"/>
                </a:lnTo>
                <a:lnTo>
                  <a:pt x="11377" y="6036"/>
                </a:lnTo>
                <a:lnTo>
                  <a:pt x="13786" y="2527"/>
                </a:lnTo>
                <a:lnTo>
                  <a:pt x="10016" y="4491"/>
                </a:lnTo>
                <a:lnTo>
                  <a:pt x="10343" y="249"/>
                </a:lnTo>
                <a:lnTo>
                  <a:pt x="8052" y="3836"/>
                </a:lnTo>
                <a:lnTo>
                  <a:pt x="6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8;p47">
            <a:extLst>
              <a:ext uri="{FF2B5EF4-FFF2-40B4-BE49-F238E27FC236}">
                <a16:creationId xmlns:a16="http://schemas.microsoft.com/office/drawing/2014/main" id="{55B00BDA-31E7-4FD9-8A72-6440EE559C7A}"/>
              </a:ext>
            </a:extLst>
          </p:cNvPr>
          <p:cNvSpPr txBox="1">
            <a:spLocks/>
          </p:cNvSpPr>
          <p:nvPr/>
        </p:nvSpPr>
        <p:spPr>
          <a:xfrm>
            <a:off x="4016917" y="12791"/>
            <a:ext cx="3785191" cy="6058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Montserrat"/>
              <a:buNone/>
              <a:defRPr sz="2200" b="0" i="0" u="none" strike="noStrike" cap="none">
                <a:solidFill>
                  <a:schemeClr val="dk1"/>
                </a:solidFill>
                <a:latin typeface="Lexend ExtraBold"/>
                <a:ea typeface="Lexend ExtraBold"/>
                <a:cs typeface="Lexend ExtraBold"/>
                <a:sym typeface="Lexend ExtraBold"/>
              </a:defRPr>
            </a:lvl1pPr>
            <a:lvl2pPr marL="914400" marR="0" lvl="1" indent="-317500" algn="ct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9pPr>
          </a:lstStyle>
          <a:p>
            <a:pPr marL="0" indent="0">
              <a:buSzPts val="1100"/>
              <a:buFont typeface="Arial"/>
              <a:buNone/>
            </a:pPr>
            <a:r>
              <a:rPr lang="fr-FR" sz="2400" b="1" dirty="0">
                <a:solidFill>
                  <a:schemeClr val="tx2">
                    <a:lumMod val="75000"/>
                  </a:schemeClr>
                </a:solidFill>
                <a:latin typeface="+mj-lt"/>
              </a:rPr>
              <a:t>Ajouter un service</a:t>
            </a:r>
          </a:p>
        </p:txBody>
      </p:sp>
      <p:sp>
        <p:nvSpPr>
          <p:cNvPr id="20" name="Google Shape;1072;p47">
            <a:extLst>
              <a:ext uri="{FF2B5EF4-FFF2-40B4-BE49-F238E27FC236}">
                <a16:creationId xmlns:a16="http://schemas.microsoft.com/office/drawing/2014/main" id="{D3C07971-844C-44A9-83D3-17C343270E92}"/>
              </a:ext>
            </a:extLst>
          </p:cNvPr>
          <p:cNvSpPr txBox="1">
            <a:spLocks/>
          </p:cNvSpPr>
          <p:nvPr/>
        </p:nvSpPr>
        <p:spPr>
          <a:xfrm>
            <a:off x="4492409" y="489922"/>
            <a:ext cx="4066800" cy="155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lgn="l"/>
            <a:r>
              <a:rPr lang="fr-FR" b="1" dirty="0">
                <a:latin typeface="+mj-lt"/>
              </a:rPr>
              <a:t>La page d'ajout de service est une fonctionnalité importante permet aux utilisateurs, en particulier aux professionnels, d'ajouter de nouveaux services offerts par un établissement existant.</a:t>
            </a:r>
          </a:p>
        </p:txBody>
      </p:sp>
      <p:pic>
        <p:nvPicPr>
          <p:cNvPr id="3" name="Image 2">
            <a:extLst>
              <a:ext uri="{FF2B5EF4-FFF2-40B4-BE49-F238E27FC236}">
                <a16:creationId xmlns:a16="http://schemas.microsoft.com/office/drawing/2014/main" id="{945BC775-EFE8-4713-9613-E50454E01F80}"/>
              </a:ext>
            </a:extLst>
          </p:cNvPr>
          <p:cNvPicPr>
            <a:picLocks noChangeAspect="1"/>
          </p:cNvPicPr>
          <p:nvPr/>
        </p:nvPicPr>
        <p:blipFill>
          <a:blip r:embed="rId3"/>
          <a:stretch>
            <a:fillRect/>
          </a:stretch>
        </p:blipFill>
        <p:spPr>
          <a:xfrm>
            <a:off x="4588492" y="1786269"/>
            <a:ext cx="3785191" cy="2468487"/>
          </a:xfrm>
          <a:prstGeom prst="rect">
            <a:avLst/>
          </a:prstGeom>
        </p:spPr>
      </p:pic>
      <p:pic>
        <p:nvPicPr>
          <p:cNvPr id="5" name="Image 4">
            <a:extLst>
              <a:ext uri="{FF2B5EF4-FFF2-40B4-BE49-F238E27FC236}">
                <a16:creationId xmlns:a16="http://schemas.microsoft.com/office/drawing/2014/main" id="{87C8F226-8841-4888-A58E-CA0501E8420C}"/>
              </a:ext>
            </a:extLst>
          </p:cNvPr>
          <p:cNvPicPr>
            <a:picLocks noChangeAspect="1"/>
          </p:cNvPicPr>
          <p:nvPr/>
        </p:nvPicPr>
        <p:blipFill>
          <a:blip r:embed="rId4"/>
          <a:stretch>
            <a:fillRect/>
          </a:stretch>
        </p:blipFill>
        <p:spPr>
          <a:xfrm>
            <a:off x="319286" y="1786269"/>
            <a:ext cx="3859620" cy="2449382"/>
          </a:xfrm>
          <a:prstGeom prst="rect">
            <a:avLst/>
          </a:prstGeom>
        </p:spPr>
      </p:pic>
    </p:spTree>
    <p:extLst>
      <p:ext uri="{BB962C8B-B14F-4D97-AF65-F5344CB8AC3E}">
        <p14:creationId xmlns:p14="http://schemas.microsoft.com/office/powerpoint/2010/main" val="545485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8" name="Google Shape;1068;p47"/>
          <p:cNvSpPr txBox="1">
            <a:spLocks noGrp="1"/>
          </p:cNvSpPr>
          <p:nvPr>
            <p:ph type="subTitle" idx="3"/>
          </p:nvPr>
        </p:nvSpPr>
        <p:spPr>
          <a:xfrm>
            <a:off x="-59937" y="343346"/>
            <a:ext cx="3785191" cy="6304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fr-FR" sz="3000" b="1" dirty="0">
                <a:solidFill>
                  <a:schemeClr val="tx2">
                    <a:lumMod val="75000"/>
                  </a:schemeClr>
                </a:solidFill>
                <a:latin typeface="+mj-lt"/>
              </a:rPr>
              <a:t>Ajouter un avis</a:t>
            </a:r>
            <a:endParaRPr sz="3000" b="1" dirty="0">
              <a:solidFill>
                <a:schemeClr val="tx2">
                  <a:lumMod val="75000"/>
                </a:schemeClr>
              </a:solidFill>
              <a:latin typeface="+mj-lt"/>
            </a:endParaRPr>
          </a:p>
        </p:txBody>
      </p:sp>
      <p:sp>
        <p:nvSpPr>
          <p:cNvPr id="1072" name="Google Shape;1072;p47"/>
          <p:cNvSpPr txBox="1">
            <a:spLocks noGrp="1"/>
          </p:cNvSpPr>
          <p:nvPr>
            <p:ph type="subTitle" idx="2"/>
          </p:nvPr>
        </p:nvSpPr>
        <p:spPr>
          <a:xfrm>
            <a:off x="320808" y="983987"/>
            <a:ext cx="3023700" cy="2662979"/>
          </a:xfrm>
          <a:prstGeom prst="rect">
            <a:avLst/>
          </a:prstGeom>
        </p:spPr>
        <p:txBody>
          <a:bodyPr spcFirstLastPara="1" wrap="square" lIns="91425" tIns="91425" rIns="91425" bIns="91425" anchor="t" anchorCtr="0">
            <a:noAutofit/>
          </a:bodyPr>
          <a:lstStyle/>
          <a:p>
            <a:pPr marL="0" lvl="0" indent="0"/>
            <a:r>
              <a:rPr lang="fr-FR" sz="1500" b="1" dirty="0">
                <a:latin typeface="+mn-lt"/>
              </a:rPr>
              <a:t>La page "Ajouter un avis" est la dernière étape du processus pour les utilisateurs souhaitant laisser un avis sur un établissement spécifique. Une fois arrivés sur cette page, les utilisateurs peuvent rédiger leur avis détaillé sur l'établissement, partager leur expérience et évaluer la qualité des services.</a:t>
            </a:r>
          </a:p>
        </p:txBody>
      </p:sp>
      <p:grpSp>
        <p:nvGrpSpPr>
          <p:cNvPr id="1085" name="Google Shape;1085;p47"/>
          <p:cNvGrpSpPr/>
          <p:nvPr/>
        </p:nvGrpSpPr>
        <p:grpSpPr>
          <a:xfrm rot="-770040" flipH="1">
            <a:off x="56529" y="3530239"/>
            <a:ext cx="1055166" cy="1167305"/>
            <a:chOff x="6958974" y="4229449"/>
            <a:chExt cx="650155" cy="719295"/>
          </a:xfrm>
        </p:grpSpPr>
        <p:sp>
          <p:nvSpPr>
            <p:cNvPr id="1086" name="Google Shape;1086;p47"/>
            <p:cNvSpPr/>
            <p:nvPr/>
          </p:nvSpPr>
          <p:spPr>
            <a:xfrm>
              <a:off x="6958974" y="4229449"/>
              <a:ext cx="390500" cy="390500"/>
            </a:xfrm>
            <a:custGeom>
              <a:avLst/>
              <a:gdLst/>
              <a:ahLst/>
              <a:cxnLst/>
              <a:rect l="l" t="t" r="r" b="b"/>
              <a:pathLst>
                <a:path w="15620" h="15620" extrusionOk="0">
                  <a:moveTo>
                    <a:pt x="6232" y="0"/>
                  </a:moveTo>
                  <a:lnTo>
                    <a:pt x="6036" y="4242"/>
                  </a:lnTo>
                  <a:lnTo>
                    <a:pt x="2540" y="1846"/>
                  </a:lnTo>
                  <a:lnTo>
                    <a:pt x="2540" y="1846"/>
                  </a:lnTo>
                  <a:lnTo>
                    <a:pt x="4491" y="5617"/>
                  </a:lnTo>
                  <a:lnTo>
                    <a:pt x="262" y="5277"/>
                  </a:lnTo>
                  <a:lnTo>
                    <a:pt x="3836" y="7568"/>
                  </a:lnTo>
                  <a:lnTo>
                    <a:pt x="0" y="9401"/>
                  </a:lnTo>
                  <a:lnTo>
                    <a:pt x="4242" y="9584"/>
                  </a:lnTo>
                  <a:lnTo>
                    <a:pt x="1846" y="13093"/>
                  </a:lnTo>
                  <a:lnTo>
                    <a:pt x="1846" y="13093"/>
                  </a:lnTo>
                  <a:lnTo>
                    <a:pt x="5617" y="11129"/>
                  </a:lnTo>
                  <a:lnTo>
                    <a:pt x="5289" y="15371"/>
                  </a:lnTo>
                  <a:lnTo>
                    <a:pt x="7567" y="11783"/>
                  </a:lnTo>
                  <a:lnTo>
                    <a:pt x="9400" y="15619"/>
                  </a:lnTo>
                  <a:lnTo>
                    <a:pt x="9597" y="11378"/>
                  </a:lnTo>
                  <a:lnTo>
                    <a:pt x="13092" y="13773"/>
                  </a:lnTo>
                  <a:lnTo>
                    <a:pt x="11142" y="10016"/>
                  </a:lnTo>
                  <a:lnTo>
                    <a:pt x="15370" y="10343"/>
                  </a:lnTo>
                  <a:lnTo>
                    <a:pt x="11796" y="8052"/>
                  </a:lnTo>
                  <a:lnTo>
                    <a:pt x="15619" y="6219"/>
                  </a:lnTo>
                  <a:lnTo>
                    <a:pt x="11377" y="6036"/>
                  </a:lnTo>
                  <a:lnTo>
                    <a:pt x="13786" y="2527"/>
                  </a:lnTo>
                  <a:lnTo>
                    <a:pt x="10016" y="4491"/>
                  </a:lnTo>
                  <a:lnTo>
                    <a:pt x="10343" y="249"/>
                  </a:lnTo>
                  <a:lnTo>
                    <a:pt x="8052" y="3836"/>
                  </a:lnTo>
                  <a:lnTo>
                    <a:pt x="6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7244804" y="4650219"/>
              <a:ext cx="364325" cy="298525"/>
            </a:xfrm>
            <a:custGeom>
              <a:avLst/>
              <a:gdLst/>
              <a:ahLst/>
              <a:cxnLst/>
              <a:rect l="l" t="t" r="r" b="b"/>
              <a:pathLst>
                <a:path w="14573" h="11941" extrusionOk="0">
                  <a:moveTo>
                    <a:pt x="12059" y="0"/>
                  </a:moveTo>
                  <a:cubicBezTo>
                    <a:pt x="11064" y="0"/>
                    <a:pt x="10200" y="812"/>
                    <a:pt x="10016" y="1938"/>
                  </a:cubicBezTo>
                  <a:lnTo>
                    <a:pt x="8498" y="10971"/>
                  </a:lnTo>
                  <a:cubicBezTo>
                    <a:pt x="8472" y="11273"/>
                    <a:pt x="8236" y="11495"/>
                    <a:pt x="7948" y="11521"/>
                  </a:cubicBezTo>
                  <a:lnTo>
                    <a:pt x="1" y="11521"/>
                  </a:lnTo>
                  <a:lnTo>
                    <a:pt x="1" y="11940"/>
                  </a:lnTo>
                  <a:lnTo>
                    <a:pt x="7948" y="11940"/>
                  </a:lnTo>
                  <a:cubicBezTo>
                    <a:pt x="8445" y="11914"/>
                    <a:pt x="8851" y="11534"/>
                    <a:pt x="8917" y="11050"/>
                  </a:cubicBezTo>
                  <a:lnTo>
                    <a:pt x="10435" y="2016"/>
                  </a:lnTo>
                  <a:cubicBezTo>
                    <a:pt x="10579" y="1087"/>
                    <a:pt x="11273" y="419"/>
                    <a:pt x="12072" y="419"/>
                  </a:cubicBezTo>
                  <a:lnTo>
                    <a:pt x="14573" y="419"/>
                  </a:lnTo>
                  <a:lnTo>
                    <a:pt x="14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 4">
            <a:extLst>
              <a:ext uri="{FF2B5EF4-FFF2-40B4-BE49-F238E27FC236}">
                <a16:creationId xmlns:a16="http://schemas.microsoft.com/office/drawing/2014/main" id="{68DCEF7F-781C-4194-9285-DC6E2A8C67E1}"/>
              </a:ext>
            </a:extLst>
          </p:cNvPr>
          <p:cNvPicPr>
            <a:picLocks noChangeAspect="1"/>
          </p:cNvPicPr>
          <p:nvPr/>
        </p:nvPicPr>
        <p:blipFill>
          <a:blip r:embed="rId3"/>
          <a:stretch>
            <a:fillRect/>
          </a:stretch>
        </p:blipFill>
        <p:spPr>
          <a:xfrm>
            <a:off x="3899441" y="531629"/>
            <a:ext cx="4797992" cy="3664828"/>
          </a:xfrm>
          <a:prstGeom prst="rect">
            <a:avLst/>
          </a:prstGeom>
        </p:spPr>
      </p:pic>
    </p:spTree>
    <p:extLst>
      <p:ext uri="{BB962C8B-B14F-4D97-AF65-F5344CB8AC3E}">
        <p14:creationId xmlns:p14="http://schemas.microsoft.com/office/powerpoint/2010/main" val="698439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ACA19920-5404-464F-8068-48BD12BC9A34}"/>
              </a:ext>
            </a:extLst>
          </p:cNvPr>
          <p:cNvSpPr/>
          <p:nvPr/>
        </p:nvSpPr>
        <p:spPr>
          <a:xfrm>
            <a:off x="432890" y="333654"/>
            <a:ext cx="680484" cy="54200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58" name="Google Shape;758;p43"/>
          <p:cNvSpPr txBox="1">
            <a:spLocks noGrp="1"/>
          </p:cNvSpPr>
          <p:nvPr>
            <p:ph type="subTitle" idx="3"/>
          </p:nvPr>
        </p:nvSpPr>
        <p:spPr>
          <a:xfrm>
            <a:off x="261218" y="1294579"/>
            <a:ext cx="8266094" cy="3463942"/>
          </a:xfrm>
          <a:prstGeom prst="rect">
            <a:avLst/>
          </a:prstGeom>
        </p:spPr>
        <p:txBody>
          <a:bodyPr spcFirstLastPara="1" wrap="square" lIns="91425" tIns="91425" rIns="91425" bIns="91425" anchor="ctr" anchorCtr="0">
            <a:noAutofit/>
          </a:bodyPr>
          <a:lstStyle/>
          <a:p>
            <a:pPr marL="0" lvl="0" indent="0"/>
            <a:r>
              <a:rPr lang="fr-FR" sz="1800" b="1" dirty="0">
                <a:latin typeface="+mj-lt"/>
              </a:rPr>
              <a:t>Lors du développement de notre application de gestion des services, nous avons dû faire face à des contraintes de délais strictes, ce qui a constitué l'une de nos principales difficultés. Malgré cela, nous avons su gérer efficacement notre temps et prioriser les fonctionnalités essentielles pour respecter nos échéances. Notre équipe de développement a fait preuve d'agilité et de réactivité pour résoudre rapidement les problèmes techniques et les bogues rencontrés. Grâce à une approche méthodique et collaborative, nous avons réussi à livrer une application fonctionnelle et conviviale, malgré les défis liés au temps.</a:t>
            </a:r>
          </a:p>
        </p:txBody>
      </p:sp>
      <p:sp>
        <p:nvSpPr>
          <p:cNvPr id="759" name="Google Shape;759;p43"/>
          <p:cNvSpPr txBox="1">
            <a:spLocks noGrp="1"/>
          </p:cNvSpPr>
          <p:nvPr>
            <p:ph type="subTitle" idx="4"/>
          </p:nvPr>
        </p:nvSpPr>
        <p:spPr>
          <a:xfrm>
            <a:off x="610635" y="4781753"/>
            <a:ext cx="1637265" cy="2694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www. </a:t>
            </a:r>
            <a:r>
              <a:rPr lang="fr-FR" dirty="0" err="1"/>
              <a:t>Zoneconnect</a:t>
            </a:r>
            <a:r>
              <a:rPr lang="fr-FR" dirty="0"/>
              <a:t>.</a:t>
            </a:r>
            <a:r>
              <a:rPr lang="en" dirty="0"/>
              <a:t>com</a:t>
            </a:r>
            <a:endParaRPr dirty="0"/>
          </a:p>
        </p:txBody>
      </p:sp>
      <p:sp>
        <p:nvSpPr>
          <p:cNvPr id="760" name="Google Shape;760;p43"/>
          <p:cNvSpPr txBox="1">
            <a:spLocks noGrp="1"/>
          </p:cNvSpPr>
          <p:nvPr>
            <p:ph type="title"/>
          </p:nvPr>
        </p:nvSpPr>
        <p:spPr>
          <a:xfrm>
            <a:off x="1102460" y="323809"/>
            <a:ext cx="7924299" cy="909600"/>
          </a:xfrm>
          <a:prstGeom prst="rect">
            <a:avLst/>
          </a:prstGeom>
        </p:spPr>
        <p:txBody>
          <a:bodyPr spcFirstLastPara="1" wrap="square" lIns="91425" tIns="91425" rIns="91425" bIns="91425" anchor="t" anchorCtr="0">
            <a:noAutofit/>
          </a:bodyPr>
          <a:lstStyle/>
          <a:p>
            <a:r>
              <a:rPr lang="fr-FR" sz="4000" b="1" dirty="0">
                <a:latin typeface="+mj-lt"/>
              </a:rPr>
              <a:t>Les difficultés rencontrées</a:t>
            </a:r>
            <a:br>
              <a:rPr lang="fr-FR" sz="5400" b="1" dirty="0"/>
            </a:br>
            <a:endParaRPr dirty="0"/>
          </a:p>
        </p:txBody>
      </p:sp>
      <p:pic>
        <p:nvPicPr>
          <p:cNvPr id="15" name="Image 14">
            <a:extLst>
              <a:ext uri="{FF2B5EF4-FFF2-40B4-BE49-F238E27FC236}">
                <a16:creationId xmlns:a16="http://schemas.microsoft.com/office/drawing/2014/main" id="{FA1022A0-4004-4C92-92D4-17FDBA339848}"/>
              </a:ext>
            </a:extLst>
          </p:cNvPr>
          <p:cNvPicPr>
            <a:picLocks noChangeAspect="1"/>
          </p:cNvPicPr>
          <p:nvPr/>
        </p:nvPicPr>
        <p:blipFill>
          <a:blip r:embed="rId3"/>
          <a:stretch>
            <a:fillRect/>
          </a:stretch>
        </p:blipFill>
        <p:spPr>
          <a:xfrm>
            <a:off x="261218" y="4476307"/>
            <a:ext cx="2610214" cy="595999"/>
          </a:xfrm>
          <a:prstGeom prst="rect">
            <a:avLst/>
          </a:prstGeom>
        </p:spPr>
      </p:pic>
      <p:sp>
        <p:nvSpPr>
          <p:cNvPr id="9" name="Google Shape;692;p41">
            <a:extLst>
              <a:ext uri="{FF2B5EF4-FFF2-40B4-BE49-F238E27FC236}">
                <a16:creationId xmlns:a16="http://schemas.microsoft.com/office/drawing/2014/main" id="{C37C9180-EC11-4FED-95FA-9673732C3C10}"/>
              </a:ext>
            </a:extLst>
          </p:cNvPr>
          <p:cNvSpPr txBox="1">
            <a:spLocks/>
          </p:cNvSpPr>
          <p:nvPr/>
        </p:nvSpPr>
        <p:spPr>
          <a:xfrm>
            <a:off x="366182" y="197705"/>
            <a:ext cx="813900" cy="813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b="1" dirty="0">
                <a:solidFill>
                  <a:schemeClr val="accent6"/>
                </a:solidFill>
              </a:rPr>
              <a:t>03</a:t>
            </a:r>
          </a:p>
        </p:txBody>
      </p:sp>
      <p:grpSp>
        <p:nvGrpSpPr>
          <p:cNvPr id="14" name="Google Shape;742;p42">
            <a:extLst>
              <a:ext uri="{FF2B5EF4-FFF2-40B4-BE49-F238E27FC236}">
                <a16:creationId xmlns:a16="http://schemas.microsoft.com/office/drawing/2014/main" id="{CC88EEC7-4E13-4BEF-A624-C9CB511904DE}"/>
              </a:ext>
            </a:extLst>
          </p:cNvPr>
          <p:cNvGrpSpPr/>
          <p:nvPr/>
        </p:nvGrpSpPr>
        <p:grpSpPr>
          <a:xfrm rot="-320906">
            <a:off x="7663018" y="406131"/>
            <a:ext cx="1082690" cy="839815"/>
            <a:chOff x="4159225" y="1883250"/>
            <a:chExt cx="669675" cy="519450"/>
          </a:xfrm>
        </p:grpSpPr>
        <p:sp>
          <p:nvSpPr>
            <p:cNvPr id="16" name="Google Shape;743;p42">
              <a:extLst>
                <a:ext uri="{FF2B5EF4-FFF2-40B4-BE49-F238E27FC236}">
                  <a16:creationId xmlns:a16="http://schemas.microsoft.com/office/drawing/2014/main" id="{DEB29682-7189-4346-8798-E026EA0EA062}"/>
                </a:ext>
              </a:extLst>
            </p:cNvPr>
            <p:cNvSpPr/>
            <p:nvPr/>
          </p:nvSpPr>
          <p:spPr>
            <a:xfrm>
              <a:off x="4159225" y="2173250"/>
              <a:ext cx="229450" cy="229450"/>
            </a:xfrm>
            <a:custGeom>
              <a:avLst/>
              <a:gdLst/>
              <a:ahLst/>
              <a:cxnLst/>
              <a:rect l="l" t="t" r="r" b="b"/>
              <a:pathLst>
                <a:path w="9178" h="9178" extrusionOk="0">
                  <a:moveTo>
                    <a:pt x="5512" y="0"/>
                  </a:moveTo>
                  <a:lnTo>
                    <a:pt x="4439" y="2252"/>
                  </a:lnTo>
                  <a:lnTo>
                    <a:pt x="3103" y="144"/>
                  </a:lnTo>
                  <a:lnTo>
                    <a:pt x="3287" y="2632"/>
                  </a:lnTo>
                  <a:lnTo>
                    <a:pt x="1074" y="1493"/>
                  </a:lnTo>
                  <a:lnTo>
                    <a:pt x="2488" y="3548"/>
                  </a:lnTo>
                  <a:lnTo>
                    <a:pt x="0" y="3653"/>
                  </a:lnTo>
                  <a:lnTo>
                    <a:pt x="2252" y="4727"/>
                  </a:lnTo>
                  <a:lnTo>
                    <a:pt x="144" y="6075"/>
                  </a:lnTo>
                  <a:lnTo>
                    <a:pt x="2632" y="5879"/>
                  </a:lnTo>
                  <a:lnTo>
                    <a:pt x="2632" y="5879"/>
                  </a:lnTo>
                  <a:lnTo>
                    <a:pt x="1480" y="8091"/>
                  </a:lnTo>
                  <a:lnTo>
                    <a:pt x="3535" y="6690"/>
                  </a:lnTo>
                  <a:lnTo>
                    <a:pt x="3653" y="9178"/>
                  </a:lnTo>
                  <a:lnTo>
                    <a:pt x="4727" y="6926"/>
                  </a:lnTo>
                  <a:lnTo>
                    <a:pt x="6075" y="9034"/>
                  </a:lnTo>
                  <a:lnTo>
                    <a:pt x="5879" y="6546"/>
                  </a:lnTo>
                  <a:lnTo>
                    <a:pt x="8091" y="7685"/>
                  </a:lnTo>
                  <a:lnTo>
                    <a:pt x="6677" y="5630"/>
                  </a:lnTo>
                  <a:lnTo>
                    <a:pt x="9178" y="5525"/>
                  </a:lnTo>
                  <a:lnTo>
                    <a:pt x="6926" y="4452"/>
                  </a:lnTo>
                  <a:lnTo>
                    <a:pt x="9021" y="3103"/>
                  </a:lnTo>
                  <a:lnTo>
                    <a:pt x="9021" y="3103"/>
                  </a:lnTo>
                  <a:lnTo>
                    <a:pt x="6533" y="3300"/>
                  </a:lnTo>
                  <a:lnTo>
                    <a:pt x="7685" y="1087"/>
                  </a:lnTo>
                  <a:lnTo>
                    <a:pt x="5630" y="2501"/>
                  </a:lnTo>
                  <a:lnTo>
                    <a:pt x="5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4;p42">
              <a:extLst>
                <a:ext uri="{FF2B5EF4-FFF2-40B4-BE49-F238E27FC236}">
                  <a16:creationId xmlns:a16="http://schemas.microsoft.com/office/drawing/2014/main" id="{53F42B2A-FF16-4410-9316-C79BAEACB41D}"/>
                </a:ext>
              </a:extLst>
            </p:cNvPr>
            <p:cNvSpPr/>
            <p:nvPr/>
          </p:nvSpPr>
          <p:spPr>
            <a:xfrm>
              <a:off x="4331050" y="1887850"/>
              <a:ext cx="494600" cy="391800"/>
            </a:xfrm>
            <a:custGeom>
              <a:avLst/>
              <a:gdLst/>
              <a:ahLst/>
              <a:cxnLst/>
              <a:rect l="l" t="t" r="r" b="b"/>
              <a:pathLst>
                <a:path w="19784" h="15672" extrusionOk="0">
                  <a:moveTo>
                    <a:pt x="1" y="0"/>
                  </a:moveTo>
                  <a:lnTo>
                    <a:pt x="1" y="15671"/>
                  </a:lnTo>
                  <a:lnTo>
                    <a:pt x="19783" y="15671"/>
                  </a:lnTo>
                  <a:lnTo>
                    <a:pt x="19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5;p42">
              <a:extLst>
                <a:ext uri="{FF2B5EF4-FFF2-40B4-BE49-F238E27FC236}">
                  <a16:creationId xmlns:a16="http://schemas.microsoft.com/office/drawing/2014/main" id="{09253093-28D9-4245-B968-ED3ED8850F69}"/>
                </a:ext>
              </a:extLst>
            </p:cNvPr>
            <p:cNvSpPr/>
            <p:nvPr/>
          </p:nvSpPr>
          <p:spPr>
            <a:xfrm>
              <a:off x="4306825" y="1886200"/>
              <a:ext cx="494925" cy="391800"/>
            </a:xfrm>
            <a:custGeom>
              <a:avLst/>
              <a:gdLst/>
              <a:ahLst/>
              <a:cxnLst/>
              <a:rect l="l" t="t" r="r" b="b"/>
              <a:pathLst>
                <a:path w="19797" h="15672" extrusionOk="0">
                  <a:moveTo>
                    <a:pt x="1" y="1"/>
                  </a:moveTo>
                  <a:lnTo>
                    <a:pt x="1" y="15672"/>
                  </a:lnTo>
                  <a:lnTo>
                    <a:pt x="19796" y="15672"/>
                  </a:lnTo>
                  <a:lnTo>
                    <a:pt x="197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42">
              <a:extLst>
                <a:ext uri="{FF2B5EF4-FFF2-40B4-BE49-F238E27FC236}">
                  <a16:creationId xmlns:a16="http://schemas.microsoft.com/office/drawing/2014/main" id="{082FFF9E-F359-4613-BB4F-FBB7FF932FEF}"/>
                </a:ext>
              </a:extLst>
            </p:cNvPr>
            <p:cNvSpPr/>
            <p:nvPr/>
          </p:nvSpPr>
          <p:spPr>
            <a:xfrm>
              <a:off x="4303900" y="2079650"/>
              <a:ext cx="525000" cy="7875"/>
            </a:xfrm>
            <a:custGeom>
              <a:avLst/>
              <a:gdLst/>
              <a:ahLst/>
              <a:cxnLst/>
              <a:rect l="l" t="t" r="r" b="b"/>
              <a:pathLst>
                <a:path w="21000" h="315" extrusionOk="0">
                  <a:moveTo>
                    <a:pt x="0" y="0"/>
                  </a:moveTo>
                  <a:lnTo>
                    <a:pt x="0" y="209"/>
                  </a:lnTo>
                  <a:lnTo>
                    <a:pt x="21000" y="314"/>
                  </a:lnTo>
                  <a:lnTo>
                    <a:pt x="21000" y="1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42">
              <a:extLst>
                <a:ext uri="{FF2B5EF4-FFF2-40B4-BE49-F238E27FC236}">
                  <a16:creationId xmlns:a16="http://schemas.microsoft.com/office/drawing/2014/main" id="{DCEB78D3-C526-422A-99B2-8CD188F70C2B}"/>
                </a:ext>
              </a:extLst>
            </p:cNvPr>
            <p:cNvSpPr/>
            <p:nvPr/>
          </p:nvSpPr>
          <p:spPr>
            <a:xfrm>
              <a:off x="4552975" y="1883250"/>
              <a:ext cx="4925" cy="408500"/>
            </a:xfrm>
            <a:custGeom>
              <a:avLst/>
              <a:gdLst/>
              <a:ahLst/>
              <a:cxnLst/>
              <a:rect l="l" t="t" r="r" b="b"/>
              <a:pathLst>
                <a:path w="197" h="16340" extrusionOk="0">
                  <a:moveTo>
                    <a:pt x="0" y="1"/>
                  </a:moveTo>
                  <a:lnTo>
                    <a:pt x="0" y="16340"/>
                  </a:lnTo>
                  <a:lnTo>
                    <a:pt x="197" y="16340"/>
                  </a:lnTo>
                  <a:lnTo>
                    <a:pt x="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42">
              <a:extLst>
                <a:ext uri="{FF2B5EF4-FFF2-40B4-BE49-F238E27FC236}">
                  <a16:creationId xmlns:a16="http://schemas.microsoft.com/office/drawing/2014/main" id="{3858AF69-E9F4-400B-A147-2DF2487256EF}"/>
                </a:ext>
              </a:extLst>
            </p:cNvPr>
            <p:cNvSpPr/>
            <p:nvPr/>
          </p:nvSpPr>
          <p:spPr>
            <a:xfrm>
              <a:off x="4528425" y="2071775"/>
              <a:ext cx="50900" cy="55025"/>
            </a:xfrm>
            <a:custGeom>
              <a:avLst/>
              <a:gdLst/>
              <a:ahLst/>
              <a:cxnLst/>
              <a:rect l="l" t="t" r="r" b="b"/>
              <a:pathLst>
                <a:path w="2036" h="2201" extrusionOk="0">
                  <a:moveTo>
                    <a:pt x="1061" y="1"/>
                  </a:moveTo>
                  <a:lnTo>
                    <a:pt x="969" y="328"/>
                  </a:lnTo>
                  <a:cubicBezTo>
                    <a:pt x="773" y="970"/>
                    <a:pt x="445" y="1559"/>
                    <a:pt x="0" y="2056"/>
                  </a:cubicBezTo>
                  <a:lnTo>
                    <a:pt x="157" y="2200"/>
                  </a:lnTo>
                  <a:cubicBezTo>
                    <a:pt x="550" y="1755"/>
                    <a:pt x="864" y="1231"/>
                    <a:pt x="1074" y="669"/>
                  </a:cubicBezTo>
                  <a:cubicBezTo>
                    <a:pt x="1283" y="1153"/>
                    <a:pt x="1545" y="1611"/>
                    <a:pt x="1859" y="2030"/>
                  </a:cubicBezTo>
                  <a:cubicBezTo>
                    <a:pt x="1886" y="2082"/>
                    <a:pt x="1925" y="2109"/>
                    <a:pt x="1977" y="2122"/>
                  </a:cubicBezTo>
                  <a:lnTo>
                    <a:pt x="2017" y="1925"/>
                  </a:lnTo>
                  <a:cubicBezTo>
                    <a:pt x="2025" y="1925"/>
                    <a:pt x="2034" y="1931"/>
                    <a:pt x="2035" y="1931"/>
                  </a:cubicBezTo>
                  <a:cubicBezTo>
                    <a:pt x="2035" y="1931"/>
                    <a:pt x="2034" y="1930"/>
                    <a:pt x="2030" y="1925"/>
                  </a:cubicBezTo>
                  <a:cubicBezTo>
                    <a:pt x="1689" y="1428"/>
                    <a:pt x="1349" y="904"/>
                    <a:pt x="1166" y="328"/>
                  </a:cubicBezTo>
                  <a:lnTo>
                    <a:pt x="1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42">
              <a:extLst>
                <a:ext uri="{FF2B5EF4-FFF2-40B4-BE49-F238E27FC236}">
                  <a16:creationId xmlns:a16="http://schemas.microsoft.com/office/drawing/2014/main" id="{10FE5FB8-75AC-4A48-AF6E-06F43E5D593A}"/>
                </a:ext>
              </a:extLst>
            </p:cNvPr>
            <p:cNvSpPr/>
            <p:nvPr/>
          </p:nvSpPr>
          <p:spPr>
            <a:xfrm>
              <a:off x="4553625" y="2018400"/>
              <a:ext cx="76275" cy="63875"/>
            </a:xfrm>
            <a:custGeom>
              <a:avLst/>
              <a:gdLst/>
              <a:ahLst/>
              <a:cxnLst/>
              <a:rect l="l" t="t" r="r" b="b"/>
              <a:pathLst>
                <a:path w="3051" h="2555" extrusionOk="0">
                  <a:moveTo>
                    <a:pt x="2287" y="201"/>
                  </a:moveTo>
                  <a:cubicBezTo>
                    <a:pt x="2390" y="201"/>
                    <a:pt x="2491" y="234"/>
                    <a:pt x="2580" y="316"/>
                  </a:cubicBezTo>
                  <a:cubicBezTo>
                    <a:pt x="2841" y="552"/>
                    <a:pt x="2658" y="971"/>
                    <a:pt x="2514" y="1154"/>
                  </a:cubicBezTo>
                  <a:cubicBezTo>
                    <a:pt x="2056" y="1769"/>
                    <a:pt x="1100" y="2345"/>
                    <a:pt x="302" y="2345"/>
                  </a:cubicBezTo>
                  <a:lnTo>
                    <a:pt x="262" y="2345"/>
                  </a:lnTo>
                  <a:cubicBezTo>
                    <a:pt x="341" y="2254"/>
                    <a:pt x="432" y="2123"/>
                    <a:pt x="537" y="1939"/>
                  </a:cubicBezTo>
                  <a:cubicBezTo>
                    <a:pt x="577" y="1887"/>
                    <a:pt x="603" y="1835"/>
                    <a:pt x="629" y="1822"/>
                  </a:cubicBezTo>
                  <a:cubicBezTo>
                    <a:pt x="734" y="1664"/>
                    <a:pt x="838" y="1520"/>
                    <a:pt x="930" y="1376"/>
                  </a:cubicBezTo>
                  <a:cubicBezTo>
                    <a:pt x="1061" y="1180"/>
                    <a:pt x="1205" y="984"/>
                    <a:pt x="1349" y="800"/>
                  </a:cubicBezTo>
                  <a:cubicBezTo>
                    <a:pt x="1388" y="761"/>
                    <a:pt x="1427" y="709"/>
                    <a:pt x="1480" y="643"/>
                  </a:cubicBezTo>
                  <a:cubicBezTo>
                    <a:pt x="1570" y="553"/>
                    <a:pt x="1945" y="201"/>
                    <a:pt x="2287" y="201"/>
                  </a:cubicBezTo>
                  <a:close/>
                  <a:moveTo>
                    <a:pt x="2297" y="1"/>
                  </a:moveTo>
                  <a:cubicBezTo>
                    <a:pt x="1969" y="1"/>
                    <a:pt x="1613" y="235"/>
                    <a:pt x="1336" y="512"/>
                  </a:cubicBezTo>
                  <a:cubicBezTo>
                    <a:pt x="1283" y="565"/>
                    <a:pt x="1231" y="617"/>
                    <a:pt x="1179" y="683"/>
                  </a:cubicBezTo>
                  <a:cubicBezTo>
                    <a:pt x="1035" y="866"/>
                    <a:pt x="904" y="1062"/>
                    <a:pt x="773" y="1259"/>
                  </a:cubicBezTo>
                  <a:cubicBezTo>
                    <a:pt x="668" y="1403"/>
                    <a:pt x="563" y="1547"/>
                    <a:pt x="459" y="1691"/>
                  </a:cubicBezTo>
                  <a:cubicBezTo>
                    <a:pt x="446" y="1717"/>
                    <a:pt x="406" y="1769"/>
                    <a:pt x="367" y="1835"/>
                  </a:cubicBezTo>
                  <a:cubicBezTo>
                    <a:pt x="262" y="2018"/>
                    <a:pt x="144" y="2175"/>
                    <a:pt x="0" y="2332"/>
                  </a:cubicBezTo>
                  <a:cubicBezTo>
                    <a:pt x="7" y="2326"/>
                    <a:pt x="14" y="2322"/>
                    <a:pt x="20" y="2322"/>
                  </a:cubicBezTo>
                  <a:cubicBezTo>
                    <a:pt x="27" y="2322"/>
                    <a:pt x="33" y="2326"/>
                    <a:pt x="40" y="2332"/>
                  </a:cubicBezTo>
                  <a:lnTo>
                    <a:pt x="0" y="2529"/>
                  </a:lnTo>
                  <a:cubicBezTo>
                    <a:pt x="105" y="2542"/>
                    <a:pt x="197" y="2555"/>
                    <a:pt x="302" y="2555"/>
                  </a:cubicBezTo>
                  <a:cubicBezTo>
                    <a:pt x="1192" y="2555"/>
                    <a:pt x="2187" y="1939"/>
                    <a:pt x="2684" y="1285"/>
                  </a:cubicBezTo>
                  <a:cubicBezTo>
                    <a:pt x="2933" y="958"/>
                    <a:pt x="3051" y="460"/>
                    <a:pt x="2724" y="172"/>
                  </a:cubicBezTo>
                  <a:cubicBezTo>
                    <a:pt x="2595" y="52"/>
                    <a:pt x="2449" y="1"/>
                    <a:pt x="2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42">
              <a:extLst>
                <a:ext uri="{FF2B5EF4-FFF2-40B4-BE49-F238E27FC236}">
                  <a16:creationId xmlns:a16="http://schemas.microsoft.com/office/drawing/2014/main" id="{47F539A1-C86B-4998-B9A6-0C252E6A7D15}"/>
                </a:ext>
              </a:extLst>
            </p:cNvPr>
            <p:cNvSpPr/>
            <p:nvPr/>
          </p:nvSpPr>
          <p:spPr>
            <a:xfrm>
              <a:off x="4486850" y="2007775"/>
              <a:ext cx="72375" cy="76475"/>
            </a:xfrm>
            <a:custGeom>
              <a:avLst/>
              <a:gdLst/>
              <a:ahLst/>
              <a:cxnLst/>
              <a:rect l="l" t="t" r="r" b="b"/>
              <a:pathLst>
                <a:path w="2895" h="3059" extrusionOk="0">
                  <a:moveTo>
                    <a:pt x="821" y="200"/>
                  </a:moveTo>
                  <a:cubicBezTo>
                    <a:pt x="1018" y="200"/>
                    <a:pt x="1221" y="285"/>
                    <a:pt x="1362" y="401"/>
                  </a:cubicBezTo>
                  <a:cubicBezTo>
                    <a:pt x="1611" y="636"/>
                    <a:pt x="1807" y="924"/>
                    <a:pt x="1925" y="1252"/>
                  </a:cubicBezTo>
                  <a:cubicBezTo>
                    <a:pt x="1991" y="1396"/>
                    <a:pt x="2069" y="1540"/>
                    <a:pt x="2161" y="1710"/>
                  </a:cubicBezTo>
                  <a:cubicBezTo>
                    <a:pt x="2357" y="2063"/>
                    <a:pt x="2527" y="2443"/>
                    <a:pt x="2645" y="2836"/>
                  </a:cubicBezTo>
                  <a:cubicBezTo>
                    <a:pt x="2462" y="2783"/>
                    <a:pt x="2292" y="2718"/>
                    <a:pt x="2122" y="2626"/>
                  </a:cubicBezTo>
                  <a:cubicBezTo>
                    <a:pt x="2043" y="2574"/>
                    <a:pt x="1964" y="2535"/>
                    <a:pt x="1899" y="2508"/>
                  </a:cubicBezTo>
                  <a:cubicBezTo>
                    <a:pt x="1336" y="2273"/>
                    <a:pt x="655" y="1906"/>
                    <a:pt x="367" y="1291"/>
                  </a:cubicBezTo>
                  <a:cubicBezTo>
                    <a:pt x="210" y="964"/>
                    <a:pt x="210" y="505"/>
                    <a:pt x="498" y="296"/>
                  </a:cubicBezTo>
                  <a:cubicBezTo>
                    <a:pt x="594" y="229"/>
                    <a:pt x="706" y="200"/>
                    <a:pt x="821" y="200"/>
                  </a:cubicBezTo>
                  <a:close/>
                  <a:moveTo>
                    <a:pt x="835" y="0"/>
                  </a:moveTo>
                  <a:cubicBezTo>
                    <a:pt x="680" y="0"/>
                    <a:pt x="527" y="41"/>
                    <a:pt x="393" y="139"/>
                  </a:cubicBezTo>
                  <a:cubicBezTo>
                    <a:pt x="1" y="401"/>
                    <a:pt x="1" y="977"/>
                    <a:pt x="184" y="1383"/>
                  </a:cubicBezTo>
                  <a:cubicBezTo>
                    <a:pt x="498" y="2063"/>
                    <a:pt x="1218" y="2443"/>
                    <a:pt x="1820" y="2705"/>
                  </a:cubicBezTo>
                  <a:cubicBezTo>
                    <a:pt x="1886" y="2731"/>
                    <a:pt x="1951" y="2757"/>
                    <a:pt x="2030" y="2810"/>
                  </a:cubicBezTo>
                  <a:cubicBezTo>
                    <a:pt x="2252" y="2940"/>
                    <a:pt x="2501" y="3019"/>
                    <a:pt x="2750" y="3058"/>
                  </a:cubicBezTo>
                  <a:lnTo>
                    <a:pt x="2789" y="3058"/>
                  </a:lnTo>
                  <a:lnTo>
                    <a:pt x="2894" y="3045"/>
                  </a:lnTo>
                  <a:lnTo>
                    <a:pt x="2881" y="2940"/>
                  </a:lnTo>
                  <a:cubicBezTo>
                    <a:pt x="2763" y="2469"/>
                    <a:pt x="2580" y="2024"/>
                    <a:pt x="2344" y="1605"/>
                  </a:cubicBezTo>
                  <a:cubicBezTo>
                    <a:pt x="2266" y="1461"/>
                    <a:pt x="2187" y="1304"/>
                    <a:pt x="2122" y="1160"/>
                  </a:cubicBezTo>
                  <a:cubicBezTo>
                    <a:pt x="1991" y="806"/>
                    <a:pt x="1781" y="492"/>
                    <a:pt x="1506" y="244"/>
                  </a:cubicBezTo>
                  <a:cubicBezTo>
                    <a:pt x="1323" y="100"/>
                    <a:pt x="1077"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036;p46">
            <a:extLst>
              <a:ext uri="{FF2B5EF4-FFF2-40B4-BE49-F238E27FC236}">
                <a16:creationId xmlns:a16="http://schemas.microsoft.com/office/drawing/2014/main" id="{E3A6062D-6AD8-4151-B42C-DE96CCFA7774}"/>
              </a:ext>
            </a:extLst>
          </p:cNvPr>
          <p:cNvSpPr/>
          <p:nvPr/>
        </p:nvSpPr>
        <p:spPr>
          <a:xfrm>
            <a:off x="7871899" y="4252846"/>
            <a:ext cx="517178" cy="421397"/>
          </a:xfrm>
          <a:custGeom>
            <a:avLst/>
            <a:gdLst/>
            <a:ahLst/>
            <a:cxnLst/>
            <a:rect l="l" t="t" r="r" b="b"/>
            <a:pathLst>
              <a:path w="2440" h="1960" extrusionOk="0">
                <a:moveTo>
                  <a:pt x="632" y="1"/>
                </a:moveTo>
                <a:cubicBezTo>
                  <a:pt x="180" y="1"/>
                  <a:pt x="0" y="463"/>
                  <a:pt x="207" y="897"/>
                </a:cubicBezTo>
                <a:cubicBezTo>
                  <a:pt x="444" y="1397"/>
                  <a:pt x="1231" y="1959"/>
                  <a:pt x="1231" y="1959"/>
                </a:cubicBezTo>
                <a:cubicBezTo>
                  <a:pt x="1231" y="1959"/>
                  <a:pt x="2019" y="1372"/>
                  <a:pt x="2244" y="897"/>
                </a:cubicBezTo>
                <a:cubicBezTo>
                  <a:pt x="2439" y="473"/>
                  <a:pt x="2266" y="1"/>
                  <a:pt x="1814" y="1"/>
                </a:cubicBezTo>
                <a:cubicBezTo>
                  <a:pt x="1747" y="1"/>
                  <a:pt x="1673" y="12"/>
                  <a:pt x="1594" y="35"/>
                </a:cubicBezTo>
                <a:cubicBezTo>
                  <a:pt x="1381" y="97"/>
                  <a:pt x="1231" y="385"/>
                  <a:pt x="1231" y="385"/>
                </a:cubicBezTo>
                <a:cubicBezTo>
                  <a:pt x="1231" y="385"/>
                  <a:pt x="1069" y="97"/>
                  <a:pt x="856" y="35"/>
                </a:cubicBezTo>
                <a:cubicBezTo>
                  <a:pt x="776" y="12"/>
                  <a:pt x="701" y="1"/>
                  <a:pt x="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497;p55">
            <a:extLst>
              <a:ext uri="{FF2B5EF4-FFF2-40B4-BE49-F238E27FC236}">
                <a16:creationId xmlns:a16="http://schemas.microsoft.com/office/drawing/2014/main" id="{30CF397F-CE5C-4EA4-8F90-5E7C88BD726F}"/>
              </a:ext>
            </a:extLst>
          </p:cNvPr>
          <p:cNvGrpSpPr/>
          <p:nvPr/>
        </p:nvGrpSpPr>
        <p:grpSpPr>
          <a:xfrm>
            <a:off x="366182" y="1092616"/>
            <a:ext cx="492277" cy="501052"/>
            <a:chOff x="926433" y="1997075"/>
            <a:chExt cx="331544" cy="337454"/>
          </a:xfrm>
        </p:grpSpPr>
        <p:sp>
          <p:nvSpPr>
            <p:cNvPr id="26" name="Google Shape;1498;p55">
              <a:extLst>
                <a:ext uri="{FF2B5EF4-FFF2-40B4-BE49-F238E27FC236}">
                  <a16:creationId xmlns:a16="http://schemas.microsoft.com/office/drawing/2014/main" id="{47CAB1E9-9CD7-4D33-9A14-487E31BD74AE}"/>
                </a:ext>
              </a:extLst>
            </p:cNvPr>
            <p:cNvSpPr/>
            <p:nvPr/>
          </p:nvSpPr>
          <p:spPr>
            <a:xfrm>
              <a:off x="926433" y="1997075"/>
              <a:ext cx="327313" cy="337454"/>
            </a:xfrm>
            <a:custGeom>
              <a:avLst/>
              <a:gdLst/>
              <a:ahLst/>
              <a:cxnLst/>
              <a:rect l="l" t="t" r="r" b="b"/>
              <a:pathLst>
                <a:path w="4874" h="5025" extrusionOk="0">
                  <a:moveTo>
                    <a:pt x="4737" y="1"/>
                  </a:moveTo>
                  <a:cubicBezTo>
                    <a:pt x="2087" y="76"/>
                    <a:pt x="0" y="2275"/>
                    <a:pt x="63" y="4925"/>
                  </a:cubicBezTo>
                  <a:cubicBezTo>
                    <a:pt x="63" y="4975"/>
                    <a:pt x="113" y="5025"/>
                    <a:pt x="163" y="5025"/>
                  </a:cubicBezTo>
                  <a:cubicBezTo>
                    <a:pt x="213" y="5025"/>
                    <a:pt x="263" y="4975"/>
                    <a:pt x="250" y="4925"/>
                  </a:cubicBezTo>
                  <a:cubicBezTo>
                    <a:pt x="200" y="2388"/>
                    <a:pt x="2200" y="276"/>
                    <a:pt x="4737" y="201"/>
                  </a:cubicBezTo>
                  <a:cubicBezTo>
                    <a:pt x="4874" y="201"/>
                    <a:pt x="4874"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99;p55">
              <a:extLst>
                <a:ext uri="{FF2B5EF4-FFF2-40B4-BE49-F238E27FC236}">
                  <a16:creationId xmlns:a16="http://schemas.microsoft.com/office/drawing/2014/main" id="{184F1E80-0916-4139-81CC-B30F6E6B3363}"/>
                </a:ext>
              </a:extLst>
            </p:cNvPr>
            <p:cNvSpPr/>
            <p:nvPr/>
          </p:nvSpPr>
          <p:spPr>
            <a:xfrm>
              <a:off x="1021256" y="2091898"/>
              <a:ext cx="233364" cy="240146"/>
            </a:xfrm>
            <a:custGeom>
              <a:avLst/>
              <a:gdLst/>
              <a:ahLst/>
              <a:cxnLst/>
              <a:rect l="l" t="t" r="r" b="b"/>
              <a:pathLst>
                <a:path w="3475" h="3576" extrusionOk="0">
                  <a:moveTo>
                    <a:pt x="3362" y="1"/>
                  </a:moveTo>
                  <a:cubicBezTo>
                    <a:pt x="1487" y="51"/>
                    <a:pt x="0" y="1601"/>
                    <a:pt x="50" y="3475"/>
                  </a:cubicBezTo>
                  <a:cubicBezTo>
                    <a:pt x="50" y="3538"/>
                    <a:pt x="100" y="3575"/>
                    <a:pt x="150" y="3575"/>
                  </a:cubicBezTo>
                  <a:cubicBezTo>
                    <a:pt x="200" y="3575"/>
                    <a:pt x="250" y="3538"/>
                    <a:pt x="250" y="3475"/>
                  </a:cubicBezTo>
                  <a:cubicBezTo>
                    <a:pt x="200" y="1713"/>
                    <a:pt x="1600" y="238"/>
                    <a:pt x="3362" y="201"/>
                  </a:cubicBezTo>
                  <a:cubicBezTo>
                    <a:pt x="3474" y="176"/>
                    <a:pt x="3474" y="13"/>
                    <a:pt x="3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0;p55">
              <a:extLst>
                <a:ext uri="{FF2B5EF4-FFF2-40B4-BE49-F238E27FC236}">
                  <a16:creationId xmlns:a16="http://schemas.microsoft.com/office/drawing/2014/main" id="{C20A83C5-657B-432D-99B4-8D3C8398104F}"/>
                </a:ext>
              </a:extLst>
            </p:cNvPr>
            <p:cNvSpPr/>
            <p:nvPr/>
          </p:nvSpPr>
          <p:spPr>
            <a:xfrm>
              <a:off x="1093448" y="2162410"/>
              <a:ext cx="161978" cy="167955"/>
            </a:xfrm>
            <a:custGeom>
              <a:avLst/>
              <a:gdLst/>
              <a:ahLst/>
              <a:cxnLst/>
              <a:rect l="l" t="t" r="r" b="b"/>
              <a:pathLst>
                <a:path w="2412" h="2501" extrusionOk="0">
                  <a:moveTo>
                    <a:pt x="2312" y="1"/>
                  </a:moveTo>
                  <a:cubicBezTo>
                    <a:pt x="1012" y="26"/>
                    <a:pt x="0" y="1113"/>
                    <a:pt x="25" y="2400"/>
                  </a:cubicBezTo>
                  <a:cubicBezTo>
                    <a:pt x="25" y="2450"/>
                    <a:pt x="75" y="2500"/>
                    <a:pt x="125" y="2500"/>
                  </a:cubicBezTo>
                  <a:cubicBezTo>
                    <a:pt x="188" y="2500"/>
                    <a:pt x="225" y="2450"/>
                    <a:pt x="225" y="2400"/>
                  </a:cubicBezTo>
                  <a:cubicBezTo>
                    <a:pt x="200" y="1213"/>
                    <a:pt x="1137" y="226"/>
                    <a:pt x="2312" y="201"/>
                  </a:cubicBezTo>
                  <a:cubicBezTo>
                    <a:pt x="2374" y="201"/>
                    <a:pt x="2412" y="151"/>
                    <a:pt x="2412" y="101"/>
                  </a:cubicBezTo>
                  <a:cubicBezTo>
                    <a:pt x="2412" y="38"/>
                    <a:pt x="2362" y="1"/>
                    <a:pt x="2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1;p55">
              <a:extLst>
                <a:ext uri="{FF2B5EF4-FFF2-40B4-BE49-F238E27FC236}">
                  <a16:creationId xmlns:a16="http://schemas.microsoft.com/office/drawing/2014/main" id="{701C0FB3-3F54-4A90-94EA-CD6732873676}"/>
                </a:ext>
              </a:extLst>
            </p:cNvPr>
            <p:cNvSpPr/>
            <p:nvPr/>
          </p:nvSpPr>
          <p:spPr>
            <a:xfrm>
              <a:off x="1173966" y="2242123"/>
              <a:ext cx="84011" cy="86563"/>
            </a:xfrm>
            <a:custGeom>
              <a:avLst/>
              <a:gdLst/>
              <a:ahLst/>
              <a:cxnLst/>
              <a:rect l="l" t="t" r="r" b="b"/>
              <a:pathLst>
                <a:path w="1251" h="1289" extrusionOk="0">
                  <a:moveTo>
                    <a:pt x="1150" y="1"/>
                  </a:moveTo>
                  <a:cubicBezTo>
                    <a:pt x="513" y="13"/>
                    <a:pt x="1" y="551"/>
                    <a:pt x="26" y="1188"/>
                  </a:cubicBezTo>
                  <a:cubicBezTo>
                    <a:pt x="26" y="1238"/>
                    <a:pt x="63" y="1288"/>
                    <a:pt x="126" y="1288"/>
                  </a:cubicBezTo>
                  <a:cubicBezTo>
                    <a:pt x="176" y="1276"/>
                    <a:pt x="226" y="1238"/>
                    <a:pt x="226" y="1176"/>
                  </a:cubicBezTo>
                  <a:cubicBezTo>
                    <a:pt x="213" y="926"/>
                    <a:pt x="313" y="676"/>
                    <a:pt x="488" y="501"/>
                  </a:cubicBezTo>
                  <a:cubicBezTo>
                    <a:pt x="663" y="313"/>
                    <a:pt x="901" y="213"/>
                    <a:pt x="1150" y="201"/>
                  </a:cubicBezTo>
                  <a:cubicBezTo>
                    <a:pt x="1200" y="201"/>
                    <a:pt x="1250" y="151"/>
                    <a:pt x="1250" y="101"/>
                  </a:cubicBezTo>
                  <a:cubicBezTo>
                    <a:pt x="1250" y="51"/>
                    <a:pt x="1200" y="1"/>
                    <a:pt x="1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590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grpSp>
        <p:nvGrpSpPr>
          <p:cNvPr id="37" name="Google Shape;916;p45">
            <a:extLst>
              <a:ext uri="{FF2B5EF4-FFF2-40B4-BE49-F238E27FC236}">
                <a16:creationId xmlns:a16="http://schemas.microsoft.com/office/drawing/2014/main" id="{0DD7E325-6CA9-4E40-A0C3-88E84BBA0211}"/>
              </a:ext>
            </a:extLst>
          </p:cNvPr>
          <p:cNvGrpSpPr/>
          <p:nvPr/>
        </p:nvGrpSpPr>
        <p:grpSpPr>
          <a:xfrm flipH="1">
            <a:off x="480875" y="2372511"/>
            <a:ext cx="1046934" cy="2251200"/>
            <a:chOff x="2527925" y="3099525"/>
            <a:chExt cx="616025" cy="1324625"/>
          </a:xfrm>
        </p:grpSpPr>
        <p:sp>
          <p:nvSpPr>
            <p:cNvPr id="38" name="Google Shape;917;p45">
              <a:extLst>
                <a:ext uri="{FF2B5EF4-FFF2-40B4-BE49-F238E27FC236}">
                  <a16:creationId xmlns:a16="http://schemas.microsoft.com/office/drawing/2014/main" id="{EFEA1507-EA40-43B7-A241-A9914DAF50D8}"/>
                </a:ext>
              </a:extLst>
            </p:cNvPr>
            <p:cNvSpPr/>
            <p:nvPr/>
          </p:nvSpPr>
          <p:spPr>
            <a:xfrm>
              <a:off x="2527925" y="3099525"/>
              <a:ext cx="616025" cy="1324625"/>
            </a:xfrm>
            <a:custGeom>
              <a:avLst/>
              <a:gdLst/>
              <a:ahLst/>
              <a:cxnLst/>
              <a:rect l="l" t="t" r="r" b="b"/>
              <a:pathLst>
                <a:path w="24641" h="52985" extrusionOk="0">
                  <a:moveTo>
                    <a:pt x="23907" y="327"/>
                  </a:moveTo>
                  <a:cubicBezTo>
                    <a:pt x="24130" y="327"/>
                    <a:pt x="24326" y="511"/>
                    <a:pt x="24326" y="746"/>
                  </a:cubicBezTo>
                  <a:lnTo>
                    <a:pt x="24326" y="52251"/>
                  </a:lnTo>
                  <a:cubicBezTo>
                    <a:pt x="24326" y="52487"/>
                    <a:pt x="24130" y="52670"/>
                    <a:pt x="23907" y="52670"/>
                  </a:cubicBezTo>
                  <a:lnTo>
                    <a:pt x="734" y="52670"/>
                  </a:lnTo>
                  <a:cubicBezTo>
                    <a:pt x="498" y="52670"/>
                    <a:pt x="315" y="52487"/>
                    <a:pt x="315" y="52251"/>
                  </a:cubicBezTo>
                  <a:lnTo>
                    <a:pt x="315" y="746"/>
                  </a:lnTo>
                  <a:cubicBezTo>
                    <a:pt x="315" y="511"/>
                    <a:pt x="498" y="327"/>
                    <a:pt x="734" y="327"/>
                  </a:cubicBezTo>
                  <a:close/>
                  <a:moveTo>
                    <a:pt x="734" y="0"/>
                  </a:moveTo>
                  <a:cubicBezTo>
                    <a:pt x="328" y="0"/>
                    <a:pt x="1" y="341"/>
                    <a:pt x="1" y="746"/>
                  </a:cubicBezTo>
                  <a:lnTo>
                    <a:pt x="1" y="52251"/>
                  </a:lnTo>
                  <a:cubicBezTo>
                    <a:pt x="1" y="52657"/>
                    <a:pt x="328" y="52984"/>
                    <a:pt x="734" y="52984"/>
                  </a:cubicBezTo>
                  <a:lnTo>
                    <a:pt x="23907" y="52984"/>
                  </a:lnTo>
                  <a:cubicBezTo>
                    <a:pt x="24313" y="52984"/>
                    <a:pt x="24640" y="52657"/>
                    <a:pt x="24640" y="52251"/>
                  </a:cubicBezTo>
                  <a:lnTo>
                    <a:pt x="24640" y="746"/>
                  </a:lnTo>
                  <a:cubicBezTo>
                    <a:pt x="24640" y="341"/>
                    <a:pt x="24313" y="0"/>
                    <a:pt x="2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5">
              <a:extLst>
                <a:ext uri="{FF2B5EF4-FFF2-40B4-BE49-F238E27FC236}">
                  <a16:creationId xmlns:a16="http://schemas.microsoft.com/office/drawing/2014/main" id="{E8A9FC64-0007-4549-9BA4-226D453DAAA1}"/>
                </a:ext>
              </a:extLst>
            </p:cNvPr>
            <p:cNvSpPr/>
            <p:nvPr/>
          </p:nvSpPr>
          <p:spPr>
            <a:xfrm>
              <a:off x="2527925" y="3185600"/>
              <a:ext cx="616025" cy="1152775"/>
            </a:xfrm>
            <a:custGeom>
              <a:avLst/>
              <a:gdLst/>
              <a:ahLst/>
              <a:cxnLst/>
              <a:rect l="l" t="t" r="r" b="b"/>
              <a:pathLst>
                <a:path w="24641" h="46111" extrusionOk="0">
                  <a:moveTo>
                    <a:pt x="24326" y="328"/>
                  </a:moveTo>
                  <a:lnTo>
                    <a:pt x="24326" y="45784"/>
                  </a:lnTo>
                  <a:lnTo>
                    <a:pt x="315" y="45784"/>
                  </a:lnTo>
                  <a:lnTo>
                    <a:pt x="315" y="328"/>
                  </a:lnTo>
                  <a:close/>
                  <a:moveTo>
                    <a:pt x="1" y="0"/>
                  </a:moveTo>
                  <a:lnTo>
                    <a:pt x="1" y="46111"/>
                  </a:lnTo>
                  <a:lnTo>
                    <a:pt x="24640" y="46111"/>
                  </a:lnTo>
                  <a:lnTo>
                    <a:pt x="2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19;p45">
              <a:extLst>
                <a:ext uri="{FF2B5EF4-FFF2-40B4-BE49-F238E27FC236}">
                  <a16:creationId xmlns:a16="http://schemas.microsoft.com/office/drawing/2014/main" id="{2C15B539-83C7-4C71-9A9E-8CF3CB7FBA0E}"/>
                </a:ext>
              </a:extLst>
            </p:cNvPr>
            <p:cNvSpPr/>
            <p:nvPr/>
          </p:nvSpPr>
          <p:spPr>
            <a:xfrm>
              <a:off x="2584550" y="3402275"/>
              <a:ext cx="250425" cy="210475"/>
            </a:xfrm>
            <a:custGeom>
              <a:avLst/>
              <a:gdLst/>
              <a:ahLst/>
              <a:cxnLst/>
              <a:rect l="l" t="t" r="r" b="b"/>
              <a:pathLst>
                <a:path w="10017" h="8419" extrusionOk="0">
                  <a:moveTo>
                    <a:pt x="1" y="0"/>
                  </a:moveTo>
                  <a:lnTo>
                    <a:pt x="1" y="8419"/>
                  </a:lnTo>
                  <a:lnTo>
                    <a:pt x="10016" y="8419"/>
                  </a:lnTo>
                  <a:lnTo>
                    <a:pt x="10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0;p45">
              <a:extLst>
                <a:ext uri="{FF2B5EF4-FFF2-40B4-BE49-F238E27FC236}">
                  <a16:creationId xmlns:a16="http://schemas.microsoft.com/office/drawing/2014/main" id="{B9A08D08-DFF5-4938-B7BB-5F74FD3EC9E9}"/>
                </a:ext>
              </a:extLst>
            </p:cNvPr>
            <p:cNvSpPr/>
            <p:nvPr/>
          </p:nvSpPr>
          <p:spPr>
            <a:xfrm>
              <a:off x="2584550" y="3324700"/>
              <a:ext cx="501125" cy="35700"/>
            </a:xfrm>
            <a:custGeom>
              <a:avLst/>
              <a:gdLst/>
              <a:ahLst/>
              <a:cxnLst/>
              <a:rect l="l" t="t" r="r" b="b"/>
              <a:pathLst>
                <a:path w="20045" h="1428" extrusionOk="0">
                  <a:moveTo>
                    <a:pt x="1" y="1"/>
                  </a:moveTo>
                  <a:lnTo>
                    <a:pt x="1" y="1428"/>
                  </a:lnTo>
                  <a:lnTo>
                    <a:pt x="20045" y="1428"/>
                  </a:lnTo>
                  <a:lnTo>
                    <a:pt x="20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1;p45">
              <a:extLst>
                <a:ext uri="{FF2B5EF4-FFF2-40B4-BE49-F238E27FC236}">
                  <a16:creationId xmlns:a16="http://schemas.microsoft.com/office/drawing/2014/main" id="{9ABE003B-4FCA-4A40-BB7B-824E11A022E8}"/>
                </a:ext>
              </a:extLst>
            </p:cNvPr>
            <p:cNvSpPr/>
            <p:nvPr/>
          </p:nvSpPr>
          <p:spPr>
            <a:xfrm>
              <a:off x="2584550" y="3656575"/>
              <a:ext cx="250425" cy="210825"/>
            </a:xfrm>
            <a:custGeom>
              <a:avLst/>
              <a:gdLst/>
              <a:ahLst/>
              <a:cxnLst/>
              <a:rect l="l" t="t" r="r" b="b"/>
              <a:pathLst>
                <a:path w="10017" h="8433" extrusionOk="0">
                  <a:moveTo>
                    <a:pt x="1" y="1"/>
                  </a:moveTo>
                  <a:lnTo>
                    <a:pt x="1" y="8432"/>
                  </a:lnTo>
                  <a:lnTo>
                    <a:pt x="10016" y="8432"/>
                  </a:lnTo>
                  <a:lnTo>
                    <a:pt x="10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2;p45">
              <a:extLst>
                <a:ext uri="{FF2B5EF4-FFF2-40B4-BE49-F238E27FC236}">
                  <a16:creationId xmlns:a16="http://schemas.microsoft.com/office/drawing/2014/main" id="{B8320EED-D22A-4F84-81CA-0E1D743F4B14}"/>
                </a:ext>
              </a:extLst>
            </p:cNvPr>
            <p:cNvSpPr/>
            <p:nvPr/>
          </p:nvSpPr>
          <p:spPr>
            <a:xfrm>
              <a:off x="2584550" y="3910900"/>
              <a:ext cx="250425" cy="210475"/>
            </a:xfrm>
            <a:custGeom>
              <a:avLst/>
              <a:gdLst/>
              <a:ahLst/>
              <a:cxnLst/>
              <a:rect l="l" t="t" r="r" b="b"/>
              <a:pathLst>
                <a:path w="10017" h="8419" extrusionOk="0">
                  <a:moveTo>
                    <a:pt x="1" y="1"/>
                  </a:moveTo>
                  <a:lnTo>
                    <a:pt x="1" y="8419"/>
                  </a:lnTo>
                  <a:lnTo>
                    <a:pt x="10016" y="8419"/>
                  </a:lnTo>
                  <a:lnTo>
                    <a:pt x="10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3;p45">
              <a:extLst>
                <a:ext uri="{FF2B5EF4-FFF2-40B4-BE49-F238E27FC236}">
                  <a16:creationId xmlns:a16="http://schemas.microsoft.com/office/drawing/2014/main" id="{DF7D1F16-E330-4B29-9E5B-D654C2CC7491}"/>
                </a:ext>
              </a:extLst>
            </p:cNvPr>
            <p:cNvSpPr/>
            <p:nvPr/>
          </p:nvSpPr>
          <p:spPr>
            <a:xfrm>
              <a:off x="2584550" y="4180600"/>
              <a:ext cx="475925" cy="20975"/>
            </a:xfrm>
            <a:custGeom>
              <a:avLst/>
              <a:gdLst/>
              <a:ahLst/>
              <a:cxnLst/>
              <a:rect l="l" t="t" r="r" b="b"/>
              <a:pathLst>
                <a:path w="19037" h="839" extrusionOk="0">
                  <a:moveTo>
                    <a:pt x="1" y="1"/>
                  </a:moveTo>
                  <a:lnTo>
                    <a:pt x="1" y="838"/>
                  </a:lnTo>
                  <a:lnTo>
                    <a:pt x="19037" y="838"/>
                  </a:lnTo>
                  <a:lnTo>
                    <a:pt x="190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4;p45">
              <a:extLst>
                <a:ext uri="{FF2B5EF4-FFF2-40B4-BE49-F238E27FC236}">
                  <a16:creationId xmlns:a16="http://schemas.microsoft.com/office/drawing/2014/main" id="{21432C40-2199-4B42-AED5-46D454E1EE8E}"/>
                </a:ext>
              </a:extLst>
            </p:cNvPr>
            <p:cNvSpPr/>
            <p:nvPr/>
          </p:nvSpPr>
          <p:spPr>
            <a:xfrm>
              <a:off x="2584550" y="4224125"/>
              <a:ext cx="292000" cy="20975"/>
            </a:xfrm>
            <a:custGeom>
              <a:avLst/>
              <a:gdLst/>
              <a:ahLst/>
              <a:cxnLst/>
              <a:rect l="l" t="t" r="r" b="b"/>
              <a:pathLst>
                <a:path w="11680" h="839" extrusionOk="0">
                  <a:moveTo>
                    <a:pt x="1" y="1"/>
                  </a:moveTo>
                  <a:lnTo>
                    <a:pt x="1" y="839"/>
                  </a:lnTo>
                  <a:lnTo>
                    <a:pt x="11679" y="839"/>
                  </a:lnTo>
                  <a:lnTo>
                    <a:pt x="11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5;p45">
              <a:extLst>
                <a:ext uri="{FF2B5EF4-FFF2-40B4-BE49-F238E27FC236}">
                  <a16:creationId xmlns:a16="http://schemas.microsoft.com/office/drawing/2014/main" id="{2BA505AC-96D9-44AF-ABF1-AFE771576D3F}"/>
                </a:ext>
              </a:extLst>
            </p:cNvPr>
            <p:cNvSpPr/>
            <p:nvPr/>
          </p:nvSpPr>
          <p:spPr>
            <a:xfrm>
              <a:off x="2876525" y="3402275"/>
              <a:ext cx="209150" cy="210475"/>
            </a:xfrm>
            <a:custGeom>
              <a:avLst/>
              <a:gdLst/>
              <a:ahLst/>
              <a:cxnLst/>
              <a:rect l="l" t="t" r="r" b="b"/>
              <a:pathLst>
                <a:path w="8366" h="8419" extrusionOk="0">
                  <a:moveTo>
                    <a:pt x="0" y="0"/>
                  </a:moveTo>
                  <a:lnTo>
                    <a:pt x="0" y="8419"/>
                  </a:lnTo>
                  <a:lnTo>
                    <a:pt x="8366" y="8419"/>
                  </a:lnTo>
                  <a:lnTo>
                    <a:pt x="8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26;p45">
              <a:extLst>
                <a:ext uri="{FF2B5EF4-FFF2-40B4-BE49-F238E27FC236}">
                  <a16:creationId xmlns:a16="http://schemas.microsoft.com/office/drawing/2014/main" id="{42F07CC3-1CF6-4F45-AD42-BFC7EC6102E5}"/>
                </a:ext>
              </a:extLst>
            </p:cNvPr>
            <p:cNvSpPr/>
            <p:nvPr/>
          </p:nvSpPr>
          <p:spPr>
            <a:xfrm>
              <a:off x="2876525" y="3656575"/>
              <a:ext cx="209150" cy="210825"/>
            </a:xfrm>
            <a:custGeom>
              <a:avLst/>
              <a:gdLst/>
              <a:ahLst/>
              <a:cxnLst/>
              <a:rect l="l" t="t" r="r" b="b"/>
              <a:pathLst>
                <a:path w="8366" h="8433" extrusionOk="0">
                  <a:moveTo>
                    <a:pt x="0" y="1"/>
                  </a:moveTo>
                  <a:lnTo>
                    <a:pt x="0" y="8432"/>
                  </a:lnTo>
                  <a:lnTo>
                    <a:pt x="8366" y="8432"/>
                  </a:lnTo>
                  <a:lnTo>
                    <a:pt x="83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27;p45">
              <a:extLst>
                <a:ext uri="{FF2B5EF4-FFF2-40B4-BE49-F238E27FC236}">
                  <a16:creationId xmlns:a16="http://schemas.microsoft.com/office/drawing/2014/main" id="{588C2913-CE67-40F0-8B94-BB5BC5EE2F81}"/>
                </a:ext>
              </a:extLst>
            </p:cNvPr>
            <p:cNvSpPr/>
            <p:nvPr/>
          </p:nvSpPr>
          <p:spPr>
            <a:xfrm>
              <a:off x="2876525" y="3910900"/>
              <a:ext cx="209150" cy="210475"/>
            </a:xfrm>
            <a:custGeom>
              <a:avLst/>
              <a:gdLst/>
              <a:ahLst/>
              <a:cxnLst/>
              <a:rect l="l" t="t" r="r" b="b"/>
              <a:pathLst>
                <a:path w="8366" h="8419" extrusionOk="0">
                  <a:moveTo>
                    <a:pt x="0" y="1"/>
                  </a:moveTo>
                  <a:lnTo>
                    <a:pt x="0" y="8419"/>
                  </a:lnTo>
                  <a:lnTo>
                    <a:pt x="8366" y="8419"/>
                  </a:lnTo>
                  <a:lnTo>
                    <a:pt x="83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28;p45">
              <a:extLst>
                <a:ext uri="{FF2B5EF4-FFF2-40B4-BE49-F238E27FC236}">
                  <a16:creationId xmlns:a16="http://schemas.microsoft.com/office/drawing/2014/main" id="{0DA53F43-45CF-46DE-BD9E-2915EB3A3C72}"/>
                </a:ext>
              </a:extLst>
            </p:cNvPr>
            <p:cNvSpPr/>
            <p:nvPr/>
          </p:nvSpPr>
          <p:spPr>
            <a:xfrm>
              <a:off x="3022500" y="3228475"/>
              <a:ext cx="77600" cy="51125"/>
            </a:xfrm>
            <a:custGeom>
              <a:avLst/>
              <a:gdLst/>
              <a:ahLst/>
              <a:cxnLst/>
              <a:rect l="l" t="t" r="r" b="b"/>
              <a:pathLst>
                <a:path w="3104" h="2045" extrusionOk="0">
                  <a:moveTo>
                    <a:pt x="2841" y="969"/>
                  </a:moveTo>
                  <a:cubicBezTo>
                    <a:pt x="2867" y="969"/>
                    <a:pt x="2894" y="982"/>
                    <a:pt x="2920" y="1009"/>
                  </a:cubicBezTo>
                  <a:cubicBezTo>
                    <a:pt x="2933" y="1022"/>
                    <a:pt x="2946" y="1048"/>
                    <a:pt x="2946" y="1087"/>
                  </a:cubicBezTo>
                  <a:lnTo>
                    <a:pt x="2815" y="1807"/>
                  </a:lnTo>
                  <a:cubicBezTo>
                    <a:pt x="2815" y="1860"/>
                    <a:pt x="2763" y="1899"/>
                    <a:pt x="2723" y="1899"/>
                  </a:cubicBezTo>
                  <a:lnTo>
                    <a:pt x="1165" y="1899"/>
                  </a:lnTo>
                  <a:cubicBezTo>
                    <a:pt x="1126" y="1899"/>
                    <a:pt x="1087" y="1860"/>
                    <a:pt x="1074" y="1820"/>
                  </a:cubicBezTo>
                  <a:lnTo>
                    <a:pt x="904" y="969"/>
                  </a:lnTo>
                  <a:close/>
                  <a:moveTo>
                    <a:pt x="26" y="0"/>
                  </a:moveTo>
                  <a:lnTo>
                    <a:pt x="0" y="158"/>
                  </a:lnTo>
                  <a:lnTo>
                    <a:pt x="524" y="223"/>
                  </a:lnTo>
                  <a:cubicBezTo>
                    <a:pt x="563" y="236"/>
                    <a:pt x="602" y="262"/>
                    <a:pt x="616" y="302"/>
                  </a:cubicBezTo>
                  <a:lnTo>
                    <a:pt x="917" y="1846"/>
                  </a:lnTo>
                  <a:cubicBezTo>
                    <a:pt x="941" y="1957"/>
                    <a:pt x="1034" y="2044"/>
                    <a:pt x="1143" y="2044"/>
                  </a:cubicBezTo>
                  <a:cubicBezTo>
                    <a:pt x="1150" y="2044"/>
                    <a:pt x="1158" y="2044"/>
                    <a:pt x="1165" y="2043"/>
                  </a:cubicBezTo>
                  <a:lnTo>
                    <a:pt x="2723" y="2043"/>
                  </a:lnTo>
                  <a:cubicBezTo>
                    <a:pt x="2841" y="2043"/>
                    <a:pt x="2946" y="1964"/>
                    <a:pt x="2959" y="1833"/>
                  </a:cubicBezTo>
                  <a:lnTo>
                    <a:pt x="3090" y="1113"/>
                  </a:lnTo>
                  <a:cubicBezTo>
                    <a:pt x="3103" y="1035"/>
                    <a:pt x="3077" y="956"/>
                    <a:pt x="3038" y="904"/>
                  </a:cubicBezTo>
                  <a:cubicBezTo>
                    <a:pt x="2985" y="851"/>
                    <a:pt x="2907" y="812"/>
                    <a:pt x="2828" y="812"/>
                  </a:cubicBezTo>
                  <a:lnTo>
                    <a:pt x="864" y="812"/>
                  </a:lnTo>
                  <a:lnTo>
                    <a:pt x="760" y="275"/>
                  </a:lnTo>
                  <a:cubicBezTo>
                    <a:pt x="733" y="171"/>
                    <a:pt x="655" y="92"/>
                    <a:pt x="550" y="79"/>
                  </a:cubicBezTo>
                  <a:lnTo>
                    <a:pt x="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29;p45">
              <a:extLst>
                <a:ext uri="{FF2B5EF4-FFF2-40B4-BE49-F238E27FC236}">
                  <a16:creationId xmlns:a16="http://schemas.microsoft.com/office/drawing/2014/main" id="{6D3BF62C-62FB-4159-932A-C2F1D89E2240}"/>
                </a:ext>
              </a:extLst>
            </p:cNvPr>
            <p:cNvSpPr/>
            <p:nvPr/>
          </p:nvSpPr>
          <p:spPr>
            <a:xfrm>
              <a:off x="3048675" y="3279975"/>
              <a:ext cx="13450" cy="11375"/>
            </a:xfrm>
            <a:custGeom>
              <a:avLst/>
              <a:gdLst/>
              <a:ahLst/>
              <a:cxnLst/>
              <a:rect l="l" t="t" r="r" b="b"/>
              <a:pathLst>
                <a:path w="538" h="455" extrusionOk="0">
                  <a:moveTo>
                    <a:pt x="302" y="1"/>
                  </a:moveTo>
                  <a:cubicBezTo>
                    <a:pt x="247" y="1"/>
                    <a:pt x="190" y="20"/>
                    <a:pt x="145" y="61"/>
                  </a:cubicBezTo>
                  <a:cubicBezTo>
                    <a:pt x="1" y="205"/>
                    <a:pt x="105" y="454"/>
                    <a:pt x="302" y="454"/>
                  </a:cubicBezTo>
                  <a:cubicBezTo>
                    <a:pt x="433" y="454"/>
                    <a:pt x="537" y="349"/>
                    <a:pt x="537" y="232"/>
                  </a:cubicBezTo>
                  <a:cubicBezTo>
                    <a:pt x="537" y="89"/>
                    <a:pt x="422"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0;p45">
              <a:extLst>
                <a:ext uri="{FF2B5EF4-FFF2-40B4-BE49-F238E27FC236}">
                  <a16:creationId xmlns:a16="http://schemas.microsoft.com/office/drawing/2014/main" id="{EDCE7EF0-ECF7-418D-A6C8-423E69443F9A}"/>
                </a:ext>
              </a:extLst>
            </p:cNvPr>
            <p:cNvSpPr/>
            <p:nvPr/>
          </p:nvSpPr>
          <p:spPr>
            <a:xfrm>
              <a:off x="3071925" y="3279975"/>
              <a:ext cx="13100" cy="11375"/>
            </a:xfrm>
            <a:custGeom>
              <a:avLst/>
              <a:gdLst/>
              <a:ahLst/>
              <a:cxnLst/>
              <a:rect l="l" t="t" r="r" b="b"/>
              <a:pathLst>
                <a:path w="524" h="455" extrusionOk="0">
                  <a:moveTo>
                    <a:pt x="299" y="1"/>
                  </a:moveTo>
                  <a:cubicBezTo>
                    <a:pt x="245" y="1"/>
                    <a:pt x="190" y="20"/>
                    <a:pt x="144" y="61"/>
                  </a:cubicBezTo>
                  <a:cubicBezTo>
                    <a:pt x="0" y="205"/>
                    <a:pt x="92" y="454"/>
                    <a:pt x="288" y="454"/>
                  </a:cubicBezTo>
                  <a:cubicBezTo>
                    <a:pt x="419" y="454"/>
                    <a:pt x="524" y="349"/>
                    <a:pt x="524" y="232"/>
                  </a:cubicBezTo>
                  <a:cubicBezTo>
                    <a:pt x="524" y="89"/>
                    <a:pt x="414"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1;p45">
              <a:extLst>
                <a:ext uri="{FF2B5EF4-FFF2-40B4-BE49-F238E27FC236}">
                  <a16:creationId xmlns:a16="http://schemas.microsoft.com/office/drawing/2014/main" id="{3448910C-23B8-49D7-A83E-BDD3144CC9F8}"/>
                </a:ext>
              </a:extLst>
            </p:cNvPr>
            <p:cNvSpPr/>
            <p:nvPr/>
          </p:nvSpPr>
          <p:spPr>
            <a:xfrm>
              <a:off x="2928225" y="3231225"/>
              <a:ext cx="51100" cy="44075"/>
            </a:xfrm>
            <a:custGeom>
              <a:avLst/>
              <a:gdLst/>
              <a:ahLst/>
              <a:cxnLst/>
              <a:rect l="l" t="t" r="r" b="b"/>
              <a:pathLst>
                <a:path w="2044" h="1763" extrusionOk="0">
                  <a:moveTo>
                    <a:pt x="1189" y="165"/>
                  </a:moveTo>
                  <a:cubicBezTo>
                    <a:pt x="1584" y="165"/>
                    <a:pt x="1899" y="487"/>
                    <a:pt x="1899" y="885"/>
                  </a:cubicBezTo>
                  <a:cubicBezTo>
                    <a:pt x="1899" y="1320"/>
                    <a:pt x="1539" y="1610"/>
                    <a:pt x="1164" y="1610"/>
                  </a:cubicBezTo>
                  <a:cubicBezTo>
                    <a:pt x="985" y="1610"/>
                    <a:pt x="803" y="1544"/>
                    <a:pt x="655" y="1396"/>
                  </a:cubicBezTo>
                  <a:cubicBezTo>
                    <a:pt x="197" y="938"/>
                    <a:pt x="524" y="165"/>
                    <a:pt x="1166" y="165"/>
                  </a:cubicBezTo>
                  <a:cubicBezTo>
                    <a:pt x="1174" y="165"/>
                    <a:pt x="1182" y="165"/>
                    <a:pt x="1189" y="165"/>
                  </a:cubicBezTo>
                  <a:close/>
                  <a:moveTo>
                    <a:pt x="1159" y="1"/>
                  </a:moveTo>
                  <a:cubicBezTo>
                    <a:pt x="945" y="1"/>
                    <a:pt x="728" y="80"/>
                    <a:pt x="551" y="257"/>
                  </a:cubicBezTo>
                  <a:cubicBezTo>
                    <a:pt x="1" y="820"/>
                    <a:pt x="380" y="1763"/>
                    <a:pt x="1166" y="1763"/>
                  </a:cubicBezTo>
                  <a:cubicBezTo>
                    <a:pt x="1650" y="1763"/>
                    <a:pt x="2043" y="1370"/>
                    <a:pt x="2043" y="885"/>
                  </a:cubicBezTo>
                  <a:cubicBezTo>
                    <a:pt x="2043" y="353"/>
                    <a:pt x="1610" y="1"/>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32;p45">
              <a:extLst>
                <a:ext uri="{FF2B5EF4-FFF2-40B4-BE49-F238E27FC236}">
                  <a16:creationId xmlns:a16="http://schemas.microsoft.com/office/drawing/2014/main" id="{6C332F5D-7EE9-42C2-A074-9F3A99DF6DE7}"/>
                </a:ext>
              </a:extLst>
            </p:cNvPr>
            <p:cNvSpPr/>
            <p:nvPr/>
          </p:nvSpPr>
          <p:spPr>
            <a:xfrm>
              <a:off x="2967175" y="3269050"/>
              <a:ext cx="19000" cy="20975"/>
            </a:xfrm>
            <a:custGeom>
              <a:avLst/>
              <a:gdLst/>
              <a:ahLst/>
              <a:cxnLst/>
              <a:rect l="l" t="t" r="r" b="b"/>
              <a:pathLst>
                <a:path w="760" h="839" extrusionOk="0">
                  <a:moveTo>
                    <a:pt x="118" y="1"/>
                  </a:moveTo>
                  <a:lnTo>
                    <a:pt x="1" y="106"/>
                  </a:lnTo>
                  <a:lnTo>
                    <a:pt x="642" y="839"/>
                  </a:lnTo>
                  <a:lnTo>
                    <a:pt x="760" y="734"/>
                  </a:lnTo>
                  <a:lnTo>
                    <a:pt x="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33;p45">
              <a:extLst>
                <a:ext uri="{FF2B5EF4-FFF2-40B4-BE49-F238E27FC236}">
                  <a16:creationId xmlns:a16="http://schemas.microsoft.com/office/drawing/2014/main" id="{6726551E-31A5-4053-A865-87C601CEADCE}"/>
                </a:ext>
              </a:extLst>
            </p:cNvPr>
            <p:cNvSpPr/>
            <p:nvPr/>
          </p:nvSpPr>
          <p:spPr>
            <a:xfrm>
              <a:off x="2577025" y="3257600"/>
              <a:ext cx="51425" cy="4950"/>
            </a:xfrm>
            <a:custGeom>
              <a:avLst/>
              <a:gdLst/>
              <a:ahLst/>
              <a:cxnLst/>
              <a:rect l="l" t="t" r="r" b="b"/>
              <a:pathLst>
                <a:path w="2057" h="198" extrusionOk="0">
                  <a:moveTo>
                    <a:pt x="1" y="1"/>
                  </a:moveTo>
                  <a:lnTo>
                    <a:pt x="1" y="197"/>
                  </a:lnTo>
                  <a:lnTo>
                    <a:pt x="2056" y="197"/>
                  </a:lnTo>
                  <a:lnTo>
                    <a:pt x="20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34;p45">
              <a:extLst>
                <a:ext uri="{FF2B5EF4-FFF2-40B4-BE49-F238E27FC236}">
                  <a16:creationId xmlns:a16="http://schemas.microsoft.com/office/drawing/2014/main" id="{A416B174-D02F-4E7D-A7AD-E3525EC18159}"/>
                </a:ext>
              </a:extLst>
            </p:cNvPr>
            <p:cNvSpPr/>
            <p:nvPr/>
          </p:nvSpPr>
          <p:spPr>
            <a:xfrm>
              <a:off x="2577025" y="3241250"/>
              <a:ext cx="51425" cy="4925"/>
            </a:xfrm>
            <a:custGeom>
              <a:avLst/>
              <a:gdLst/>
              <a:ahLst/>
              <a:cxnLst/>
              <a:rect l="l" t="t" r="r" b="b"/>
              <a:pathLst>
                <a:path w="2057" h="197" extrusionOk="0">
                  <a:moveTo>
                    <a:pt x="1" y="0"/>
                  </a:moveTo>
                  <a:lnTo>
                    <a:pt x="1" y="196"/>
                  </a:lnTo>
                  <a:lnTo>
                    <a:pt x="2056" y="196"/>
                  </a:lnTo>
                  <a:lnTo>
                    <a:pt x="20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35;p45">
              <a:extLst>
                <a:ext uri="{FF2B5EF4-FFF2-40B4-BE49-F238E27FC236}">
                  <a16:creationId xmlns:a16="http://schemas.microsoft.com/office/drawing/2014/main" id="{7F421484-1B66-46A2-869F-66CC9308C52D}"/>
                </a:ext>
              </a:extLst>
            </p:cNvPr>
            <p:cNvSpPr/>
            <p:nvPr/>
          </p:nvSpPr>
          <p:spPr>
            <a:xfrm>
              <a:off x="2577025" y="3273975"/>
              <a:ext cx="51425" cy="4925"/>
            </a:xfrm>
            <a:custGeom>
              <a:avLst/>
              <a:gdLst/>
              <a:ahLst/>
              <a:cxnLst/>
              <a:rect l="l" t="t" r="r" b="b"/>
              <a:pathLst>
                <a:path w="2057" h="197" extrusionOk="0">
                  <a:moveTo>
                    <a:pt x="1" y="0"/>
                  </a:moveTo>
                  <a:lnTo>
                    <a:pt x="1" y="197"/>
                  </a:lnTo>
                  <a:lnTo>
                    <a:pt x="2056" y="197"/>
                  </a:lnTo>
                  <a:lnTo>
                    <a:pt x="20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 coins arrondis 3">
            <a:extLst>
              <a:ext uri="{FF2B5EF4-FFF2-40B4-BE49-F238E27FC236}">
                <a16:creationId xmlns:a16="http://schemas.microsoft.com/office/drawing/2014/main" id="{ACA19920-5404-464F-8068-48BD12BC9A34}"/>
              </a:ext>
            </a:extLst>
          </p:cNvPr>
          <p:cNvSpPr/>
          <p:nvPr/>
        </p:nvSpPr>
        <p:spPr>
          <a:xfrm>
            <a:off x="7723538" y="1238155"/>
            <a:ext cx="813900" cy="66096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59" name="Google Shape;759;p43"/>
          <p:cNvSpPr txBox="1">
            <a:spLocks noGrp="1"/>
          </p:cNvSpPr>
          <p:nvPr>
            <p:ph type="subTitle" idx="4"/>
          </p:nvPr>
        </p:nvSpPr>
        <p:spPr>
          <a:xfrm>
            <a:off x="610635" y="4781753"/>
            <a:ext cx="1637265" cy="2694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www. </a:t>
            </a:r>
            <a:r>
              <a:rPr lang="fr-FR" dirty="0" err="1"/>
              <a:t>Zoneconnect</a:t>
            </a:r>
            <a:r>
              <a:rPr lang="fr-FR" dirty="0"/>
              <a:t>.</a:t>
            </a:r>
            <a:r>
              <a:rPr lang="en" dirty="0"/>
              <a:t>com</a:t>
            </a:r>
            <a:endParaRPr dirty="0"/>
          </a:p>
        </p:txBody>
      </p:sp>
      <p:sp>
        <p:nvSpPr>
          <p:cNvPr id="760" name="Google Shape;760;p43"/>
          <p:cNvSpPr txBox="1">
            <a:spLocks noGrp="1"/>
          </p:cNvSpPr>
          <p:nvPr>
            <p:ph type="title"/>
          </p:nvPr>
        </p:nvSpPr>
        <p:spPr>
          <a:xfrm>
            <a:off x="4391247" y="1975586"/>
            <a:ext cx="4242391" cy="1522525"/>
          </a:xfrm>
          <a:prstGeom prst="rect">
            <a:avLst/>
          </a:prstGeom>
        </p:spPr>
        <p:txBody>
          <a:bodyPr spcFirstLastPara="1" wrap="square" lIns="91425" tIns="91425" rIns="91425" bIns="91425" anchor="t" anchorCtr="0">
            <a:noAutofit/>
          </a:bodyPr>
          <a:lstStyle/>
          <a:p>
            <a:pPr algn="r"/>
            <a:r>
              <a:rPr lang="fr-FR" sz="4400" b="1" dirty="0">
                <a:latin typeface="+mj-lt"/>
              </a:rPr>
              <a:t>Les extensions possibles</a:t>
            </a:r>
            <a:br>
              <a:rPr lang="fr-FR" sz="5400" b="1" dirty="0"/>
            </a:br>
            <a:br>
              <a:rPr lang="fr-FR" sz="5400" dirty="0"/>
            </a:br>
            <a:endParaRPr dirty="0"/>
          </a:p>
        </p:txBody>
      </p:sp>
      <p:pic>
        <p:nvPicPr>
          <p:cNvPr id="15" name="Image 14">
            <a:extLst>
              <a:ext uri="{FF2B5EF4-FFF2-40B4-BE49-F238E27FC236}">
                <a16:creationId xmlns:a16="http://schemas.microsoft.com/office/drawing/2014/main" id="{FA1022A0-4004-4C92-92D4-17FDBA339848}"/>
              </a:ext>
            </a:extLst>
          </p:cNvPr>
          <p:cNvPicPr>
            <a:picLocks noChangeAspect="1"/>
          </p:cNvPicPr>
          <p:nvPr/>
        </p:nvPicPr>
        <p:blipFill>
          <a:blip r:embed="rId3"/>
          <a:stretch>
            <a:fillRect/>
          </a:stretch>
        </p:blipFill>
        <p:spPr>
          <a:xfrm>
            <a:off x="261218" y="4476307"/>
            <a:ext cx="2610214" cy="595999"/>
          </a:xfrm>
          <a:prstGeom prst="rect">
            <a:avLst/>
          </a:prstGeom>
        </p:spPr>
      </p:pic>
      <p:sp>
        <p:nvSpPr>
          <p:cNvPr id="9" name="Google Shape;692;p41">
            <a:extLst>
              <a:ext uri="{FF2B5EF4-FFF2-40B4-BE49-F238E27FC236}">
                <a16:creationId xmlns:a16="http://schemas.microsoft.com/office/drawing/2014/main" id="{C37C9180-EC11-4FED-95FA-9673732C3C10}"/>
              </a:ext>
            </a:extLst>
          </p:cNvPr>
          <p:cNvSpPr txBox="1">
            <a:spLocks/>
          </p:cNvSpPr>
          <p:nvPr/>
        </p:nvSpPr>
        <p:spPr>
          <a:xfrm>
            <a:off x="7717256" y="1161687"/>
            <a:ext cx="813900" cy="813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400" b="1" dirty="0">
                <a:solidFill>
                  <a:schemeClr val="accent6"/>
                </a:solidFill>
              </a:rPr>
              <a:t>04</a:t>
            </a:r>
          </a:p>
        </p:txBody>
      </p:sp>
      <p:grpSp>
        <p:nvGrpSpPr>
          <p:cNvPr id="14" name="Google Shape;742;p42">
            <a:extLst>
              <a:ext uri="{FF2B5EF4-FFF2-40B4-BE49-F238E27FC236}">
                <a16:creationId xmlns:a16="http://schemas.microsoft.com/office/drawing/2014/main" id="{CC88EEC7-4E13-4BEF-A624-C9CB511904DE}"/>
              </a:ext>
            </a:extLst>
          </p:cNvPr>
          <p:cNvGrpSpPr/>
          <p:nvPr/>
        </p:nvGrpSpPr>
        <p:grpSpPr>
          <a:xfrm rot="-320906">
            <a:off x="5375598" y="3455571"/>
            <a:ext cx="1082690" cy="839815"/>
            <a:chOff x="4159225" y="1883250"/>
            <a:chExt cx="669675" cy="519450"/>
          </a:xfrm>
        </p:grpSpPr>
        <p:sp>
          <p:nvSpPr>
            <p:cNvPr id="16" name="Google Shape;743;p42">
              <a:extLst>
                <a:ext uri="{FF2B5EF4-FFF2-40B4-BE49-F238E27FC236}">
                  <a16:creationId xmlns:a16="http://schemas.microsoft.com/office/drawing/2014/main" id="{DEB29682-7189-4346-8798-E026EA0EA062}"/>
                </a:ext>
              </a:extLst>
            </p:cNvPr>
            <p:cNvSpPr/>
            <p:nvPr/>
          </p:nvSpPr>
          <p:spPr>
            <a:xfrm>
              <a:off x="4159225" y="2173250"/>
              <a:ext cx="229450" cy="229450"/>
            </a:xfrm>
            <a:custGeom>
              <a:avLst/>
              <a:gdLst/>
              <a:ahLst/>
              <a:cxnLst/>
              <a:rect l="l" t="t" r="r" b="b"/>
              <a:pathLst>
                <a:path w="9178" h="9178" extrusionOk="0">
                  <a:moveTo>
                    <a:pt x="5512" y="0"/>
                  </a:moveTo>
                  <a:lnTo>
                    <a:pt x="4439" y="2252"/>
                  </a:lnTo>
                  <a:lnTo>
                    <a:pt x="3103" y="144"/>
                  </a:lnTo>
                  <a:lnTo>
                    <a:pt x="3287" y="2632"/>
                  </a:lnTo>
                  <a:lnTo>
                    <a:pt x="1074" y="1493"/>
                  </a:lnTo>
                  <a:lnTo>
                    <a:pt x="2488" y="3548"/>
                  </a:lnTo>
                  <a:lnTo>
                    <a:pt x="0" y="3653"/>
                  </a:lnTo>
                  <a:lnTo>
                    <a:pt x="2252" y="4727"/>
                  </a:lnTo>
                  <a:lnTo>
                    <a:pt x="144" y="6075"/>
                  </a:lnTo>
                  <a:lnTo>
                    <a:pt x="2632" y="5879"/>
                  </a:lnTo>
                  <a:lnTo>
                    <a:pt x="2632" y="5879"/>
                  </a:lnTo>
                  <a:lnTo>
                    <a:pt x="1480" y="8091"/>
                  </a:lnTo>
                  <a:lnTo>
                    <a:pt x="3535" y="6690"/>
                  </a:lnTo>
                  <a:lnTo>
                    <a:pt x="3653" y="9178"/>
                  </a:lnTo>
                  <a:lnTo>
                    <a:pt x="4727" y="6926"/>
                  </a:lnTo>
                  <a:lnTo>
                    <a:pt x="6075" y="9034"/>
                  </a:lnTo>
                  <a:lnTo>
                    <a:pt x="5879" y="6546"/>
                  </a:lnTo>
                  <a:lnTo>
                    <a:pt x="8091" y="7685"/>
                  </a:lnTo>
                  <a:lnTo>
                    <a:pt x="6677" y="5630"/>
                  </a:lnTo>
                  <a:lnTo>
                    <a:pt x="9178" y="5525"/>
                  </a:lnTo>
                  <a:lnTo>
                    <a:pt x="6926" y="4452"/>
                  </a:lnTo>
                  <a:lnTo>
                    <a:pt x="9021" y="3103"/>
                  </a:lnTo>
                  <a:lnTo>
                    <a:pt x="9021" y="3103"/>
                  </a:lnTo>
                  <a:lnTo>
                    <a:pt x="6533" y="3300"/>
                  </a:lnTo>
                  <a:lnTo>
                    <a:pt x="7685" y="1087"/>
                  </a:lnTo>
                  <a:lnTo>
                    <a:pt x="5630" y="2501"/>
                  </a:lnTo>
                  <a:lnTo>
                    <a:pt x="5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4;p42">
              <a:extLst>
                <a:ext uri="{FF2B5EF4-FFF2-40B4-BE49-F238E27FC236}">
                  <a16:creationId xmlns:a16="http://schemas.microsoft.com/office/drawing/2014/main" id="{53F42B2A-FF16-4410-9316-C79BAEACB41D}"/>
                </a:ext>
              </a:extLst>
            </p:cNvPr>
            <p:cNvSpPr/>
            <p:nvPr/>
          </p:nvSpPr>
          <p:spPr>
            <a:xfrm>
              <a:off x="4331050" y="1887850"/>
              <a:ext cx="494600" cy="391800"/>
            </a:xfrm>
            <a:custGeom>
              <a:avLst/>
              <a:gdLst/>
              <a:ahLst/>
              <a:cxnLst/>
              <a:rect l="l" t="t" r="r" b="b"/>
              <a:pathLst>
                <a:path w="19784" h="15672" extrusionOk="0">
                  <a:moveTo>
                    <a:pt x="1" y="0"/>
                  </a:moveTo>
                  <a:lnTo>
                    <a:pt x="1" y="15671"/>
                  </a:lnTo>
                  <a:lnTo>
                    <a:pt x="19783" y="15671"/>
                  </a:lnTo>
                  <a:lnTo>
                    <a:pt x="19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5;p42">
              <a:extLst>
                <a:ext uri="{FF2B5EF4-FFF2-40B4-BE49-F238E27FC236}">
                  <a16:creationId xmlns:a16="http://schemas.microsoft.com/office/drawing/2014/main" id="{09253093-28D9-4245-B968-ED3ED8850F69}"/>
                </a:ext>
              </a:extLst>
            </p:cNvPr>
            <p:cNvSpPr/>
            <p:nvPr/>
          </p:nvSpPr>
          <p:spPr>
            <a:xfrm>
              <a:off x="4306825" y="1886200"/>
              <a:ext cx="494925" cy="391800"/>
            </a:xfrm>
            <a:custGeom>
              <a:avLst/>
              <a:gdLst/>
              <a:ahLst/>
              <a:cxnLst/>
              <a:rect l="l" t="t" r="r" b="b"/>
              <a:pathLst>
                <a:path w="19797" h="15672" extrusionOk="0">
                  <a:moveTo>
                    <a:pt x="1" y="1"/>
                  </a:moveTo>
                  <a:lnTo>
                    <a:pt x="1" y="15672"/>
                  </a:lnTo>
                  <a:lnTo>
                    <a:pt x="19796" y="15672"/>
                  </a:lnTo>
                  <a:lnTo>
                    <a:pt x="197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42">
              <a:extLst>
                <a:ext uri="{FF2B5EF4-FFF2-40B4-BE49-F238E27FC236}">
                  <a16:creationId xmlns:a16="http://schemas.microsoft.com/office/drawing/2014/main" id="{082FFF9E-F359-4613-BB4F-FBB7FF932FEF}"/>
                </a:ext>
              </a:extLst>
            </p:cNvPr>
            <p:cNvSpPr/>
            <p:nvPr/>
          </p:nvSpPr>
          <p:spPr>
            <a:xfrm>
              <a:off x="4303900" y="2079650"/>
              <a:ext cx="525000" cy="7875"/>
            </a:xfrm>
            <a:custGeom>
              <a:avLst/>
              <a:gdLst/>
              <a:ahLst/>
              <a:cxnLst/>
              <a:rect l="l" t="t" r="r" b="b"/>
              <a:pathLst>
                <a:path w="21000" h="315" extrusionOk="0">
                  <a:moveTo>
                    <a:pt x="0" y="0"/>
                  </a:moveTo>
                  <a:lnTo>
                    <a:pt x="0" y="209"/>
                  </a:lnTo>
                  <a:lnTo>
                    <a:pt x="21000" y="314"/>
                  </a:lnTo>
                  <a:lnTo>
                    <a:pt x="21000" y="1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42">
              <a:extLst>
                <a:ext uri="{FF2B5EF4-FFF2-40B4-BE49-F238E27FC236}">
                  <a16:creationId xmlns:a16="http://schemas.microsoft.com/office/drawing/2014/main" id="{DCEB78D3-C526-422A-99B2-8CD188F70C2B}"/>
                </a:ext>
              </a:extLst>
            </p:cNvPr>
            <p:cNvSpPr/>
            <p:nvPr/>
          </p:nvSpPr>
          <p:spPr>
            <a:xfrm>
              <a:off x="4552975" y="1883250"/>
              <a:ext cx="4925" cy="408500"/>
            </a:xfrm>
            <a:custGeom>
              <a:avLst/>
              <a:gdLst/>
              <a:ahLst/>
              <a:cxnLst/>
              <a:rect l="l" t="t" r="r" b="b"/>
              <a:pathLst>
                <a:path w="197" h="16340" extrusionOk="0">
                  <a:moveTo>
                    <a:pt x="0" y="1"/>
                  </a:moveTo>
                  <a:lnTo>
                    <a:pt x="0" y="16340"/>
                  </a:lnTo>
                  <a:lnTo>
                    <a:pt x="197" y="16340"/>
                  </a:lnTo>
                  <a:lnTo>
                    <a:pt x="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42">
              <a:extLst>
                <a:ext uri="{FF2B5EF4-FFF2-40B4-BE49-F238E27FC236}">
                  <a16:creationId xmlns:a16="http://schemas.microsoft.com/office/drawing/2014/main" id="{3858AF69-E9F4-400B-A147-2DF2487256EF}"/>
                </a:ext>
              </a:extLst>
            </p:cNvPr>
            <p:cNvSpPr/>
            <p:nvPr/>
          </p:nvSpPr>
          <p:spPr>
            <a:xfrm>
              <a:off x="4528425" y="2071775"/>
              <a:ext cx="50900" cy="55025"/>
            </a:xfrm>
            <a:custGeom>
              <a:avLst/>
              <a:gdLst/>
              <a:ahLst/>
              <a:cxnLst/>
              <a:rect l="l" t="t" r="r" b="b"/>
              <a:pathLst>
                <a:path w="2036" h="2201" extrusionOk="0">
                  <a:moveTo>
                    <a:pt x="1061" y="1"/>
                  </a:moveTo>
                  <a:lnTo>
                    <a:pt x="969" y="328"/>
                  </a:lnTo>
                  <a:cubicBezTo>
                    <a:pt x="773" y="970"/>
                    <a:pt x="445" y="1559"/>
                    <a:pt x="0" y="2056"/>
                  </a:cubicBezTo>
                  <a:lnTo>
                    <a:pt x="157" y="2200"/>
                  </a:lnTo>
                  <a:cubicBezTo>
                    <a:pt x="550" y="1755"/>
                    <a:pt x="864" y="1231"/>
                    <a:pt x="1074" y="669"/>
                  </a:cubicBezTo>
                  <a:cubicBezTo>
                    <a:pt x="1283" y="1153"/>
                    <a:pt x="1545" y="1611"/>
                    <a:pt x="1859" y="2030"/>
                  </a:cubicBezTo>
                  <a:cubicBezTo>
                    <a:pt x="1886" y="2082"/>
                    <a:pt x="1925" y="2109"/>
                    <a:pt x="1977" y="2122"/>
                  </a:cubicBezTo>
                  <a:lnTo>
                    <a:pt x="2017" y="1925"/>
                  </a:lnTo>
                  <a:cubicBezTo>
                    <a:pt x="2025" y="1925"/>
                    <a:pt x="2034" y="1931"/>
                    <a:pt x="2035" y="1931"/>
                  </a:cubicBezTo>
                  <a:cubicBezTo>
                    <a:pt x="2035" y="1931"/>
                    <a:pt x="2034" y="1930"/>
                    <a:pt x="2030" y="1925"/>
                  </a:cubicBezTo>
                  <a:cubicBezTo>
                    <a:pt x="1689" y="1428"/>
                    <a:pt x="1349" y="904"/>
                    <a:pt x="1166" y="328"/>
                  </a:cubicBezTo>
                  <a:lnTo>
                    <a:pt x="1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42">
              <a:extLst>
                <a:ext uri="{FF2B5EF4-FFF2-40B4-BE49-F238E27FC236}">
                  <a16:creationId xmlns:a16="http://schemas.microsoft.com/office/drawing/2014/main" id="{10FE5FB8-75AC-4A48-AF6E-06F43E5D593A}"/>
                </a:ext>
              </a:extLst>
            </p:cNvPr>
            <p:cNvSpPr/>
            <p:nvPr/>
          </p:nvSpPr>
          <p:spPr>
            <a:xfrm>
              <a:off x="4553625" y="2018400"/>
              <a:ext cx="76275" cy="63875"/>
            </a:xfrm>
            <a:custGeom>
              <a:avLst/>
              <a:gdLst/>
              <a:ahLst/>
              <a:cxnLst/>
              <a:rect l="l" t="t" r="r" b="b"/>
              <a:pathLst>
                <a:path w="3051" h="2555" extrusionOk="0">
                  <a:moveTo>
                    <a:pt x="2287" y="201"/>
                  </a:moveTo>
                  <a:cubicBezTo>
                    <a:pt x="2390" y="201"/>
                    <a:pt x="2491" y="234"/>
                    <a:pt x="2580" y="316"/>
                  </a:cubicBezTo>
                  <a:cubicBezTo>
                    <a:pt x="2841" y="552"/>
                    <a:pt x="2658" y="971"/>
                    <a:pt x="2514" y="1154"/>
                  </a:cubicBezTo>
                  <a:cubicBezTo>
                    <a:pt x="2056" y="1769"/>
                    <a:pt x="1100" y="2345"/>
                    <a:pt x="302" y="2345"/>
                  </a:cubicBezTo>
                  <a:lnTo>
                    <a:pt x="262" y="2345"/>
                  </a:lnTo>
                  <a:cubicBezTo>
                    <a:pt x="341" y="2254"/>
                    <a:pt x="432" y="2123"/>
                    <a:pt x="537" y="1939"/>
                  </a:cubicBezTo>
                  <a:cubicBezTo>
                    <a:pt x="577" y="1887"/>
                    <a:pt x="603" y="1835"/>
                    <a:pt x="629" y="1822"/>
                  </a:cubicBezTo>
                  <a:cubicBezTo>
                    <a:pt x="734" y="1664"/>
                    <a:pt x="838" y="1520"/>
                    <a:pt x="930" y="1376"/>
                  </a:cubicBezTo>
                  <a:cubicBezTo>
                    <a:pt x="1061" y="1180"/>
                    <a:pt x="1205" y="984"/>
                    <a:pt x="1349" y="800"/>
                  </a:cubicBezTo>
                  <a:cubicBezTo>
                    <a:pt x="1388" y="761"/>
                    <a:pt x="1427" y="709"/>
                    <a:pt x="1480" y="643"/>
                  </a:cubicBezTo>
                  <a:cubicBezTo>
                    <a:pt x="1570" y="553"/>
                    <a:pt x="1945" y="201"/>
                    <a:pt x="2287" y="201"/>
                  </a:cubicBezTo>
                  <a:close/>
                  <a:moveTo>
                    <a:pt x="2297" y="1"/>
                  </a:moveTo>
                  <a:cubicBezTo>
                    <a:pt x="1969" y="1"/>
                    <a:pt x="1613" y="235"/>
                    <a:pt x="1336" y="512"/>
                  </a:cubicBezTo>
                  <a:cubicBezTo>
                    <a:pt x="1283" y="565"/>
                    <a:pt x="1231" y="617"/>
                    <a:pt x="1179" y="683"/>
                  </a:cubicBezTo>
                  <a:cubicBezTo>
                    <a:pt x="1035" y="866"/>
                    <a:pt x="904" y="1062"/>
                    <a:pt x="773" y="1259"/>
                  </a:cubicBezTo>
                  <a:cubicBezTo>
                    <a:pt x="668" y="1403"/>
                    <a:pt x="563" y="1547"/>
                    <a:pt x="459" y="1691"/>
                  </a:cubicBezTo>
                  <a:cubicBezTo>
                    <a:pt x="446" y="1717"/>
                    <a:pt x="406" y="1769"/>
                    <a:pt x="367" y="1835"/>
                  </a:cubicBezTo>
                  <a:cubicBezTo>
                    <a:pt x="262" y="2018"/>
                    <a:pt x="144" y="2175"/>
                    <a:pt x="0" y="2332"/>
                  </a:cubicBezTo>
                  <a:cubicBezTo>
                    <a:pt x="7" y="2326"/>
                    <a:pt x="14" y="2322"/>
                    <a:pt x="20" y="2322"/>
                  </a:cubicBezTo>
                  <a:cubicBezTo>
                    <a:pt x="27" y="2322"/>
                    <a:pt x="33" y="2326"/>
                    <a:pt x="40" y="2332"/>
                  </a:cubicBezTo>
                  <a:lnTo>
                    <a:pt x="0" y="2529"/>
                  </a:lnTo>
                  <a:cubicBezTo>
                    <a:pt x="105" y="2542"/>
                    <a:pt x="197" y="2555"/>
                    <a:pt x="302" y="2555"/>
                  </a:cubicBezTo>
                  <a:cubicBezTo>
                    <a:pt x="1192" y="2555"/>
                    <a:pt x="2187" y="1939"/>
                    <a:pt x="2684" y="1285"/>
                  </a:cubicBezTo>
                  <a:cubicBezTo>
                    <a:pt x="2933" y="958"/>
                    <a:pt x="3051" y="460"/>
                    <a:pt x="2724" y="172"/>
                  </a:cubicBezTo>
                  <a:cubicBezTo>
                    <a:pt x="2595" y="52"/>
                    <a:pt x="2449" y="1"/>
                    <a:pt x="2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42">
              <a:extLst>
                <a:ext uri="{FF2B5EF4-FFF2-40B4-BE49-F238E27FC236}">
                  <a16:creationId xmlns:a16="http://schemas.microsoft.com/office/drawing/2014/main" id="{47F539A1-C86B-4998-B9A6-0C252E6A7D15}"/>
                </a:ext>
              </a:extLst>
            </p:cNvPr>
            <p:cNvSpPr/>
            <p:nvPr/>
          </p:nvSpPr>
          <p:spPr>
            <a:xfrm>
              <a:off x="4486850" y="2007775"/>
              <a:ext cx="72375" cy="76475"/>
            </a:xfrm>
            <a:custGeom>
              <a:avLst/>
              <a:gdLst/>
              <a:ahLst/>
              <a:cxnLst/>
              <a:rect l="l" t="t" r="r" b="b"/>
              <a:pathLst>
                <a:path w="2895" h="3059" extrusionOk="0">
                  <a:moveTo>
                    <a:pt x="821" y="200"/>
                  </a:moveTo>
                  <a:cubicBezTo>
                    <a:pt x="1018" y="200"/>
                    <a:pt x="1221" y="285"/>
                    <a:pt x="1362" y="401"/>
                  </a:cubicBezTo>
                  <a:cubicBezTo>
                    <a:pt x="1611" y="636"/>
                    <a:pt x="1807" y="924"/>
                    <a:pt x="1925" y="1252"/>
                  </a:cubicBezTo>
                  <a:cubicBezTo>
                    <a:pt x="1991" y="1396"/>
                    <a:pt x="2069" y="1540"/>
                    <a:pt x="2161" y="1710"/>
                  </a:cubicBezTo>
                  <a:cubicBezTo>
                    <a:pt x="2357" y="2063"/>
                    <a:pt x="2527" y="2443"/>
                    <a:pt x="2645" y="2836"/>
                  </a:cubicBezTo>
                  <a:cubicBezTo>
                    <a:pt x="2462" y="2783"/>
                    <a:pt x="2292" y="2718"/>
                    <a:pt x="2122" y="2626"/>
                  </a:cubicBezTo>
                  <a:cubicBezTo>
                    <a:pt x="2043" y="2574"/>
                    <a:pt x="1964" y="2535"/>
                    <a:pt x="1899" y="2508"/>
                  </a:cubicBezTo>
                  <a:cubicBezTo>
                    <a:pt x="1336" y="2273"/>
                    <a:pt x="655" y="1906"/>
                    <a:pt x="367" y="1291"/>
                  </a:cubicBezTo>
                  <a:cubicBezTo>
                    <a:pt x="210" y="964"/>
                    <a:pt x="210" y="505"/>
                    <a:pt x="498" y="296"/>
                  </a:cubicBezTo>
                  <a:cubicBezTo>
                    <a:pt x="594" y="229"/>
                    <a:pt x="706" y="200"/>
                    <a:pt x="821" y="200"/>
                  </a:cubicBezTo>
                  <a:close/>
                  <a:moveTo>
                    <a:pt x="835" y="0"/>
                  </a:moveTo>
                  <a:cubicBezTo>
                    <a:pt x="680" y="0"/>
                    <a:pt x="527" y="41"/>
                    <a:pt x="393" y="139"/>
                  </a:cubicBezTo>
                  <a:cubicBezTo>
                    <a:pt x="1" y="401"/>
                    <a:pt x="1" y="977"/>
                    <a:pt x="184" y="1383"/>
                  </a:cubicBezTo>
                  <a:cubicBezTo>
                    <a:pt x="498" y="2063"/>
                    <a:pt x="1218" y="2443"/>
                    <a:pt x="1820" y="2705"/>
                  </a:cubicBezTo>
                  <a:cubicBezTo>
                    <a:pt x="1886" y="2731"/>
                    <a:pt x="1951" y="2757"/>
                    <a:pt x="2030" y="2810"/>
                  </a:cubicBezTo>
                  <a:cubicBezTo>
                    <a:pt x="2252" y="2940"/>
                    <a:pt x="2501" y="3019"/>
                    <a:pt x="2750" y="3058"/>
                  </a:cubicBezTo>
                  <a:lnTo>
                    <a:pt x="2789" y="3058"/>
                  </a:lnTo>
                  <a:lnTo>
                    <a:pt x="2894" y="3045"/>
                  </a:lnTo>
                  <a:lnTo>
                    <a:pt x="2881" y="2940"/>
                  </a:lnTo>
                  <a:cubicBezTo>
                    <a:pt x="2763" y="2469"/>
                    <a:pt x="2580" y="2024"/>
                    <a:pt x="2344" y="1605"/>
                  </a:cubicBezTo>
                  <a:cubicBezTo>
                    <a:pt x="2266" y="1461"/>
                    <a:pt x="2187" y="1304"/>
                    <a:pt x="2122" y="1160"/>
                  </a:cubicBezTo>
                  <a:cubicBezTo>
                    <a:pt x="1991" y="806"/>
                    <a:pt x="1781" y="492"/>
                    <a:pt x="1506" y="244"/>
                  </a:cubicBezTo>
                  <a:cubicBezTo>
                    <a:pt x="1323" y="100"/>
                    <a:pt x="1077"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036;p46">
            <a:extLst>
              <a:ext uri="{FF2B5EF4-FFF2-40B4-BE49-F238E27FC236}">
                <a16:creationId xmlns:a16="http://schemas.microsoft.com/office/drawing/2014/main" id="{E3A6062D-6AD8-4151-B42C-DE96CCFA7774}"/>
              </a:ext>
            </a:extLst>
          </p:cNvPr>
          <p:cNvSpPr/>
          <p:nvPr/>
        </p:nvSpPr>
        <p:spPr>
          <a:xfrm>
            <a:off x="7871899" y="4252846"/>
            <a:ext cx="517178" cy="421397"/>
          </a:xfrm>
          <a:custGeom>
            <a:avLst/>
            <a:gdLst/>
            <a:ahLst/>
            <a:cxnLst/>
            <a:rect l="l" t="t" r="r" b="b"/>
            <a:pathLst>
              <a:path w="2440" h="1960" extrusionOk="0">
                <a:moveTo>
                  <a:pt x="632" y="1"/>
                </a:moveTo>
                <a:cubicBezTo>
                  <a:pt x="180" y="1"/>
                  <a:pt x="0" y="463"/>
                  <a:pt x="207" y="897"/>
                </a:cubicBezTo>
                <a:cubicBezTo>
                  <a:pt x="444" y="1397"/>
                  <a:pt x="1231" y="1959"/>
                  <a:pt x="1231" y="1959"/>
                </a:cubicBezTo>
                <a:cubicBezTo>
                  <a:pt x="1231" y="1959"/>
                  <a:pt x="2019" y="1372"/>
                  <a:pt x="2244" y="897"/>
                </a:cubicBezTo>
                <a:cubicBezTo>
                  <a:pt x="2439" y="473"/>
                  <a:pt x="2266" y="1"/>
                  <a:pt x="1814" y="1"/>
                </a:cubicBezTo>
                <a:cubicBezTo>
                  <a:pt x="1747" y="1"/>
                  <a:pt x="1673" y="12"/>
                  <a:pt x="1594" y="35"/>
                </a:cubicBezTo>
                <a:cubicBezTo>
                  <a:pt x="1381" y="97"/>
                  <a:pt x="1231" y="385"/>
                  <a:pt x="1231" y="385"/>
                </a:cubicBezTo>
                <a:cubicBezTo>
                  <a:pt x="1231" y="385"/>
                  <a:pt x="1069" y="97"/>
                  <a:pt x="856" y="35"/>
                </a:cubicBezTo>
                <a:cubicBezTo>
                  <a:pt x="776" y="12"/>
                  <a:pt x="701" y="1"/>
                  <a:pt x="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497;p55">
            <a:extLst>
              <a:ext uri="{FF2B5EF4-FFF2-40B4-BE49-F238E27FC236}">
                <a16:creationId xmlns:a16="http://schemas.microsoft.com/office/drawing/2014/main" id="{30CF397F-CE5C-4EA4-8F90-5E7C88BD726F}"/>
              </a:ext>
            </a:extLst>
          </p:cNvPr>
          <p:cNvGrpSpPr/>
          <p:nvPr/>
        </p:nvGrpSpPr>
        <p:grpSpPr>
          <a:xfrm>
            <a:off x="519019" y="827760"/>
            <a:ext cx="492277" cy="501052"/>
            <a:chOff x="926433" y="1997075"/>
            <a:chExt cx="331544" cy="337454"/>
          </a:xfrm>
        </p:grpSpPr>
        <p:sp>
          <p:nvSpPr>
            <p:cNvPr id="26" name="Google Shape;1498;p55">
              <a:extLst>
                <a:ext uri="{FF2B5EF4-FFF2-40B4-BE49-F238E27FC236}">
                  <a16:creationId xmlns:a16="http://schemas.microsoft.com/office/drawing/2014/main" id="{47CAB1E9-9CD7-4D33-9A14-487E31BD74AE}"/>
                </a:ext>
              </a:extLst>
            </p:cNvPr>
            <p:cNvSpPr/>
            <p:nvPr/>
          </p:nvSpPr>
          <p:spPr>
            <a:xfrm>
              <a:off x="926433" y="1997075"/>
              <a:ext cx="327313" cy="337454"/>
            </a:xfrm>
            <a:custGeom>
              <a:avLst/>
              <a:gdLst/>
              <a:ahLst/>
              <a:cxnLst/>
              <a:rect l="l" t="t" r="r" b="b"/>
              <a:pathLst>
                <a:path w="4874" h="5025" extrusionOk="0">
                  <a:moveTo>
                    <a:pt x="4737" y="1"/>
                  </a:moveTo>
                  <a:cubicBezTo>
                    <a:pt x="2087" y="76"/>
                    <a:pt x="0" y="2275"/>
                    <a:pt x="63" y="4925"/>
                  </a:cubicBezTo>
                  <a:cubicBezTo>
                    <a:pt x="63" y="4975"/>
                    <a:pt x="113" y="5025"/>
                    <a:pt x="163" y="5025"/>
                  </a:cubicBezTo>
                  <a:cubicBezTo>
                    <a:pt x="213" y="5025"/>
                    <a:pt x="263" y="4975"/>
                    <a:pt x="250" y="4925"/>
                  </a:cubicBezTo>
                  <a:cubicBezTo>
                    <a:pt x="200" y="2388"/>
                    <a:pt x="2200" y="276"/>
                    <a:pt x="4737" y="201"/>
                  </a:cubicBezTo>
                  <a:cubicBezTo>
                    <a:pt x="4874" y="201"/>
                    <a:pt x="4874"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99;p55">
              <a:extLst>
                <a:ext uri="{FF2B5EF4-FFF2-40B4-BE49-F238E27FC236}">
                  <a16:creationId xmlns:a16="http://schemas.microsoft.com/office/drawing/2014/main" id="{184F1E80-0916-4139-81CC-B30F6E6B3363}"/>
                </a:ext>
              </a:extLst>
            </p:cNvPr>
            <p:cNvSpPr/>
            <p:nvPr/>
          </p:nvSpPr>
          <p:spPr>
            <a:xfrm>
              <a:off x="1021256" y="2091898"/>
              <a:ext cx="233364" cy="240146"/>
            </a:xfrm>
            <a:custGeom>
              <a:avLst/>
              <a:gdLst/>
              <a:ahLst/>
              <a:cxnLst/>
              <a:rect l="l" t="t" r="r" b="b"/>
              <a:pathLst>
                <a:path w="3475" h="3576" extrusionOk="0">
                  <a:moveTo>
                    <a:pt x="3362" y="1"/>
                  </a:moveTo>
                  <a:cubicBezTo>
                    <a:pt x="1487" y="51"/>
                    <a:pt x="0" y="1601"/>
                    <a:pt x="50" y="3475"/>
                  </a:cubicBezTo>
                  <a:cubicBezTo>
                    <a:pt x="50" y="3538"/>
                    <a:pt x="100" y="3575"/>
                    <a:pt x="150" y="3575"/>
                  </a:cubicBezTo>
                  <a:cubicBezTo>
                    <a:pt x="200" y="3575"/>
                    <a:pt x="250" y="3538"/>
                    <a:pt x="250" y="3475"/>
                  </a:cubicBezTo>
                  <a:cubicBezTo>
                    <a:pt x="200" y="1713"/>
                    <a:pt x="1600" y="238"/>
                    <a:pt x="3362" y="201"/>
                  </a:cubicBezTo>
                  <a:cubicBezTo>
                    <a:pt x="3474" y="176"/>
                    <a:pt x="3474" y="13"/>
                    <a:pt x="3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0;p55">
              <a:extLst>
                <a:ext uri="{FF2B5EF4-FFF2-40B4-BE49-F238E27FC236}">
                  <a16:creationId xmlns:a16="http://schemas.microsoft.com/office/drawing/2014/main" id="{C20A83C5-657B-432D-99B4-8D3C8398104F}"/>
                </a:ext>
              </a:extLst>
            </p:cNvPr>
            <p:cNvSpPr/>
            <p:nvPr/>
          </p:nvSpPr>
          <p:spPr>
            <a:xfrm>
              <a:off x="1093448" y="2162410"/>
              <a:ext cx="161978" cy="167955"/>
            </a:xfrm>
            <a:custGeom>
              <a:avLst/>
              <a:gdLst/>
              <a:ahLst/>
              <a:cxnLst/>
              <a:rect l="l" t="t" r="r" b="b"/>
              <a:pathLst>
                <a:path w="2412" h="2501" extrusionOk="0">
                  <a:moveTo>
                    <a:pt x="2312" y="1"/>
                  </a:moveTo>
                  <a:cubicBezTo>
                    <a:pt x="1012" y="26"/>
                    <a:pt x="0" y="1113"/>
                    <a:pt x="25" y="2400"/>
                  </a:cubicBezTo>
                  <a:cubicBezTo>
                    <a:pt x="25" y="2450"/>
                    <a:pt x="75" y="2500"/>
                    <a:pt x="125" y="2500"/>
                  </a:cubicBezTo>
                  <a:cubicBezTo>
                    <a:pt x="188" y="2500"/>
                    <a:pt x="225" y="2450"/>
                    <a:pt x="225" y="2400"/>
                  </a:cubicBezTo>
                  <a:cubicBezTo>
                    <a:pt x="200" y="1213"/>
                    <a:pt x="1137" y="226"/>
                    <a:pt x="2312" y="201"/>
                  </a:cubicBezTo>
                  <a:cubicBezTo>
                    <a:pt x="2374" y="201"/>
                    <a:pt x="2412" y="151"/>
                    <a:pt x="2412" y="101"/>
                  </a:cubicBezTo>
                  <a:cubicBezTo>
                    <a:pt x="2412" y="38"/>
                    <a:pt x="2362" y="1"/>
                    <a:pt x="2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1;p55">
              <a:extLst>
                <a:ext uri="{FF2B5EF4-FFF2-40B4-BE49-F238E27FC236}">
                  <a16:creationId xmlns:a16="http://schemas.microsoft.com/office/drawing/2014/main" id="{701C0FB3-3F54-4A90-94EA-CD6732873676}"/>
                </a:ext>
              </a:extLst>
            </p:cNvPr>
            <p:cNvSpPr/>
            <p:nvPr/>
          </p:nvSpPr>
          <p:spPr>
            <a:xfrm>
              <a:off x="1173966" y="2242123"/>
              <a:ext cx="84011" cy="86563"/>
            </a:xfrm>
            <a:custGeom>
              <a:avLst/>
              <a:gdLst/>
              <a:ahLst/>
              <a:cxnLst/>
              <a:rect l="l" t="t" r="r" b="b"/>
              <a:pathLst>
                <a:path w="1251" h="1289" extrusionOk="0">
                  <a:moveTo>
                    <a:pt x="1150" y="1"/>
                  </a:moveTo>
                  <a:cubicBezTo>
                    <a:pt x="513" y="13"/>
                    <a:pt x="1" y="551"/>
                    <a:pt x="26" y="1188"/>
                  </a:cubicBezTo>
                  <a:cubicBezTo>
                    <a:pt x="26" y="1238"/>
                    <a:pt x="63" y="1288"/>
                    <a:pt x="126" y="1288"/>
                  </a:cubicBezTo>
                  <a:cubicBezTo>
                    <a:pt x="176" y="1276"/>
                    <a:pt x="226" y="1238"/>
                    <a:pt x="226" y="1176"/>
                  </a:cubicBezTo>
                  <a:cubicBezTo>
                    <a:pt x="213" y="926"/>
                    <a:pt x="313" y="676"/>
                    <a:pt x="488" y="501"/>
                  </a:cubicBezTo>
                  <a:cubicBezTo>
                    <a:pt x="663" y="313"/>
                    <a:pt x="901" y="213"/>
                    <a:pt x="1150" y="201"/>
                  </a:cubicBezTo>
                  <a:cubicBezTo>
                    <a:pt x="1200" y="201"/>
                    <a:pt x="1250" y="151"/>
                    <a:pt x="1250" y="101"/>
                  </a:cubicBezTo>
                  <a:cubicBezTo>
                    <a:pt x="1250" y="51"/>
                    <a:pt x="1200" y="1"/>
                    <a:pt x="1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36;p45">
            <a:extLst>
              <a:ext uri="{FF2B5EF4-FFF2-40B4-BE49-F238E27FC236}">
                <a16:creationId xmlns:a16="http://schemas.microsoft.com/office/drawing/2014/main" id="{9C25CDFA-4DC0-4560-A650-4C601BE097AE}"/>
              </a:ext>
            </a:extLst>
          </p:cNvPr>
          <p:cNvGrpSpPr/>
          <p:nvPr/>
        </p:nvGrpSpPr>
        <p:grpSpPr>
          <a:xfrm flipH="1">
            <a:off x="281099" y="2190060"/>
            <a:ext cx="615261" cy="615261"/>
            <a:chOff x="2347925" y="3147950"/>
            <a:chExt cx="362025" cy="362025"/>
          </a:xfrm>
        </p:grpSpPr>
        <p:sp>
          <p:nvSpPr>
            <p:cNvPr id="31" name="Google Shape;937;p45">
              <a:extLst>
                <a:ext uri="{FF2B5EF4-FFF2-40B4-BE49-F238E27FC236}">
                  <a16:creationId xmlns:a16="http://schemas.microsoft.com/office/drawing/2014/main" id="{A4ADA41F-704A-4CFF-A487-433BABB63639}"/>
                </a:ext>
              </a:extLst>
            </p:cNvPr>
            <p:cNvSpPr/>
            <p:nvPr/>
          </p:nvSpPr>
          <p:spPr>
            <a:xfrm>
              <a:off x="2347925" y="3147950"/>
              <a:ext cx="362025" cy="362025"/>
            </a:xfrm>
            <a:custGeom>
              <a:avLst/>
              <a:gdLst/>
              <a:ahLst/>
              <a:cxnLst/>
              <a:rect l="l" t="t" r="r" b="b"/>
              <a:pathLst>
                <a:path w="14481" h="14481" extrusionOk="0">
                  <a:moveTo>
                    <a:pt x="7240" y="1"/>
                  </a:moveTo>
                  <a:cubicBezTo>
                    <a:pt x="3247" y="1"/>
                    <a:pt x="0" y="3248"/>
                    <a:pt x="0" y="7241"/>
                  </a:cubicBezTo>
                  <a:cubicBezTo>
                    <a:pt x="0" y="11247"/>
                    <a:pt x="3247" y="14481"/>
                    <a:pt x="7240" y="14481"/>
                  </a:cubicBezTo>
                  <a:cubicBezTo>
                    <a:pt x="11233" y="14481"/>
                    <a:pt x="14480" y="11247"/>
                    <a:pt x="14480" y="7241"/>
                  </a:cubicBezTo>
                  <a:cubicBezTo>
                    <a:pt x="14480" y="3248"/>
                    <a:pt x="11233" y="1"/>
                    <a:pt x="7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8;p45">
              <a:extLst>
                <a:ext uri="{FF2B5EF4-FFF2-40B4-BE49-F238E27FC236}">
                  <a16:creationId xmlns:a16="http://schemas.microsoft.com/office/drawing/2014/main" id="{CAB5EB0B-0B86-4E0A-8181-2A209BEA1DC2}"/>
                </a:ext>
              </a:extLst>
            </p:cNvPr>
            <p:cNvSpPr/>
            <p:nvPr/>
          </p:nvSpPr>
          <p:spPr>
            <a:xfrm>
              <a:off x="2374100" y="3223475"/>
              <a:ext cx="313100" cy="210900"/>
            </a:xfrm>
            <a:custGeom>
              <a:avLst/>
              <a:gdLst/>
              <a:ahLst/>
              <a:cxnLst/>
              <a:rect l="l" t="t" r="r" b="b"/>
              <a:pathLst>
                <a:path w="12524" h="8436" extrusionOk="0">
                  <a:moveTo>
                    <a:pt x="12331" y="0"/>
                  </a:moveTo>
                  <a:cubicBezTo>
                    <a:pt x="12288" y="0"/>
                    <a:pt x="12242" y="17"/>
                    <a:pt x="12203" y="56"/>
                  </a:cubicBezTo>
                  <a:cubicBezTo>
                    <a:pt x="11875" y="358"/>
                    <a:pt x="4792" y="5045"/>
                    <a:pt x="92" y="8134"/>
                  </a:cubicBezTo>
                  <a:cubicBezTo>
                    <a:pt x="27" y="8187"/>
                    <a:pt x="1" y="8278"/>
                    <a:pt x="53" y="8357"/>
                  </a:cubicBezTo>
                  <a:cubicBezTo>
                    <a:pt x="79" y="8396"/>
                    <a:pt x="132" y="8422"/>
                    <a:pt x="184" y="8435"/>
                  </a:cubicBezTo>
                  <a:cubicBezTo>
                    <a:pt x="210" y="8422"/>
                    <a:pt x="236" y="8422"/>
                    <a:pt x="262" y="8409"/>
                  </a:cubicBezTo>
                  <a:cubicBezTo>
                    <a:pt x="12399" y="410"/>
                    <a:pt x="12451" y="279"/>
                    <a:pt x="12477" y="214"/>
                  </a:cubicBezTo>
                  <a:cubicBezTo>
                    <a:pt x="12523" y="94"/>
                    <a:pt x="12434" y="0"/>
                    <a:pt x="12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9;p45">
              <a:extLst>
                <a:ext uri="{FF2B5EF4-FFF2-40B4-BE49-F238E27FC236}">
                  <a16:creationId xmlns:a16="http://schemas.microsoft.com/office/drawing/2014/main" id="{051BFEBF-F542-4732-8EDA-95BCF6B83FFB}"/>
                </a:ext>
              </a:extLst>
            </p:cNvPr>
            <p:cNvSpPr/>
            <p:nvPr/>
          </p:nvSpPr>
          <p:spPr>
            <a:xfrm>
              <a:off x="2423075" y="3175150"/>
              <a:ext cx="212250" cy="307675"/>
            </a:xfrm>
            <a:custGeom>
              <a:avLst/>
              <a:gdLst/>
              <a:ahLst/>
              <a:cxnLst/>
              <a:rect l="l" t="t" r="r" b="b"/>
              <a:pathLst>
                <a:path w="8490" h="12307" extrusionOk="0">
                  <a:moveTo>
                    <a:pt x="209" y="1"/>
                  </a:moveTo>
                  <a:cubicBezTo>
                    <a:pt x="103" y="1"/>
                    <a:pt x="1" y="111"/>
                    <a:pt x="58" y="235"/>
                  </a:cubicBezTo>
                  <a:lnTo>
                    <a:pt x="8175" y="12241"/>
                  </a:lnTo>
                  <a:cubicBezTo>
                    <a:pt x="8201" y="12280"/>
                    <a:pt x="8253" y="12306"/>
                    <a:pt x="8306" y="12306"/>
                  </a:cubicBezTo>
                  <a:cubicBezTo>
                    <a:pt x="8332" y="12306"/>
                    <a:pt x="8371" y="12293"/>
                    <a:pt x="8398" y="12280"/>
                  </a:cubicBezTo>
                  <a:cubicBezTo>
                    <a:pt x="8463" y="12227"/>
                    <a:pt x="8489" y="12123"/>
                    <a:pt x="8437" y="12057"/>
                  </a:cubicBezTo>
                  <a:lnTo>
                    <a:pt x="320" y="52"/>
                  </a:lnTo>
                  <a:cubicBezTo>
                    <a:pt x="288" y="16"/>
                    <a:pt x="248"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0;p45">
              <a:extLst>
                <a:ext uri="{FF2B5EF4-FFF2-40B4-BE49-F238E27FC236}">
                  <a16:creationId xmlns:a16="http://schemas.microsoft.com/office/drawing/2014/main" id="{01AB86CA-E888-41FD-ADB7-3F0B82A44DA3}"/>
                </a:ext>
              </a:extLst>
            </p:cNvPr>
            <p:cNvSpPr/>
            <p:nvPr/>
          </p:nvSpPr>
          <p:spPr>
            <a:xfrm>
              <a:off x="2453975" y="3298650"/>
              <a:ext cx="146000" cy="63725"/>
            </a:xfrm>
            <a:custGeom>
              <a:avLst/>
              <a:gdLst/>
              <a:ahLst/>
              <a:cxnLst/>
              <a:rect l="l" t="t" r="r" b="b"/>
              <a:pathLst>
                <a:path w="5840" h="2549" extrusionOk="0">
                  <a:moveTo>
                    <a:pt x="1100" y="322"/>
                  </a:moveTo>
                  <a:cubicBezTo>
                    <a:pt x="1139" y="322"/>
                    <a:pt x="1191" y="322"/>
                    <a:pt x="1231" y="336"/>
                  </a:cubicBezTo>
                  <a:cubicBezTo>
                    <a:pt x="1362" y="349"/>
                    <a:pt x="1506" y="388"/>
                    <a:pt x="1637" y="440"/>
                  </a:cubicBezTo>
                  <a:cubicBezTo>
                    <a:pt x="2069" y="624"/>
                    <a:pt x="2475" y="885"/>
                    <a:pt x="2815" y="1213"/>
                  </a:cubicBezTo>
                  <a:lnTo>
                    <a:pt x="2566" y="1278"/>
                  </a:lnTo>
                  <a:cubicBezTo>
                    <a:pt x="2304" y="1357"/>
                    <a:pt x="2029" y="1422"/>
                    <a:pt x="1754" y="1488"/>
                  </a:cubicBezTo>
                  <a:cubicBezTo>
                    <a:pt x="1580" y="1536"/>
                    <a:pt x="1398" y="1563"/>
                    <a:pt x="1214" y="1563"/>
                  </a:cubicBezTo>
                  <a:cubicBezTo>
                    <a:pt x="1150" y="1563"/>
                    <a:pt x="1086" y="1560"/>
                    <a:pt x="1021" y="1553"/>
                  </a:cubicBezTo>
                  <a:cubicBezTo>
                    <a:pt x="773" y="1527"/>
                    <a:pt x="550" y="1383"/>
                    <a:pt x="419" y="1160"/>
                  </a:cubicBezTo>
                  <a:cubicBezTo>
                    <a:pt x="327" y="1003"/>
                    <a:pt x="340" y="820"/>
                    <a:pt x="432" y="676"/>
                  </a:cubicBezTo>
                  <a:cubicBezTo>
                    <a:pt x="524" y="506"/>
                    <a:pt x="681" y="401"/>
                    <a:pt x="851" y="362"/>
                  </a:cubicBezTo>
                  <a:cubicBezTo>
                    <a:pt x="943" y="336"/>
                    <a:pt x="1021" y="322"/>
                    <a:pt x="1100" y="322"/>
                  </a:cubicBezTo>
                  <a:close/>
                  <a:moveTo>
                    <a:pt x="4534" y="1238"/>
                  </a:moveTo>
                  <a:cubicBezTo>
                    <a:pt x="4890" y="1238"/>
                    <a:pt x="5308" y="1354"/>
                    <a:pt x="5420" y="1553"/>
                  </a:cubicBezTo>
                  <a:cubicBezTo>
                    <a:pt x="5433" y="1592"/>
                    <a:pt x="5499" y="1710"/>
                    <a:pt x="5355" y="1946"/>
                  </a:cubicBezTo>
                  <a:cubicBezTo>
                    <a:pt x="5224" y="2129"/>
                    <a:pt x="5001" y="2234"/>
                    <a:pt x="4779" y="2234"/>
                  </a:cubicBezTo>
                  <a:cubicBezTo>
                    <a:pt x="4307" y="2234"/>
                    <a:pt x="3928" y="1894"/>
                    <a:pt x="3731" y="1684"/>
                  </a:cubicBezTo>
                  <a:cubicBezTo>
                    <a:pt x="3653" y="1592"/>
                    <a:pt x="3548" y="1488"/>
                    <a:pt x="3456" y="1383"/>
                  </a:cubicBezTo>
                  <a:cubicBezTo>
                    <a:pt x="3784" y="1304"/>
                    <a:pt x="4137" y="1252"/>
                    <a:pt x="4478" y="1239"/>
                  </a:cubicBezTo>
                  <a:cubicBezTo>
                    <a:pt x="4496" y="1238"/>
                    <a:pt x="4515" y="1238"/>
                    <a:pt x="4534" y="1238"/>
                  </a:cubicBezTo>
                  <a:close/>
                  <a:moveTo>
                    <a:pt x="1100" y="1"/>
                  </a:moveTo>
                  <a:cubicBezTo>
                    <a:pt x="988" y="1"/>
                    <a:pt x="877" y="13"/>
                    <a:pt x="773" y="48"/>
                  </a:cubicBezTo>
                  <a:cubicBezTo>
                    <a:pt x="511" y="100"/>
                    <a:pt x="275" y="270"/>
                    <a:pt x="144" y="519"/>
                  </a:cubicBezTo>
                  <a:cubicBezTo>
                    <a:pt x="0" y="755"/>
                    <a:pt x="0" y="1056"/>
                    <a:pt x="131" y="1304"/>
                  </a:cubicBezTo>
                  <a:cubicBezTo>
                    <a:pt x="314" y="1619"/>
                    <a:pt x="629" y="1828"/>
                    <a:pt x="982" y="1867"/>
                  </a:cubicBezTo>
                  <a:cubicBezTo>
                    <a:pt x="1054" y="1874"/>
                    <a:pt x="1125" y="1877"/>
                    <a:pt x="1196" y="1877"/>
                  </a:cubicBezTo>
                  <a:cubicBezTo>
                    <a:pt x="1407" y="1877"/>
                    <a:pt x="1614" y="1848"/>
                    <a:pt x="1820" y="1789"/>
                  </a:cubicBezTo>
                  <a:cubicBezTo>
                    <a:pt x="2108" y="1736"/>
                    <a:pt x="2383" y="1658"/>
                    <a:pt x="2658" y="1579"/>
                  </a:cubicBezTo>
                  <a:lnTo>
                    <a:pt x="3090" y="1461"/>
                  </a:lnTo>
                  <a:cubicBezTo>
                    <a:pt x="3234" y="1619"/>
                    <a:pt x="3378" y="1763"/>
                    <a:pt x="3496" y="1894"/>
                  </a:cubicBezTo>
                  <a:cubicBezTo>
                    <a:pt x="3888" y="2326"/>
                    <a:pt x="4347" y="2548"/>
                    <a:pt x="4779" y="2548"/>
                  </a:cubicBezTo>
                  <a:cubicBezTo>
                    <a:pt x="4791" y="2549"/>
                    <a:pt x="4803" y="2549"/>
                    <a:pt x="4815" y="2549"/>
                  </a:cubicBezTo>
                  <a:cubicBezTo>
                    <a:pt x="5142" y="2549"/>
                    <a:pt x="5440" y="2381"/>
                    <a:pt x="5630" y="2116"/>
                  </a:cubicBezTo>
                  <a:cubicBezTo>
                    <a:pt x="5839" y="1789"/>
                    <a:pt x="5787" y="1540"/>
                    <a:pt x="5708" y="1396"/>
                  </a:cubicBezTo>
                  <a:cubicBezTo>
                    <a:pt x="5488" y="1017"/>
                    <a:pt x="4891" y="923"/>
                    <a:pt x="4546" y="923"/>
                  </a:cubicBezTo>
                  <a:cubicBezTo>
                    <a:pt x="4522" y="923"/>
                    <a:pt x="4499" y="924"/>
                    <a:pt x="4478" y="925"/>
                  </a:cubicBezTo>
                  <a:cubicBezTo>
                    <a:pt x="4046" y="938"/>
                    <a:pt x="3600" y="1003"/>
                    <a:pt x="3181" y="1121"/>
                  </a:cubicBezTo>
                  <a:cubicBezTo>
                    <a:pt x="2776" y="702"/>
                    <a:pt x="2291" y="362"/>
                    <a:pt x="1754" y="139"/>
                  </a:cubicBezTo>
                  <a:cubicBezTo>
                    <a:pt x="1597" y="74"/>
                    <a:pt x="1427" y="34"/>
                    <a:pt x="1270" y="8"/>
                  </a:cubicBezTo>
                  <a:cubicBezTo>
                    <a:pt x="1213" y="4"/>
                    <a:pt x="1157"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1;p45">
              <a:extLst>
                <a:ext uri="{FF2B5EF4-FFF2-40B4-BE49-F238E27FC236}">
                  <a16:creationId xmlns:a16="http://schemas.microsoft.com/office/drawing/2014/main" id="{E5512993-354A-4A4B-A473-75E3B9B82E2C}"/>
                </a:ext>
              </a:extLst>
            </p:cNvPr>
            <p:cNvSpPr/>
            <p:nvPr/>
          </p:nvSpPr>
          <p:spPr>
            <a:xfrm>
              <a:off x="2505025" y="3335825"/>
              <a:ext cx="31775" cy="60575"/>
            </a:xfrm>
            <a:custGeom>
              <a:avLst/>
              <a:gdLst/>
              <a:ahLst/>
              <a:cxnLst/>
              <a:rect l="l" t="t" r="r" b="b"/>
              <a:pathLst>
                <a:path w="1271" h="2423" extrusionOk="0">
                  <a:moveTo>
                    <a:pt x="878" y="459"/>
                  </a:moveTo>
                  <a:cubicBezTo>
                    <a:pt x="891" y="695"/>
                    <a:pt x="891" y="930"/>
                    <a:pt x="878" y="1153"/>
                  </a:cubicBezTo>
                  <a:cubicBezTo>
                    <a:pt x="865" y="1428"/>
                    <a:pt x="799" y="1676"/>
                    <a:pt x="694" y="1925"/>
                  </a:cubicBezTo>
                  <a:cubicBezTo>
                    <a:pt x="655" y="2004"/>
                    <a:pt x="603" y="2056"/>
                    <a:pt x="524" y="2095"/>
                  </a:cubicBezTo>
                  <a:lnTo>
                    <a:pt x="459" y="2095"/>
                  </a:lnTo>
                  <a:cubicBezTo>
                    <a:pt x="419" y="2069"/>
                    <a:pt x="406" y="2043"/>
                    <a:pt x="393" y="2004"/>
                  </a:cubicBezTo>
                  <a:cubicBezTo>
                    <a:pt x="341" y="1873"/>
                    <a:pt x="341" y="1729"/>
                    <a:pt x="367" y="1598"/>
                  </a:cubicBezTo>
                  <a:cubicBezTo>
                    <a:pt x="472" y="1192"/>
                    <a:pt x="642" y="812"/>
                    <a:pt x="878" y="459"/>
                  </a:cubicBezTo>
                  <a:close/>
                  <a:moveTo>
                    <a:pt x="904" y="1"/>
                  </a:moveTo>
                  <a:cubicBezTo>
                    <a:pt x="812" y="14"/>
                    <a:pt x="734" y="66"/>
                    <a:pt x="694" y="145"/>
                  </a:cubicBezTo>
                  <a:cubicBezTo>
                    <a:pt x="459" y="498"/>
                    <a:pt x="131" y="1048"/>
                    <a:pt x="53" y="1532"/>
                  </a:cubicBezTo>
                  <a:cubicBezTo>
                    <a:pt x="0" y="1742"/>
                    <a:pt x="27" y="1938"/>
                    <a:pt x="92" y="2135"/>
                  </a:cubicBezTo>
                  <a:cubicBezTo>
                    <a:pt x="131" y="2226"/>
                    <a:pt x="210" y="2318"/>
                    <a:pt x="302" y="2370"/>
                  </a:cubicBezTo>
                  <a:cubicBezTo>
                    <a:pt x="354" y="2397"/>
                    <a:pt x="419" y="2423"/>
                    <a:pt x="485" y="2423"/>
                  </a:cubicBezTo>
                  <a:cubicBezTo>
                    <a:pt x="524" y="2423"/>
                    <a:pt x="577" y="2410"/>
                    <a:pt x="616" y="2397"/>
                  </a:cubicBezTo>
                  <a:cubicBezTo>
                    <a:pt x="773" y="2344"/>
                    <a:pt x="904" y="2226"/>
                    <a:pt x="982" y="2069"/>
                  </a:cubicBezTo>
                  <a:cubicBezTo>
                    <a:pt x="1100" y="1794"/>
                    <a:pt x="1179" y="1493"/>
                    <a:pt x="1192" y="1192"/>
                  </a:cubicBezTo>
                  <a:cubicBezTo>
                    <a:pt x="1192" y="1179"/>
                    <a:pt x="1270" y="249"/>
                    <a:pt x="1061" y="66"/>
                  </a:cubicBezTo>
                  <a:cubicBezTo>
                    <a:pt x="1022" y="14"/>
                    <a:pt x="956" y="1"/>
                    <a:pt x="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2;p45">
              <a:extLst>
                <a:ext uri="{FF2B5EF4-FFF2-40B4-BE49-F238E27FC236}">
                  <a16:creationId xmlns:a16="http://schemas.microsoft.com/office/drawing/2014/main" id="{472112E5-F621-4C19-BCD0-675F1F9F95CB}"/>
                </a:ext>
              </a:extLst>
            </p:cNvPr>
            <p:cNvSpPr/>
            <p:nvPr/>
          </p:nvSpPr>
          <p:spPr>
            <a:xfrm>
              <a:off x="2521725" y="3268900"/>
              <a:ext cx="40275" cy="67600"/>
            </a:xfrm>
            <a:custGeom>
              <a:avLst/>
              <a:gdLst/>
              <a:ahLst/>
              <a:cxnLst/>
              <a:rect l="l" t="t" r="r" b="b"/>
              <a:pathLst>
                <a:path w="1611" h="2704" extrusionOk="0">
                  <a:moveTo>
                    <a:pt x="848" y="320"/>
                  </a:moveTo>
                  <a:cubicBezTo>
                    <a:pt x="912" y="320"/>
                    <a:pt x="975" y="333"/>
                    <a:pt x="1034" y="360"/>
                  </a:cubicBezTo>
                  <a:cubicBezTo>
                    <a:pt x="1178" y="452"/>
                    <a:pt x="1257" y="622"/>
                    <a:pt x="1231" y="792"/>
                  </a:cubicBezTo>
                  <a:cubicBezTo>
                    <a:pt x="1192" y="989"/>
                    <a:pt x="1100" y="1185"/>
                    <a:pt x="982" y="1355"/>
                  </a:cubicBezTo>
                  <a:cubicBezTo>
                    <a:pt x="838" y="1591"/>
                    <a:pt x="668" y="1853"/>
                    <a:pt x="498" y="2089"/>
                  </a:cubicBezTo>
                  <a:cubicBezTo>
                    <a:pt x="485" y="1945"/>
                    <a:pt x="458" y="1814"/>
                    <a:pt x="419" y="1683"/>
                  </a:cubicBezTo>
                  <a:lnTo>
                    <a:pt x="406" y="1604"/>
                  </a:lnTo>
                  <a:lnTo>
                    <a:pt x="393" y="1578"/>
                  </a:lnTo>
                  <a:cubicBezTo>
                    <a:pt x="341" y="1382"/>
                    <a:pt x="314" y="1172"/>
                    <a:pt x="314" y="963"/>
                  </a:cubicBezTo>
                  <a:cubicBezTo>
                    <a:pt x="314" y="766"/>
                    <a:pt x="380" y="583"/>
                    <a:pt x="524" y="452"/>
                  </a:cubicBezTo>
                  <a:cubicBezTo>
                    <a:pt x="609" y="366"/>
                    <a:pt x="728" y="320"/>
                    <a:pt x="848" y="320"/>
                  </a:cubicBezTo>
                  <a:close/>
                  <a:moveTo>
                    <a:pt x="861" y="1"/>
                  </a:moveTo>
                  <a:cubicBezTo>
                    <a:pt x="668" y="1"/>
                    <a:pt x="477" y="71"/>
                    <a:pt x="327" y="203"/>
                  </a:cubicBezTo>
                  <a:cubicBezTo>
                    <a:pt x="118" y="400"/>
                    <a:pt x="0" y="661"/>
                    <a:pt x="0" y="950"/>
                  </a:cubicBezTo>
                  <a:cubicBezTo>
                    <a:pt x="0" y="1185"/>
                    <a:pt x="26" y="1421"/>
                    <a:pt x="92" y="1656"/>
                  </a:cubicBezTo>
                  <a:lnTo>
                    <a:pt x="105" y="1761"/>
                  </a:lnTo>
                  <a:cubicBezTo>
                    <a:pt x="144" y="1892"/>
                    <a:pt x="170" y="2036"/>
                    <a:pt x="170" y="2180"/>
                  </a:cubicBezTo>
                  <a:cubicBezTo>
                    <a:pt x="170" y="2193"/>
                    <a:pt x="157" y="2219"/>
                    <a:pt x="144" y="2246"/>
                  </a:cubicBezTo>
                  <a:cubicBezTo>
                    <a:pt x="79" y="2390"/>
                    <a:pt x="131" y="2560"/>
                    <a:pt x="275" y="2638"/>
                  </a:cubicBezTo>
                  <a:lnTo>
                    <a:pt x="380" y="2704"/>
                  </a:lnTo>
                  <a:lnTo>
                    <a:pt x="485" y="2612"/>
                  </a:lnTo>
                  <a:cubicBezTo>
                    <a:pt x="773" y="2272"/>
                    <a:pt x="1034" y="1905"/>
                    <a:pt x="1270" y="1526"/>
                  </a:cubicBezTo>
                  <a:cubicBezTo>
                    <a:pt x="1414" y="1316"/>
                    <a:pt x="1519" y="1080"/>
                    <a:pt x="1558" y="819"/>
                  </a:cubicBezTo>
                  <a:cubicBezTo>
                    <a:pt x="1611" y="517"/>
                    <a:pt x="1453" y="216"/>
                    <a:pt x="1192" y="72"/>
                  </a:cubicBezTo>
                  <a:cubicBezTo>
                    <a:pt x="1086" y="24"/>
                    <a:pt x="973" y="1"/>
                    <a:pt x="8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901;p45">
            <a:extLst>
              <a:ext uri="{FF2B5EF4-FFF2-40B4-BE49-F238E27FC236}">
                <a16:creationId xmlns:a16="http://schemas.microsoft.com/office/drawing/2014/main" id="{632F47A5-F98B-43C9-81DB-61BFA37DF2ED}"/>
              </a:ext>
            </a:extLst>
          </p:cNvPr>
          <p:cNvGrpSpPr/>
          <p:nvPr/>
        </p:nvGrpSpPr>
        <p:grpSpPr>
          <a:xfrm flipH="1">
            <a:off x="1527809" y="3517900"/>
            <a:ext cx="930136" cy="945644"/>
            <a:chOff x="1984600" y="3863775"/>
            <a:chExt cx="547300" cy="556425"/>
          </a:xfrm>
        </p:grpSpPr>
        <p:sp>
          <p:nvSpPr>
            <p:cNvPr id="58" name="Google Shape;902;p45">
              <a:extLst>
                <a:ext uri="{FF2B5EF4-FFF2-40B4-BE49-F238E27FC236}">
                  <a16:creationId xmlns:a16="http://schemas.microsoft.com/office/drawing/2014/main" id="{F013D219-E908-442E-A3C1-BC21EA1840E1}"/>
                </a:ext>
              </a:extLst>
            </p:cNvPr>
            <p:cNvSpPr/>
            <p:nvPr/>
          </p:nvSpPr>
          <p:spPr>
            <a:xfrm>
              <a:off x="1984600" y="4209725"/>
              <a:ext cx="140450" cy="163025"/>
            </a:xfrm>
            <a:custGeom>
              <a:avLst/>
              <a:gdLst/>
              <a:ahLst/>
              <a:cxnLst/>
              <a:rect l="l" t="t" r="r" b="b"/>
              <a:pathLst>
                <a:path w="5618" h="6521" extrusionOk="0">
                  <a:moveTo>
                    <a:pt x="1" y="1"/>
                  </a:moveTo>
                  <a:lnTo>
                    <a:pt x="1" y="6521"/>
                  </a:lnTo>
                  <a:lnTo>
                    <a:pt x="5617" y="6521"/>
                  </a:lnTo>
                  <a:lnTo>
                    <a:pt x="5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03;p45">
              <a:extLst>
                <a:ext uri="{FF2B5EF4-FFF2-40B4-BE49-F238E27FC236}">
                  <a16:creationId xmlns:a16="http://schemas.microsoft.com/office/drawing/2014/main" id="{23D690D4-2017-4BF9-8AC3-9496BAECAD8F}"/>
                </a:ext>
              </a:extLst>
            </p:cNvPr>
            <p:cNvSpPr/>
            <p:nvPr/>
          </p:nvSpPr>
          <p:spPr>
            <a:xfrm>
              <a:off x="2120125" y="4105325"/>
              <a:ext cx="140750" cy="267425"/>
            </a:xfrm>
            <a:custGeom>
              <a:avLst/>
              <a:gdLst/>
              <a:ahLst/>
              <a:cxnLst/>
              <a:rect l="l" t="t" r="r" b="b"/>
              <a:pathLst>
                <a:path w="5630" h="10697" extrusionOk="0">
                  <a:moveTo>
                    <a:pt x="0" y="0"/>
                  </a:moveTo>
                  <a:lnTo>
                    <a:pt x="0" y="10697"/>
                  </a:lnTo>
                  <a:lnTo>
                    <a:pt x="5630" y="10697"/>
                  </a:lnTo>
                  <a:lnTo>
                    <a:pt x="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04;p45">
              <a:extLst>
                <a:ext uri="{FF2B5EF4-FFF2-40B4-BE49-F238E27FC236}">
                  <a16:creationId xmlns:a16="http://schemas.microsoft.com/office/drawing/2014/main" id="{33F5CF00-B5F6-4EEF-B9A3-0F51A7AF3867}"/>
                </a:ext>
              </a:extLst>
            </p:cNvPr>
            <p:cNvSpPr/>
            <p:nvPr/>
          </p:nvSpPr>
          <p:spPr>
            <a:xfrm>
              <a:off x="2255625" y="3968825"/>
              <a:ext cx="140750" cy="403925"/>
            </a:xfrm>
            <a:custGeom>
              <a:avLst/>
              <a:gdLst/>
              <a:ahLst/>
              <a:cxnLst/>
              <a:rect l="l" t="t" r="r" b="b"/>
              <a:pathLst>
                <a:path w="5630" h="16157" extrusionOk="0">
                  <a:moveTo>
                    <a:pt x="0" y="1"/>
                  </a:moveTo>
                  <a:lnTo>
                    <a:pt x="0" y="16157"/>
                  </a:lnTo>
                  <a:lnTo>
                    <a:pt x="5630" y="16157"/>
                  </a:lnTo>
                  <a:lnTo>
                    <a:pt x="56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05;p45">
              <a:extLst>
                <a:ext uri="{FF2B5EF4-FFF2-40B4-BE49-F238E27FC236}">
                  <a16:creationId xmlns:a16="http://schemas.microsoft.com/office/drawing/2014/main" id="{EEC7F025-5575-4799-930D-82CBC5AB1F39}"/>
                </a:ext>
              </a:extLst>
            </p:cNvPr>
            <p:cNvSpPr/>
            <p:nvPr/>
          </p:nvSpPr>
          <p:spPr>
            <a:xfrm>
              <a:off x="2391450" y="3863775"/>
              <a:ext cx="140450" cy="508975"/>
            </a:xfrm>
            <a:custGeom>
              <a:avLst/>
              <a:gdLst/>
              <a:ahLst/>
              <a:cxnLst/>
              <a:rect l="l" t="t" r="r" b="b"/>
              <a:pathLst>
                <a:path w="5618" h="20359" extrusionOk="0">
                  <a:moveTo>
                    <a:pt x="0" y="0"/>
                  </a:moveTo>
                  <a:lnTo>
                    <a:pt x="0" y="20359"/>
                  </a:lnTo>
                  <a:lnTo>
                    <a:pt x="5617" y="20359"/>
                  </a:lnTo>
                  <a:lnTo>
                    <a:pt x="5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06;p45">
              <a:extLst>
                <a:ext uri="{FF2B5EF4-FFF2-40B4-BE49-F238E27FC236}">
                  <a16:creationId xmlns:a16="http://schemas.microsoft.com/office/drawing/2014/main" id="{C31594EB-E74B-471E-8814-DE8CC5A26052}"/>
                </a:ext>
              </a:extLst>
            </p:cNvPr>
            <p:cNvSpPr/>
            <p:nvPr/>
          </p:nvSpPr>
          <p:spPr>
            <a:xfrm>
              <a:off x="1984600" y="4256850"/>
              <a:ext cx="140450" cy="163350"/>
            </a:xfrm>
            <a:custGeom>
              <a:avLst/>
              <a:gdLst/>
              <a:ahLst/>
              <a:cxnLst/>
              <a:rect l="l" t="t" r="r" b="b"/>
              <a:pathLst>
                <a:path w="5618" h="6534" extrusionOk="0">
                  <a:moveTo>
                    <a:pt x="1" y="1"/>
                  </a:moveTo>
                  <a:lnTo>
                    <a:pt x="1" y="6534"/>
                  </a:lnTo>
                  <a:lnTo>
                    <a:pt x="5617" y="6534"/>
                  </a:lnTo>
                  <a:lnTo>
                    <a:pt x="56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07;p45">
              <a:extLst>
                <a:ext uri="{FF2B5EF4-FFF2-40B4-BE49-F238E27FC236}">
                  <a16:creationId xmlns:a16="http://schemas.microsoft.com/office/drawing/2014/main" id="{F05DC9E6-9C08-4CD6-8451-E139EABCA6D3}"/>
                </a:ext>
              </a:extLst>
            </p:cNvPr>
            <p:cNvSpPr/>
            <p:nvPr/>
          </p:nvSpPr>
          <p:spPr>
            <a:xfrm>
              <a:off x="2120125" y="4152775"/>
              <a:ext cx="140750" cy="267425"/>
            </a:xfrm>
            <a:custGeom>
              <a:avLst/>
              <a:gdLst/>
              <a:ahLst/>
              <a:cxnLst/>
              <a:rect l="l" t="t" r="r" b="b"/>
              <a:pathLst>
                <a:path w="5630" h="10697" extrusionOk="0">
                  <a:moveTo>
                    <a:pt x="0" y="1"/>
                  </a:moveTo>
                  <a:lnTo>
                    <a:pt x="0" y="10697"/>
                  </a:lnTo>
                  <a:lnTo>
                    <a:pt x="5630" y="10697"/>
                  </a:lnTo>
                  <a:lnTo>
                    <a:pt x="5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08;p45">
              <a:extLst>
                <a:ext uri="{FF2B5EF4-FFF2-40B4-BE49-F238E27FC236}">
                  <a16:creationId xmlns:a16="http://schemas.microsoft.com/office/drawing/2014/main" id="{C5BE2DD2-660F-49CB-95AB-5725ED1FD1B5}"/>
                </a:ext>
              </a:extLst>
            </p:cNvPr>
            <p:cNvSpPr/>
            <p:nvPr/>
          </p:nvSpPr>
          <p:spPr>
            <a:xfrm>
              <a:off x="2255625" y="4016300"/>
              <a:ext cx="140750" cy="403900"/>
            </a:xfrm>
            <a:custGeom>
              <a:avLst/>
              <a:gdLst/>
              <a:ahLst/>
              <a:cxnLst/>
              <a:rect l="l" t="t" r="r" b="b"/>
              <a:pathLst>
                <a:path w="5630" h="16156" extrusionOk="0">
                  <a:moveTo>
                    <a:pt x="0" y="0"/>
                  </a:moveTo>
                  <a:lnTo>
                    <a:pt x="0" y="16156"/>
                  </a:lnTo>
                  <a:lnTo>
                    <a:pt x="5630" y="16156"/>
                  </a:lnTo>
                  <a:lnTo>
                    <a:pt x="56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09;p45">
              <a:extLst>
                <a:ext uri="{FF2B5EF4-FFF2-40B4-BE49-F238E27FC236}">
                  <a16:creationId xmlns:a16="http://schemas.microsoft.com/office/drawing/2014/main" id="{C2F2C78D-161E-44A7-8B50-32E639EDD9CA}"/>
                </a:ext>
              </a:extLst>
            </p:cNvPr>
            <p:cNvSpPr/>
            <p:nvPr/>
          </p:nvSpPr>
          <p:spPr>
            <a:xfrm>
              <a:off x="2391450" y="3910900"/>
              <a:ext cx="140450" cy="509300"/>
            </a:xfrm>
            <a:custGeom>
              <a:avLst/>
              <a:gdLst/>
              <a:ahLst/>
              <a:cxnLst/>
              <a:rect l="l" t="t" r="r" b="b"/>
              <a:pathLst>
                <a:path w="5618" h="20372" extrusionOk="0">
                  <a:moveTo>
                    <a:pt x="0" y="1"/>
                  </a:moveTo>
                  <a:lnTo>
                    <a:pt x="0" y="20372"/>
                  </a:lnTo>
                  <a:lnTo>
                    <a:pt x="5617" y="20372"/>
                  </a:lnTo>
                  <a:lnTo>
                    <a:pt x="56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10;p45">
              <a:extLst>
                <a:ext uri="{FF2B5EF4-FFF2-40B4-BE49-F238E27FC236}">
                  <a16:creationId xmlns:a16="http://schemas.microsoft.com/office/drawing/2014/main" id="{68497350-A2CC-42CF-BAC9-25A0F2BA1751}"/>
                </a:ext>
              </a:extLst>
            </p:cNvPr>
            <p:cNvSpPr/>
            <p:nvPr/>
          </p:nvSpPr>
          <p:spPr>
            <a:xfrm>
              <a:off x="2253325" y="4153425"/>
              <a:ext cx="222925" cy="231425"/>
            </a:xfrm>
            <a:custGeom>
              <a:avLst/>
              <a:gdLst/>
              <a:ahLst/>
              <a:cxnLst/>
              <a:rect l="l" t="t" r="r" b="b"/>
              <a:pathLst>
                <a:path w="8917" h="9257" extrusionOk="0">
                  <a:moveTo>
                    <a:pt x="8759" y="1"/>
                  </a:moveTo>
                  <a:cubicBezTo>
                    <a:pt x="3863" y="132"/>
                    <a:pt x="1" y="4203"/>
                    <a:pt x="118" y="9100"/>
                  </a:cubicBezTo>
                  <a:cubicBezTo>
                    <a:pt x="118" y="9189"/>
                    <a:pt x="181" y="9254"/>
                    <a:pt x="269" y="9257"/>
                  </a:cubicBezTo>
                  <a:lnTo>
                    <a:pt x="269" y="9257"/>
                  </a:lnTo>
                  <a:cubicBezTo>
                    <a:pt x="358" y="9253"/>
                    <a:pt x="433" y="9177"/>
                    <a:pt x="433" y="9100"/>
                  </a:cubicBezTo>
                  <a:cubicBezTo>
                    <a:pt x="315" y="4374"/>
                    <a:pt x="4033" y="459"/>
                    <a:pt x="8759" y="328"/>
                  </a:cubicBezTo>
                  <a:cubicBezTo>
                    <a:pt x="8838" y="328"/>
                    <a:pt x="8916" y="263"/>
                    <a:pt x="8916" y="171"/>
                  </a:cubicBezTo>
                  <a:cubicBezTo>
                    <a:pt x="8916" y="79"/>
                    <a:pt x="8838" y="1"/>
                    <a:pt x="8759" y="1"/>
                  </a:cubicBezTo>
                  <a:close/>
                  <a:moveTo>
                    <a:pt x="269" y="9257"/>
                  </a:moveTo>
                  <a:cubicBezTo>
                    <a:pt x="267" y="9257"/>
                    <a:pt x="265" y="9257"/>
                    <a:pt x="262" y="9257"/>
                  </a:cubicBezTo>
                  <a:lnTo>
                    <a:pt x="276" y="9257"/>
                  </a:lnTo>
                  <a:cubicBezTo>
                    <a:pt x="273" y="9257"/>
                    <a:pt x="271" y="9257"/>
                    <a:pt x="269" y="92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11;p45">
              <a:extLst>
                <a:ext uri="{FF2B5EF4-FFF2-40B4-BE49-F238E27FC236}">
                  <a16:creationId xmlns:a16="http://schemas.microsoft.com/office/drawing/2014/main" id="{E3C3B464-7EDC-43B9-8C67-C4DEF120B8DF}"/>
                </a:ext>
              </a:extLst>
            </p:cNvPr>
            <p:cNvSpPr/>
            <p:nvPr/>
          </p:nvSpPr>
          <p:spPr>
            <a:xfrm>
              <a:off x="2307975" y="4207100"/>
              <a:ext cx="180700" cy="187575"/>
            </a:xfrm>
            <a:custGeom>
              <a:avLst/>
              <a:gdLst/>
              <a:ahLst/>
              <a:cxnLst/>
              <a:rect l="l" t="t" r="r" b="b"/>
              <a:pathLst>
                <a:path w="7228" h="7503" extrusionOk="0">
                  <a:moveTo>
                    <a:pt x="7071" y="1"/>
                  </a:moveTo>
                  <a:cubicBezTo>
                    <a:pt x="3117" y="106"/>
                    <a:pt x="1" y="3392"/>
                    <a:pt x="93" y="7333"/>
                  </a:cubicBezTo>
                  <a:cubicBezTo>
                    <a:pt x="93" y="7421"/>
                    <a:pt x="165" y="7497"/>
                    <a:pt x="252" y="7502"/>
                  </a:cubicBezTo>
                  <a:lnTo>
                    <a:pt x="252" y="7502"/>
                  </a:lnTo>
                  <a:cubicBezTo>
                    <a:pt x="343" y="7489"/>
                    <a:pt x="407" y="7423"/>
                    <a:pt x="407" y="7333"/>
                  </a:cubicBezTo>
                  <a:cubicBezTo>
                    <a:pt x="315" y="3562"/>
                    <a:pt x="3287" y="433"/>
                    <a:pt x="7071" y="328"/>
                  </a:cubicBezTo>
                  <a:cubicBezTo>
                    <a:pt x="7149" y="328"/>
                    <a:pt x="7228" y="263"/>
                    <a:pt x="7228" y="171"/>
                  </a:cubicBezTo>
                  <a:cubicBezTo>
                    <a:pt x="7228" y="80"/>
                    <a:pt x="7149" y="1"/>
                    <a:pt x="7071" y="1"/>
                  </a:cubicBezTo>
                  <a:close/>
                  <a:moveTo>
                    <a:pt x="252" y="7502"/>
                  </a:moveTo>
                  <a:cubicBezTo>
                    <a:pt x="251" y="7503"/>
                    <a:pt x="251" y="7503"/>
                    <a:pt x="250" y="7503"/>
                  </a:cubicBezTo>
                  <a:lnTo>
                    <a:pt x="263" y="7503"/>
                  </a:lnTo>
                  <a:cubicBezTo>
                    <a:pt x="259" y="7503"/>
                    <a:pt x="256" y="7503"/>
                    <a:pt x="252" y="75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12;p45">
              <a:extLst>
                <a:ext uri="{FF2B5EF4-FFF2-40B4-BE49-F238E27FC236}">
                  <a16:creationId xmlns:a16="http://schemas.microsoft.com/office/drawing/2014/main" id="{24D6F1C0-8E76-4F55-B0D1-C9B6939CAB5E}"/>
                </a:ext>
              </a:extLst>
            </p:cNvPr>
            <p:cNvSpPr/>
            <p:nvPr/>
          </p:nvSpPr>
          <p:spPr>
            <a:xfrm>
              <a:off x="2368200" y="4267325"/>
              <a:ext cx="112300" cy="114925"/>
            </a:xfrm>
            <a:custGeom>
              <a:avLst/>
              <a:gdLst/>
              <a:ahLst/>
              <a:cxnLst/>
              <a:rect l="l" t="t" r="r" b="b"/>
              <a:pathLst>
                <a:path w="4492" h="4597" extrusionOk="0">
                  <a:moveTo>
                    <a:pt x="4282" y="1"/>
                  </a:moveTo>
                  <a:cubicBezTo>
                    <a:pt x="1886" y="53"/>
                    <a:pt x="1" y="2043"/>
                    <a:pt x="66" y="4426"/>
                  </a:cubicBezTo>
                  <a:cubicBezTo>
                    <a:pt x="66" y="4518"/>
                    <a:pt x="145" y="4596"/>
                    <a:pt x="237" y="4596"/>
                  </a:cubicBezTo>
                  <a:lnTo>
                    <a:pt x="224" y="4583"/>
                  </a:lnTo>
                  <a:cubicBezTo>
                    <a:pt x="302" y="4583"/>
                    <a:pt x="381" y="4518"/>
                    <a:pt x="381" y="4426"/>
                  </a:cubicBezTo>
                  <a:cubicBezTo>
                    <a:pt x="328" y="2213"/>
                    <a:pt x="2070" y="381"/>
                    <a:pt x="4282" y="328"/>
                  </a:cubicBezTo>
                  <a:cubicBezTo>
                    <a:pt x="4492" y="328"/>
                    <a:pt x="4492" y="1"/>
                    <a:pt x="4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13;p45">
              <a:extLst>
                <a:ext uri="{FF2B5EF4-FFF2-40B4-BE49-F238E27FC236}">
                  <a16:creationId xmlns:a16="http://schemas.microsoft.com/office/drawing/2014/main" id="{53021B5E-0F10-4F5D-8204-0EED0B6294A5}"/>
                </a:ext>
              </a:extLst>
            </p:cNvPr>
            <p:cNvSpPr/>
            <p:nvPr/>
          </p:nvSpPr>
          <p:spPr>
            <a:xfrm>
              <a:off x="2424175" y="4322650"/>
              <a:ext cx="56325" cy="57950"/>
            </a:xfrm>
            <a:custGeom>
              <a:avLst/>
              <a:gdLst/>
              <a:ahLst/>
              <a:cxnLst/>
              <a:rect l="l" t="t" r="r" b="b"/>
              <a:pathLst>
                <a:path w="2253" h="2318" extrusionOk="0">
                  <a:moveTo>
                    <a:pt x="2095" y="0"/>
                  </a:moveTo>
                  <a:cubicBezTo>
                    <a:pt x="930" y="27"/>
                    <a:pt x="1" y="995"/>
                    <a:pt x="40" y="2161"/>
                  </a:cubicBezTo>
                  <a:cubicBezTo>
                    <a:pt x="40" y="2250"/>
                    <a:pt x="102" y="2315"/>
                    <a:pt x="190" y="2318"/>
                  </a:cubicBezTo>
                  <a:lnTo>
                    <a:pt x="190" y="2318"/>
                  </a:lnTo>
                  <a:cubicBezTo>
                    <a:pt x="279" y="2314"/>
                    <a:pt x="354" y="2237"/>
                    <a:pt x="354" y="2148"/>
                  </a:cubicBezTo>
                  <a:cubicBezTo>
                    <a:pt x="328" y="1166"/>
                    <a:pt x="1114" y="354"/>
                    <a:pt x="2095" y="315"/>
                  </a:cubicBezTo>
                  <a:cubicBezTo>
                    <a:pt x="2187" y="315"/>
                    <a:pt x="2253" y="249"/>
                    <a:pt x="2253" y="158"/>
                  </a:cubicBezTo>
                  <a:cubicBezTo>
                    <a:pt x="2253" y="66"/>
                    <a:pt x="2187" y="0"/>
                    <a:pt x="2095" y="0"/>
                  </a:cubicBezTo>
                  <a:close/>
                  <a:moveTo>
                    <a:pt x="190" y="2318"/>
                  </a:moveTo>
                  <a:cubicBezTo>
                    <a:pt x="188" y="2318"/>
                    <a:pt x="186" y="2318"/>
                    <a:pt x="184" y="2318"/>
                  </a:cubicBezTo>
                  <a:lnTo>
                    <a:pt x="197" y="2318"/>
                  </a:lnTo>
                  <a:cubicBezTo>
                    <a:pt x="195" y="2318"/>
                    <a:pt x="193" y="2318"/>
                    <a:pt x="190" y="2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1760;p60">
            <a:extLst>
              <a:ext uri="{FF2B5EF4-FFF2-40B4-BE49-F238E27FC236}">
                <a16:creationId xmlns:a16="http://schemas.microsoft.com/office/drawing/2014/main" id="{F48606CB-6709-4B22-B785-E38282A8B95C}"/>
              </a:ext>
            </a:extLst>
          </p:cNvPr>
          <p:cNvSpPr/>
          <p:nvPr/>
        </p:nvSpPr>
        <p:spPr>
          <a:xfrm>
            <a:off x="2143695" y="296104"/>
            <a:ext cx="1219781" cy="1603015"/>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 name="Google Shape;763;p43">
            <a:extLst>
              <a:ext uri="{FF2B5EF4-FFF2-40B4-BE49-F238E27FC236}">
                <a16:creationId xmlns:a16="http://schemas.microsoft.com/office/drawing/2014/main" id="{70AB127E-2199-4E69-843E-0CA4F2E92656}"/>
              </a:ext>
            </a:extLst>
          </p:cNvPr>
          <p:cNvGrpSpPr/>
          <p:nvPr/>
        </p:nvGrpSpPr>
        <p:grpSpPr>
          <a:xfrm>
            <a:off x="2230739" y="509389"/>
            <a:ext cx="945196" cy="1059248"/>
            <a:chOff x="4526450" y="2237425"/>
            <a:chExt cx="2030950" cy="1985750"/>
          </a:xfrm>
        </p:grpSpPr>
        <p:sp>
          <p:nvSpPr>
            <p:cNvPr id="72" name="Google Shape;764;p43">
              <a:extLst>
                <a:ext uri="{FF2B5EF4-FFF2-40B4-BE49-F238E27FC236}">
                  <a16:creationId xmlns:a16="http://schemas.microsoft.com/office/drawing/2014/main" id="{637E6CE7-11D1-4AC1-8532-23C7E719847E}"/>
                </a:ext>
              </a:extLst>
            </p:cNvPr>
            <p:cNvSpPr/>
            <p:nvPr/>
          </p:nvSpPr>
          <p:spPr>
            <a:xfrm>
              <a:off x="5571875" y="2313425"/>
              <a:ext cx="355475" cy="658225"/>
            </a:xfrm>
            <a:custGeom>
              <a:avLst/>
              <a:gdLst/>
              <a:ahLst/>
              <a:cxnLst/>
              <a:rect l="l" t="t" r="r" b="b"/>
              <a:pathLst>
                <a:path w="14219" h="26329" extrusionOk="0">
                  <a:moveTo>
                    <a:pt x="7574" y="0"/>
                  </a:moveTo>
                  <a:cubicBezTo>
                    <a:pt x="5283" y="0"/>
                    <a:pt x="2965" y="1373"/>
                    <a:pt x="1807" y="3296"/>
                  </a:cubicBezTo>
                  <a:cubicBezTo>
                    <a:pt x="642" y="5247"/>
                    <a:pt x="0" y="8402"/>
                    <a:pt x="170" y="10654"/>
                  </a:cubicBezTo>
                  <a:cubicBezTo>
                    <a:pt x="314" y="12722"/>
                    <a:pt x="1545" y="14817"/>
                    <a:pt x="3522" y="15459"/>
                  </a:cubicBezTo>
                  <a:cubicBezTo>
                    <a:pt x="3509" y="17593"/>
                    <a:pt x="3614" y="19714"/>
                    <a:pt x="3849" y="21835"/>
                  </a:cubicBezTo>
                  <a:cubicBezTo>
                    <a:pt x="3928" y="22541"/>
                    <a:pt x="4033" y="23288"/>
                    <a:pt x="4425" y="23903"/>
                  </a:cubicBezTo>
                  <a:cubicBezTo>
                    <a:pt x="5452" y="25484"/>
                    <a:pt x="7257" y="26328"/>
                    <a:pt x="9090" y="26328"/>
                  </a:cubicBezTo>
                  <a:cubicBezTo>
                    <a:pt x="9549" y="26328"/>
                    <a:pt x="10010" y="26275"/>
                    <a:pt x="10461" y="26168"/>
                  </a:cubicBezTo>
                  <a:cubicBezTo>
                    <a:pt x="13027" y="25553"/>
                    <a:pt x="14101" y="23628"/>
                    <a:pt x="14101" y="21101"/>
                  </a:cubicBezTo>
                  <a:cubicBezTo>
                    <a:pt x="14101" y="18339"/>
                    <a:pt x="14061" y="15563"/>
                    <a:pt x="13970" y="12788"/>
                  </a:cubicBezTo>
                  <a:cubicBezTo>
                    <a:pt x="13891" y="10510"/>
                    <a:pt x="14218" y="7800"/>
                    <a:pt x="13682" y="5600"/>
                  </a:cubicBezTo>
                  <a:cubicBezTo>
                    <a:pt x="13079" y="3178"/>
                    <a:pt x="11260" y="651"/>
                    <a:pt x="8693" y="115"/>
                  </a:cubicBezTo>
                  <a:cubicBezTo>
                    <a:pt x="8324" y="37"/>
                    <a:pt x="7950" y="0"/>
                    <a:pt x="7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65;p43">
              <a:extLst>
                <a:ext uri="{FF2B5EF4-FFF2-40B4-BE49-F238E27FC236}">
                  <a16:creationId xmlns:a16="http://schemas.microsoft.com/office/drawing/2014/main" id="{C28FF2DA-3349-4742-9729-8C1036AE8D54}"/>
                </a:ext>
              </a:extLst>
            </p:cNvPr>
            <p:cNvSpPr/>
            <p:nvPr/>
          </p:nvSpPr>
          <p:spPr>
            <a:xfrm>
              <a:off x="5569575" y="2310775"/>
              <a:ext cx="357775" cy="663400"/>
            </a:xfrm>
            <a:custGeom>
              <a:avLst/>
              <a:gdLst/>
              <a:ahLst/>
              <a:cxnLst/>
              <a:rect l="l" t="t" r="r" b="b"/>
              <a:pathLst>
                <a:path w="14311" h="26536" extrusionOk="0">
                  <a:moveTo>
                    <a:pt x="7673" y="208"/>
                  </a:moveTo>
                  <a:cubicBezTo>
                    <a:pt x="8039" y="208"/>
                    <a:pt x="8406" y="247"/>
                    <a:pt x="8759" y="325"/>
                  </a:cubicBezTo>
                  <a:cubicBezTo>
                    <a:pt x="11365" y="875"/>
                    <a:pt x="13106" y="3441"/>
                    <a:pt x="13669" y="5746"/>
                  </a:cubicBezTo>
                  <a:cubicBezTo>
                    <a:pt x="14035" y="7238"/>
                    <a:pt x="13996" y="8992"/>
                    <a:pt x="13970" y="10668"/>
                  </a:cubicBezTo>
                  <a:cubicBezTo>
                    <a:pt x="13957" y="11454"/>
                    <a:pt x="13931" y="12187"/>
                    <a:pt x="13957" y="12907"/>
                  </a:cubicBezTo>
                  <a:cubicBezTo>
                    <a:pt x="14035" y="15669"/>
                    <a:pt x="14088" y="18458"/>
                    <a:pt x="14088" y="21220"/>
                  </a:cubicBezTo>
                  <a:cubicBezTo>
                    <a:pt x="14088" y="23904"/>
                    <a:pt x="12857" y="25619"/>
                    <a:pt x="10527" y="26182"/>
                  </a:cubicBezTo>
                  <a:cubicBezTo>
                    <a:pt x="10082" y="26289"/>
                    <a:pt x="9631" y="26341"/>
                    <a:pt x="9186" y="26341"/>
                  </a:cubicBezTo>
                  <a:cubicBezTo>
                    <a:pt x="7337" y="26341"/>
                    <a:pt x="5569" y="25455"/>
                    <a:pt x="4609" y="23957"/>
                  </a:cubicBezTo>
                  <a:cubicBezTo>
                    <a:pt x="4229" y="23381"/>
                    <a:pt x="4125" y="22661"/>
                    <a:pt x="4046" y="21927"/>
                  </a:cubicBezTo>
                  <a:cubicBezTo>
                    <a:pt x="3810" y="19820"/>
                    <a:pt x="3706" y="17699"/>
                    <a:pt x="3719" y="15578"/>
                  </a:cubicBezTo>
                  <a:lnTo>
                    <a:pt x="3719" y="15486"/>
                  </a:lnTo>
                  <a:lnTo>
                    <a:pt x="3640" y="15460"/>
                  </a:lnTo>
                  <a:cubicBezTo>
                    <a:pt x="1860" y="14897"/>
                    <a:pt x="511" y="12946"/>
                    <a:pt x="354" y="10747"/>
                  </a:cubicBezTo>
                  <a:cubicBezTo>
                    <a:pt x="197" y="8403"/>
                    <a:pt x="891" y="5261"/>
                    <a:pt x="1991" y="3454"/>
                  </a:cubicBezTo>
                  <a:cubicBezTo>
                    <a:pt x="3169" y="1477"/>
                    <a:pt x="5473" y="208"/>
                    <a:pt x="7673" y="208"/>
                  </a:cubicBezTo>
                  <a:close/>
                  <a:moveTo>
                    <a:pt x="7682" y="1"/>
                  </a:moveTo>
                  <a:cubicBezTo>
                    <a:pt x="5422" y="1"/>
                    <a:pt x="3041" y="1311"/>
                    <a:pt x="1820" y="3350"/>
                  </a:cubicBezTo>
                  <a:cubicBezTo>
                    <a:pt x="694" y="5222"/>
                    <a:pt x="1" y="8338"/>
                    <a:pt x="158" y="10760"/>
                  </a:cubicBezTo>
                  <a:cubicBezTo>
                    <a:pt x="315" y="13025"/>
                    <a:pt x="1689" y="15015"/>
                    <a:pt x="3522" y="15643"/>
                  </a:cubicBezTo>
                  <a:cubicBezTo>
                    <a:pt x="3509" y="17751"/>
                    <a:pt x="3614" y="19846"/>
                    <a:pt x="3850" y="21941"/>
                  </a:cubicBezTo>
                  <a:cubicBezTo>
                    <a:pt x="3928" y="22713"/>
                    <a:pt x="4046" y="23446"/>
                    <a:pt x="4439" y="24061"/>
                  </a:cubicBezTo>
                  <a:cubicBezTo>
                    <a:pt x="5434" y="25619"/>
                    <a:pt x="7267" y="26536"/>
                    <a:pt x="9191" y="26536"/>
                  </a:cubicBezTo>
                  <a:cubicBezTo>
                    <a:pt x="9663" y="26536"/>
                    <a:pt x="10134" y="26483"/>
                    <a:pt x="10592" y="26366"/>
                  </a:cubicBezTo>
                  <a:cubicBezTo>
                    <a:pt x="13027" y="25790"/>
                    <a:pt x="14310" y="23996"/>
                    <a:pt x="14310" y="21207"/>
                  </a:cubicBezTo>
                  <a:cubicBezTo>
                    <a:pt x="14310" y="18458"/>
                    <a:pt x="14271" y="15656"/>
                    <a:pt x="14179" y="12894"/>
                  </a:cubicBezTo>
                  <a:cubicBezTo>
                    <a:pt x="14153" y="12187"/>
                    <a:pt x="14179" y="11454"/>
                    <a:pt x="14193" y="10668"/>
                  </a:cubicBezTo>
                  <a:cubicBezTo>
                    <a:pt x="14232" y="8966"/>
                    <a:pt x="14271" y="7212"/>
                    <a:pt x="13891" y="5680"/>
                  </a:cubicBezTo>
                  <a:cubicBezTo>
                    <a:pt x="13302" y="3323"/>
                    <a:pt x="11509" y="679"/>
                    <a:pt x="8812" y="116"/>
                  </a:cubicBezTo>
                  <a:cubicBezTo>
                    <a:pt x="8443" y="38"/>
                    <a:pt x="8064" y="1"/>
                    <a:pt x="7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66;p43">
              <a:extLst>
                <a:ext uri="{FF2B5EF4-FFF2-40B4-BE49-F238E27FC236}">
                  <a16:creationId xmlns:a16="http://schemas.microsoft.com/office/drawing/2014/main" id="{15E3206A-8A0B-44EE-8C16-9A243CC08C12}"/>
                </a:ext>
              </a:extLst>
            </p:cNvPr>
            <p:cNvSpPr/>
            <p:nvPr/>
          </p:nvSpPr>
          <p:spPr>
            <a:xfrm>
              <a:off x="5089950" y="2758150"/>
              <a:ext cx="191275" cy="122575"/>
            </a:xfrm>
            <a:custGeom>
              <a:avLst/>
              <a:gdLst/>
              <a:ahLst/>
              <a:cxnLst/>
              <a:rect l="l" t="t" r="r" b="b"/>
              <a:pathLst>
                <a:path w="7651" h="4903" extrusionOk="0">
                  <a:moveTo>
                    <a:pt x="6315" y="1"/>
                  </a:moveTo>
                  <a:cubicBezTo>
                    <a:pt x="6164" y="1"/>
                    <a:pt x="6005" y="40"/>
                    <a:pt x="5845" y="131"/>
                  </a:cubicBezTo>
                  <a:cubicBezTo>
                    <a:pt x="4103" y="1126"/>
                    <a:pt x="2414" y="2200"/>
                    <a:pt x="765" y="3325"/>
                  </a:cubicBezTo>
                  <a:cubicBezTo>
                    <a:pt x="1" y="3853"/>
                    <a:pt x="511" y="4903"/>
                    <a:pt x="1248" y="4903"/>
                  </a:cubicBezTo>
                  <a:cubicBezTo>
                    <a:pt x="1407" y="4903"/>
                    <a:pt x="1577" y="4853"/>
                    <a:pt x="1747" y="4739"/>
                  </a:cubicBezTo>
                  <a:cubicBezTo>
                    <a:pt x="3383" y="3600"/>
                    <a:pt x="5072" y="2540"/>
                    <a:pt x="6827" y="1545"/>
                  </a:cubicBezTo>
                  <a:cubicBezTo>
                    <a:pt x="7650" y="1073"/>
                    <a:pt x="7101" y="1"/>
                    <a:pt x="6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67;p43">
              <a:extLst>
                <a:ext uri="{FF2B5EF4-FFF2-40B4-BE49-F238E27FC236}">
                  <a16:creationId xmlns:a16="http://schemas.microsoft.com/office/drawing/2014/main" id="{C9F243F3-72CF-4EA0-9F8E-9E996F6E627C}"/>
                </a:ext>
              </a:extLst>
            </p:cNvPr>
            <p:cNvSpPr/>
            <p:nvPr/>
          </p:nvSpPr>
          <p:spPr>
            <a:xfrm>
              <a:off x="5096300" y="2755550"/>
              <a:ext cx="176775" cy="127975"/>
            </a:xfrm>
            <a:custGeom>
              <a:avLst/>
              <a:gdLst/>
              <a:ahLst/>
              <a:cxnLst/>
              <a:rect l="l" t="t" r="r" b="b"/>
              <a:pathLst>
                <a:path w="7071" h="5119" extrusionOk="0">
                  <a:moveTo>
                    <a:pt x="6062" y="209"/>
                  </a:moveTo>
                  <a:cubicBezTo>
                    <a:pt x="6193" y="209"/>
                    <a:pt x="6337" y="248"/>
                    <a:pt x="6455" y="314"/>
                  </a:cubicBezTo>
                  <a:cubicBezTo>
                    <a:pt x="6703" y="458"/>
                    <a:pt x="6861" y="706"/>
                    <a:pt x="6874" y="994"/>
                  </a:cubicBezTo>
                  <a:cubicBezTo>
                    <a:pt x="6861" y="1243"/>
                    <a:pt x="6717" y="1453"/>
                    <a:pt x="6507" y="1557"/>
                  </a:cubicBezTo>
                  <a:cubicBezTo>
                    <a:pt x="4779" y="2552"/>
                    <a:pt x="3064" y="3626"/>
                    <a:pt x="1427" y="4752"/>
                  </a:cubicBezTo>
                  <a:cubicBezTo>
                    <a:pt x="1300" y="4855"/>
                    <a:pt x="1149" y="4905"/>
                    <a:pt x="993" y="4905"/>
                  </a:cubicBezTo>
                  <a:cubicBezTo>
                    <a:pt x="893" y="4905"/>
                    <a:pt x="792" y="4884"/>
                    <a:pt x="694" y="4843"/>
                  </a:cubicBezTo>
                  <a:cubicBezTo>
                    <a:pt x="445" y="4712"/>
                    <a:pt x="262" y="4451"/>
                    <a:pt x="236" y="4163"/>
                  </a:cubicBezTo>
                  <a:cubicBezTo>
                    <a:pt x="223" y="3901"/>
                    <a:pt x="341" y="3652"/>
                    <a:pt x="563" y="3508"/>
                  </a:cubicBezTo>
                  <a:cubicBezTo>
                    <a:pt x="2200" y="2382"/>
                    <a:pt x="3915" y="1322"/>
                    <a:pt x="5643" y="327"/>
                  </a:cubicBezTo>
                  <a:cubicBezTo>
                    <a:pt x="5761" y="248"/>
                    <a:pt x="5918" y="209"/>
                    <a:pt x="6062" y="209"/>
                  </a:cubicBezTo>
                  <a:close/>
                  <a:moveTo>
                    <a:pt x="6045" y="1"/>
                  </a:moveTo>
                  <a:cubicBezTo>
                    <a:pt x="5865" y="1"/>
                    <a:pt x="5685" y="50"/>
                    <a:pt x="5525" y="143"/>
                  </a:cubicBezTo>
                  <a:cubicBezTo>
                    <a:pt x="3797" y="1138"/>
                    <a:pt x="2095" y="2225"/>
                    <a:pt x="459" y="3351"/>
                  </a:cubicBezTo>
                  <a:cubicBezTo>
                    <a:pt x="170" y="3521"/>
                    <a:pt x="0" y="3848"/>
                    <a:pt x="26" y="4189"/>
                  </a:cubicBezTo>
                  <a:cubicBezTo>
                    <a:pt x="66" y="4542"/>
                    <a:pt x="288" y="4870"/>
                    <a:pt x="616" y="5027"/>
                  </a:cubicBezTo>
                  <a:cubicBezTo>
                    <a:pt x="733" y="5079"/>
                    <a:pt x="851" y="5105"/>
                    <a:pt x="995" y="5118"/>
                  </a:cubicBezTo>
                  <a:cubicBezTo>
                    <a:pt x="1179" y="5105"/>
                    <a:pt x="1375" y="5040"/>
                    <a:pt x="1532" y="4922"/>
                  </a:cubicBezTo>
                  <a:cubicBezTo>
                    <a:pt x="3169" y="3809"/>
                    <a:pt x="4871" y="2736"/>
                    <a:pt x="6599" y="1741"/>
                  </a:cubicBezTo>
                  <a:cubicBezTo>
                    <a:pt x="6887" y="1597"/>
                    <a:pt x="7070" y="1309"/>
                    <a:pt x="7070" y="994"/>
                  </a:cubicBezTo>
                  <a:cubicBezTo>
                    <a:pt x="7057" y="641"/>
                    <a:pt x="6861" y="314"/>
                    <a:pt x="6546" y="143"/>
                  </a:cubicBezTo>
                  <a:cubicBezTo>
                    <a:pt x="6392" y="47"/>
                    <a:pt x="6219" y="1"/>
                    <a:pt x="6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8;p43">
              <a:extLst>
                <a:ext uri="{FF2B5EF4-FFF2-40B4-BE49-F238E27FC236}">
                  <a16:creationId xmlns:a16="http://schemas.microsoft.com/office/drawing/2014/main" id="{5BF4B9AB-D318-43D0-A11B-A69B7E8DD9EE}"/>
                </a:ext>
              </a:extLst>
            </p:cNvPr>
            <p:cNvSpPr/>
            <p:nvPr/>
          </p:nvSpPr>
          <p:spPr>
            <a:xfrm>
              <a:off x="5098250" y="2905675"/>
              <a:ext cx="178675" cy="114575"/>
            </a:xfrm>
            <a:custGeom>
              <a:avLst/>
              <a:gdLst/>
              <a:ahLst/>
              <a:cxnLst/>
              <a:rect l="l" t="t" r="r" b="b"/>
              <a:pathLst>
                <a:path w="7147" h="4583" extrusionOk="0">
                  <a:moveTo>
                    <a:pt x="5893" y="1"/>
                  </a:moveTo>
                  <a:cubicBezTo>
                    <a:pt x="5754" y="1"/>
                    <a:pt x="5607" y="38"/>
                    <a:pt x="5460" y="121"/>
                  </a:cubicBezTo>
                  <a:cubicBezTo>
                    <a:pt x="3837" y="1051"/>
                    <a:pt x="2253" y="2046"/>
                    <a:pt x="721" y="3106"/>
                  </a:cubicBezTo>
                  <a:cubicBezTo>
                    <a:pt x="0" y="3601"/>
                    <a:pt x="482" y="4582"/>
                    <a:pt x="1170" y="4582"/>
                  </a:cubicBezTo>
                  <a:cubicBezTo>
                    <a:pt x="1319" y="4582"/>
                    <a:pt x="1479" y="4536"/>
                    <a:pt x="1637" y="4429"/>
                  </a:cubicBezTo>
                  <a:cubicBezTo>
                    <a:pt x="3169" y="3368"/>
                    <a:pt x="4753" y="2373"/>
                    <a:pt x="6377" y="1444"/>
                  </a:cubicBezTo>
                  <a:cubicBezTo>
                    <a:pt x="7146" y="1004"/>
                    <a:pt x="6623" y="1"/>
                    <a:pt x="5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69;p43">
              <a:extLst>
                <a:ext uri="{FF2B5EF4-FFF2-40B4-BE49-F238E27FC236}">
                  <a16:creationId xmlns:a16="http://schemas.microsoft.com/office/drawing/2014/main" id="{C90F7B4F-AE2D-49F7-BE53-E542A26F241A}"/>
                </a:ext>
              </a:extLst>
            </p:cNvPr>
            <p:cNvSpPr/>
            <p:nvPr/>
          </p:nvSpPr>
          <p:spPr>
            <a:xfrm>
              <a:off x="5104150" y="2903250"/>
              <a:ext cx="165650" cy="119700"/>
            </a:xfrm>
            <a:custGeom>
              <a:avLst/>
              <a:gdLst/>
              <a:ahLst/>
              <a:cxnLst/>
              <a:rect l="l" t="t" r="r" b="b"/>
              <a:pathLst>
                <a:path w="6626" h="4788" extrusionOk="0">
                  <a:moveTo>
                    <a:pt x="5651" y="202"/>
                  </a:moveTo>
                  <a:cubicBezTo>
                    <a:pt x="5784" y="202"/>
                    <a:pt x="5918" y="238"/>
                    <a:pt x="6036" y="310"/>
                  </a:cubicBezTo>
                  <a:cubicBezTo>
                    <a:pt x="6259" y="428"/>
                    <a:pt x="6403" y="677"/>
                    <a:pt x="6416" y="938"/>
                  </a:cubicBezTo>
                  <a:cubicBezTo>
                    <a:pt x="6416" y="1161"/>
                    <a:pt x="6285" y="1357"/>
                    <a:pt x="6088" y="1449"/>
                  </a:cubicBezTo>
                  <a:cubicBezTo>
                    <a:pt x="4465" y="2379"/>
                    <a:pt x="2868" y="3387"/>
                    <a:pt x="1336" y="4447"/>
                  </a:cubicBezTo>
                  <a:cubicBezTo>
                    <a:pt x="1220" y="4532"/>
                    <a:pt x="1081" y="4576"/>
                    <a:pt x="940" y="4576"/>
                  </a:cubicBezTo>
                  <a:cubicBezTo>
                    <a:pt x="843" y="4576"/>
                    <a:pt x="746" y="4555"/>
                    <a:pt x="655" y="4513"/>
                  </a:cubicBezTo>
                  <a:cubicBezTo>
                    <a:pt x="419" y="4395"/>
                    <a:pt x="262" y="4159"/>
                    <a:pt x="236" y="3897"/>
                  </a:cubicBezTo>
                  <a:cubicBezTo>
                    <a:pt x="223" y="3649"/>
                    <a:pt x="341" y="3426"/>
                    <a:pt x="537" y="3295"/>
                  </a:cubicBezTo>
                  <a:cubicBezTo>
                    <a:pt x="2069" y="2248"/>
                    <a:pt x="3666" y="1240"/>
                    <a:pt x="5277" y="310"/>
                  </a:cubicBezTo>
                  <a:cubicBezTo>
                    <a:pt x="5388" y="238"/>
                    <a:pt x="5519" y="202"/>
                    <a:pt x="5651" y="202"/>
                  </a:cubicBezTo>
                  <a:close/>
                  <a:moveTo>
                    <a:pt x="5666" y="1"/>
                  </a:moveTo>
                  <a:cubicBezTo>
                    <a:pt x="5496" y="1"/>
                    <a:pt x="5325" y="47"/>
                    <a:pt x="5172" y="140"/>
                  </a:cubicBezTo>
                  <a:cubicBezTo>
                    <a:pt x="3548" y="1069"/>
                    <a:pt x="1951" y="2064"/>
                    <a:pt x="433" y="3125"/>
                  </a:cubicBezTo>
                  <a:cubicBezTo>
                    <a:pt x="158" y="3295"/>
                    <a:pt x="1" y="3596"/>
                    <a:pt x="27" y="3910"/>
                  </a:cubicBezTo>
                  <a:cubicBezTo>
                    <a:pt x="66" y="4251"/>
                    <a:pt x="262" y="4552"/>
                    <a:pt x="577" y="4709"/>
                  </a:cubicBezTo>
                  <a:cubicBezTo>
                    <a:pt x="681" y="4761"/>
                    <a:pt x="812" y="4788"/>
                    <a:pt x="930" y="4788"/>
                  </a:cubicBezTo>
                  <a:cubicBezTo>
                    <a:pt x="1113" y="4788"/>
                    <a:pt x="1297" y="4722"/>
                    <a:pt x="1454" y="4617"/>
                  </a:cubicBezTo>
                  <a:cubicBezTo>
                    <a:pt x="2986" y="3570"/>
                    <a:pt x="4570" y="2562"/>
                    <a:pt x="6193" y="1645"/>
                  </a:cubicBezTo>
                  <a:cubicBezTo>
                    <a:pt x="6455" y="1515"/>
                    <a:pt x="6625" y="1240"/>
                    <a:pt x="6625" y="938"/>
                  </a:cubicBezTo>
                  <a:cubicBezTo>
                    <a:pt x="6625" y="598"/>
                    <a:pt x="6429" y="297"/>
                    <a:pt x="6141" y="127"/>
                  </a:cubicBezTo>
                  <a:cubicBezTo>
                    <a:pt x="5993" y="43"/>
                    <a:pt x="5829" y="1"/>
                    <a:pt x="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70;p43">
              <a:extLst>
                <a:ext uri="{FF2B5EF4-FFF2-40B4-BE49-F238E27FC236}">
                  <a16:creationId xmlns:a16="http://schemas.microsoft.com/office/drawing/2014/main" id="{E21A84C7-FA61-491D-87C2-11E6D7292FD5}"/>
                </a:ext>
              </a:extLst>
            </p:cNvPr>
            <p:cNvSpPr/>
            <p:nvPr/>
          </p:nvSpPr>
          <p:spPr>
            <a:xfrm>
              <a:off x="5100200" y="2836925"/>
              <a:ext cx="178650" cy="114575"/>
            </a:xfrm>
            <a:custGeom>
              <a:avLst/>
              <a:gdLst/>
              <a:ahLst/>
              <a:cxnLst/>
              <a:rect l="l" t="t" r="r" b="b"/>
              <a:pathLst>
                <a:path w="7146" h="4583" extrusionOk="0">
                  <a:moveTo>
                    <a:pt x="5901" y="1"/>
                  </a:moveTo>
                  <a:cubicBezTo>
                    <a:pt x="5760" y="1"/>
                    <a:pt x="5611" y="38"/>
                    <a:pt x="5461" y="122"/>
                  </a:cubicBezTo>
                  <a:cubicBezTo>
                    <a:pt x="3837" y="1052"/>
                    <a:pt x="2253" y="2047"/>
                    <a:pt x="721" y="3107"/>
                  </a:cubicBezTo>
                  <a:cubicBezTo>
                    <a:pt x="1" y="3602"/>
                    <a:pt x="482" y="4583"/>
                    <a:pt x="1163" y="4583"/>
                  </a:cubicBezTo>
                  <a:cubicBezTo>
                    <a:pt x="1311" y="4583"/>
                    <a:pt x="1468" y="4537"/>
                    <a:pt x="1625" y="4429"/>
                  </a:cubicBezTo>
                  <a:cubicBezTo>
                    <a:pt x="3170" y="3369"/>
                    <a:pt x="4741" y="2374"/>
                    <a:pt x="6377" y="1444"/>
                  </a:cubicBezTo>
                  <a:cubicBezTo>
                    <a:pt x="7146" y="994"/>
                    <a:pt x="6635" y="1"/>
                    <a:pt x="5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71;p43">
              <a:extLst>
                <a:ext uri="{FF2B5EF4-FFF2-40B4-BE49-F238E27FC236}">
                  <a16:creationId xmlns:a16="http://schemas.microsoft.com/office/drawing/2014/main" id="{24CBA5C4-83D1-4F99-A700-7927626E99F9}"/>
                </a:ext>
              </a:extLst>
            </p:cNvPr>
            <p:cNvSpPr/>
            <p:nvPr/>
          </p:nvSpPr>
          <p:spPr>
            <a:xfrm>
              <a:off x="5103500" y="2834400"/>
              <a:ext cx="168250" cy="119825"/>
            </a:xfrm>
            <a:custGeom>
              <a:avLst/>
              <a:gdLst/>
              <a:ahLst/>
              <a:cxnLst/>
              <a:rect l="l" t="t" r="r" b="b"/>
              <a:pathLst>
                <a:path w="6730" h="4793" extrusionOk="0">
                  <a:moveTo>
                    <a:pt x="5820" y="207"/>
                  </a:moveTo>
                  <a:cubicBezTo>
                    <a:pt x="5925" y="207"/>
                    <a:pt x="6038" y="245"/>
                    <a:pt x="6141" y="302"/>
                  </a:cubicBezTo>
                  <a:cubicBezTo>
                    <a:pt x="6363" y="433"/>
                    <a:pt x="6507" y="668"/>
                    <a:pt x="6520" y="930"/>
                  </a:cubicBezTo>
                  <a:cubicBezTo>
                    <a:pt x="6520" y="1153"/>
                    <a:pt x="6389" y="1362"/>
                    <a:pt x="6180" y="1454"/>
                  </a:cubicBezTo>
                  <a:cubicBezTo>
                    <a:pt x="4569" y="2383"/>
                    <a:pt x="2972" y="3391"/>
                    <a:pt x="1440" y="4439"/>
                  </a:cubicBezTo>
                  <a:cubicBezTo>
                    <a:pt x="1315" y="4514"/>
                    <a:pt x="1190" y="4546"/>
                    <a:pt x="1072" y="4546"/>
                  </a:cubicBezTo>
                  <a:cubicBezTo>
                    <a:pt x="488" y="4546"/>
                    <a:pt x="75" y="3746"/>
                    <a:pt x="642" y="3300"/>
                  </a:cubicBezTo>
                  <a:cubicBezTo>
                    <a:pt x="2174" y="2239"/>
                    <a:pt x="3758" y="1244"/>
                    <a:pt x="5381" y="315"/>
                  </a:cubicBezTo>
                  <a:cubicBezTo>
                    <a:pt x="5499" y="249"/>
                    <a:pt x="5630" y="210"/>
                    <a:pt x="5774" y="210"/>
                  </a:cubicBezTo>
                  <a:cubicBezTo>
                    <a:pt x="5789" y="208"/>
                    <a:pt x="5805" y="207"/>
                    <a:pt x="5820" y="207"/>
                  </a:cubicBezTo>
                  <a:close/>
                  <a:moveTo>
                    <a:pt x="5772" y="0"/>
                  </a:moveTo>
                  <a:cubicBezTo>
                    <a:pt x="5599" y="0"/>
                    <a:pt x="5426" y="50"/>
                    <a:pt x="5276" y="145"/>
                  </a:cubicBezTo>
                  <a:cubicBezTo>
                    <a:pt x="3653" y="1074"/>
                    <a:pt x="2056" y="2069"/>
                    <a:pt x="524" y="3130"/>
                  </a:cubicBezTo>
                  <a:cubicBezTo>
                    <a:pt x="105" y="3404"/>
                    <a:pt x="0" y="3981"/>
                    <a:pt x="301" y="4386"/>
                  </a:cubicBezTo>
                  <a:cubicBezTo>
                    <a:pt x="472" y="4622"/>
                    <a:pt x="733" y="4779"/>
                    <a:pt x="1035" y="4792"/>
                  </a:cubicBezTo>
                  <a:cubicBezTo>
                    <a:pt x="1218" y="4779"/>
                    <a:pt x="1401" y="4727"/>
                    <a:pt x="1558" y="4609"/>
                  </a:cubicBezTo>
                  <a:cubicBezTo>
                    <a:pt x="3077" y="3562"/>
                    <a:pt x="4674" y="2567"/>
                    <a:pt x="6285" y="1637"/>
                  </a:cubicBezTo>
                  <a:cubicBezTo>
                    <a:pt x="6546" y="1506"/>
                    <a:pt x="6717" y="1231"/>
                    <a:pt x="6730" y="943"/>
                  </a:cubicBezTo>
                  <a:cubicBezTo>
                    <a:pt x="6717" y="603"/>
                    <a:pt x="6533" y="289"/>
                    <a:pt x="6232" y="131"/>
                  </a:cubicBezTo>
                  <a:cubicBezTo>
                    <a:pt x="6093" y="43"/>
                    <a:pt x="5933" y="0"/>
                    <a:pt x="5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72;p43">
              <a:extLst>
                <a:ext uri="{FF2B5EF4-FFF2-40B4-BE49-F238E27FC236}">
                  <a16:creationId xmlns:a16="http://schemas.microsoft.com/office/drawing/2014/main" id="{EB4FA918-EB54-42B2-8BDF-F69AF1F134FD}"/>
                </a:ext>
              </a:extLst>
            </p:cNvPr>
            <p:cNvSpPr/>
            <p:nvPr/>
          </p:nvSpPr>
          <p:spPr>
            <a:xfrm>
              <a:off x="4939525" y="2716150"/>
              <a:ext cx="299825" cy="205675"/>
            </a:xfrm>
            <a:custGeom>
              <a:avLst/>
              <a:gdLst/>
              <a:ahLst/>
              <a:cxnLst/>
              <a:rect l="l" t="t" r="r" b="b"/>
              <a:pathLst>
                <a:path w="11993" h="8227" extrusionOk="0">
                  <a:moveTo>
                    <a:pt x="10999" y="1"/>
                  </a:moveTo>
                  <a:cubicBezTo>
                    <a:pt x="10910" y="1"/>
                    <a:pt x="10820" y="18"/>
                    <a:pt x="10736" y="57"/>
                  </a:cubicBezTo>
                  <a:cubicBezTo>
                    <a:pt x="7358" y="1641"/>
                    <a:pt x="4046" y="3369"/>
                    <a:pt x="825" y="5254"/>
                  </a:cubicBezTo>
                  <a:cubicBezTo>
                    <a:pt x="0" y="5734"/>
                    <a:pt x="541" y="6839"/>
                    <a:pt x="1316" y="6839"/>
                  </a:cubicBezTo>
                  <a:cubicBezTo>
                    <a:pt x="1365" y="6839"/>
                    <a:pt x="1416" y="6835"/>
                    <a:pt x="1466" y="6825"/>
                  </a:cubicBezTo>
                  <a:lnTo>
                    <a:pt x="1466" y="6825"/>
                  </a:lnTo>
                  <a:cubicBezTo>
                    <a:pt x="956" y="7153"/>
                    <a:pt x="1008" y="7873"/>
                    <a:pt x="1401" y="8226"/>
                  </a:cubicBezTo>
                  <a:cubicBezTo>
                    <a:pt x="2907" y="6917"/>
                    <a:pt x="4582" y="5896"/>
                    <a:pt x="6324" y="4927"/>
                  </a:cubicBezTo>
                  <a:lnTo>
                    <a:pt x="6324" y="4927"/>
                  </a:lnTo>
                  <a:cubicBezTo>
                    <a:pt x="4857" y="5555"/>
                    <a:pt x="3378" y="6131"/>
                    <a:pt x="1859" y="6655"/>
                  </a:cubicBezTo>
                  <a:cubicBezTo>
                    <a:pt x="4923" y="4875"/>
                    <a:pt x="8065" y="3212"/>
                    <a:pt x="11273" y="1706"/>
                  </a:cubicBezTo>
                  <a:cubicBezTo>
                    <a:pt x="11705" y="1510"/>
                    <a:pt x="11993" y="1104"/>
                    <a:pt x="11849" y="620"/>
                  </a:cubicBezTo>
                  <a:cubicBezTo>
                    <a:pt x="11743" y="293"/>
                    <a:pt x="11367" y="1"/>
                    <a:pt x="109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73;p43">
              <a:extLst>
                <a:ext uri="{FF2B5EF4-FFF2-40B4-BE49-F238E27FC236}">
                  <a16:creationId xmlns:a16="http://schemas.microsoft.com/office/drawing/2014/main" id="{7ABBC656-43AD-472E-AF5B-1A99C18B8ED9}"/>
                </a:ext>
              </a:extLst>
            </p:cNvPr>
            <p:cNvSpPr/>
            <p:nvPr/>
          </p:nvSpPr>
          <p:spPr>
            <a:xfrm>
              <a:off x="4944750" y="2713575"/>
              <a:ext cx="297550" cy="211525"/>
            </a:xfrm>
            <a:custGeom>
              <a:avLst/>
              <a:gdLst/>
              <a:ahLst/>
              <a:cxnLst/>
              <a:rect l="l" t="t" r="r" b="b"/>
              <a:pathLst>
                <a:path w="11902" h="8461" extrusionOk="0">
                  <a:moveTo>
                    <a:pt x="10789" y="199"/>
                  </a:moveTo>
                  <a:lnTo>
                    <a:pt x="10789" y="212"/>
                  </a:lnTo>
                  <a:cubicBezTo>
                    <a:pt x="10893" y="212"/>
                    <a:pt x="10985" y="225"/>
                    <a:pt x="11077" y="264"/>
                  </a:cubicBezTo>
                  <a:cubicBezTo>
                    <a:pt x="11286" y="356"/>
                    <a:pt x="11456" y="526"/>
                    <a:pt x="11535" y="749"/>
                  </a:cubicBezTo>
                  <a:cubicBezTo>
                    <a:pt x="11679" y="1220"/>
                    <a:pt x="11365" y="1547"/>
                    <a:pt x="11024" y="1718"/>
                  </a:cubicBezTo>
                  <a:cubicBezTo>
                    <a:pt x="7882" y="3184"/>
                    <a:pt x="4714" y="4847"/>
                    <a:pt x="1598" y="6666"/>
                  </a:cubicBezTo>
                  <a:lnTo>
                    <a:pt x="1637" y="6745"/>
                  </a:lnTo>
                  <a:lnTo>
                    <a:pt x="1244" y="6824"/>
                  </a:lnTo>
                  <a:cubicBezTo>
                    <a:pt x="1208" y="6828"/>
                    <a:pt x="1171" y="6831"/>
                    <a:pt x="1135" y="6831"/>
                  </a:cubicBezTo>
                  <a:cubicBezTo>
                    <a:pt x="785" y="6831"/>
                    <a:pt x="473" y="6606"/>
                    <a:pt x="354" y="6274"/>
                  </a:cubicBezTo>
                  <a:cubicBezTo>
                    <a:pt x="223" y="5959"/>
                    <a:pt x="354" y="5593"/>
                    <a:pt x="668" y="5436"/>
                  </a:cubicBezTo>
                  <a:cubicBezTo>
                    <a:pt x="3810" y="3603"/>
                    <a:pt x="7136" y="1848"/>
                    <a:pt x="10566" y="251"/>
                  </a:cubicBezTo>
                  <a:cubicBezTo>
                    <a:pt x="10645" y="212"/>
                    <a:pt x="10710" y="199"/>
                    <a:pt x="10789" y="199"/>
                  </a:cubicBezTo>
                  <a:close/>
                  <a:moveTo>
                    <a:pt x="4648" y="5750"/>
                  </a:moveTo>
                  <a:cubicBezTo>
                    <a:pt x="3431" y="6457"/>
                    <a:pt x="2266" y="7269"/>
                    <a:pt x="1192" y="8185"/>
                  </a:cubicBezTo>
                  <a:cubicBezTo>
                    <a:pt x="1035" y="8002"/>
                    <a:pt x="969" y="7779"/>
                    <a:pt x="983" y="7544"/>
                  </a:cubicBezTo>
                  <a:cubicBezTo>
                    <a:pt x="1009" y="7321"/>
                    <a:pt x="1127" y="7125"/>
                    <a:pt x="1310" y="7007"/>
                  </a:cubicBezTo>
                  <a:lnTo>
                    <a:pt x="1663" y="6784"/>
                  </a:lnTo>
                  <a:lnTo>
                    <a:pt x="1690" y="6850"/>
                  </a:lnTo>
                  <a:cubicBezTo>
                    <a:pt x="2685" y="6509"/>
                    <a:pt x="3666" y="6143"/>
                    <a:pt x="4648" y="5750"/>
                  </a:cubicBezTo>
                  <a:close/>
                  <a:moveTo>
                    <a:pt x="10821" y="1"/>
                  </a:moveTo>
                  <a:cubicBezTo>
                    <a:pt x="10709" y="1"/>
                    <a:pt x="10595" y="24"/>
                    <a:pt x="10487" y="68"/>
                  </a:cubicBezTo>
                  <a:cubicBezTo>
                    <a:pt x="7057" y="1665"/>
                    <a:pt x="3719" y="3420"/>
                    <a:pt x="564" y="5266"/>
                  </a:cubicBezTo>
                  <a:cubicBezTo>
                    <a:pt x="171" y="5462"/>
                    <a:pt x="1" y="5933"/>
                    <a:pt x="171" y="6352"/>
                  </a:cubicBezTo>
                  <a:cubicBezTo>
                    <a:pt x="302" y="6706"/>
                    <a:pt x="616" y="6968"/>
                    <a:pt x="996" y="7033"/>
                  </a:cubicBezTo>
                  <a:cubicBezTo>
                    <a:pt x="878" y="7177"/>
                    <a:pt x="812" y="7347"/>
                    <a:pt x="799" y="7530"/>
                  </a:cubicBezTo>
                  <a:cubicBezTo>
                    <a:pt x="760" y="7858"/>
                    <a:pt x="891" y="8172"/>
                    <a:pt x="1127" y="8395"/>
                  </a:cubicBezTo>
                  <a:lnTo>
                    <a:pt x="1192" y="8460"/>
                  </a:lnTo>
                  <a:lnTo>
                    <a:pt x="1257" y="8395"/>
                  </a:lnTo>
                  <a:cubicBezTo>
                    <a:pt x="2815" y="7046"/>
                    <a:pt x="4544" y="6025"/>
                    <a:pt x="6167" y="5108"/>
                  </a:cubicBezTo>
                  <a:lnTo>
                    <a:pt x="6075" y="4925"/>
                  </a:lnTo>
                  <a:cubicBezTo>
                    <a:pt x="4963" y="5410"/>
                    <a:pt x="3837" y="5868"/>
                    <a:pt x="2698" y="6287"/>
                  </a:cubicBezTo>
                  <a:cubicBezTo>
                    <a:pt x="5486" y="4689"/>
                    <a:pt x="8314" y="3210"/>
                    <a:pt x="11116" y="1901"/>
                  </a:cubicBezTo>
                  <a:cubicBezTo>
                    <a:pt x="11653" y="1652"/>
                    <a:pt x="11901" y="1168"/>
                    <a:pt x="11744" y="683"/>
                  </a:cubicBezTo>
                  <a:cubicBezTo>
                    <a:pt x="11640" y="408"/>
                    <a:pt x="11430" y="186"/>
                    <a:pt x="11168" y="81"/>
                  </a:cubicBezTo>
                  <a:cubicBezTo>
                    <a:pt x="11060" y="27"/>
                    <a:pt x="10941" y="1"/>
                    <a:pt x="10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74;p43">
              <a:extLst>
                <a:ext uri="{FF2B5EF4-FFF2-40B4-BE49-F238E27FC236}">
                  <a16:creationId xmlns:a16="http://schemas.microsoft.com/office/drawing/2014/main" id="{E2CBBA54-58C0-4A5D-8088-6F3C1F6A8EE3}"/>
                </a:ext>
              </a:extLst>
            </p:cNvPr>
            <p:cNvSpPr/>
            <p:nvPr/>
          </p:nvSpPr>
          <p:spPr>
            <a:xfrm>
              <a:off x="4529075" y="2868800"/>
              <a:ext cx="528300" cy="1171750"/>
            </a:xfrm>
            <a:custGeom>
              <a:avLst/>
              <a:gdLst/>
              <a:ahLst/>
              <a:cxnLst/>
              <a:rect l="l" t="t" r="r" b="b"/>
              <a:pathLst>
                <a:path w="21132" h="46870" extrusionOk="0">
                  <a:moveTo>
                    <a:pt x="15243" y="0"/>
                  </a:moveTo>
                  <a:cubicBezTo>
                    <a:pt x="15138" y="0"/>
                    <a:pt x="15025" y="73"/>
                    <a:pt x="14952" y="182"/>
                  </a:cubicBezTo>
                  <a:cubicBezTo>
                    <a:pt x="14873" y="326"/>
                    <a:pt x="14834" y="484"/>
                    <a:pt x="14821" y="641"/>
                  </a:cubicBezTo>
                  <a:cubicBezTo>
                    <a:pt x="14729" y="1387"/>
                    <a:pt x="14559" y="2107"/>
                    <a:pt x="14284" y="2801"/>
                  </a:cubicBezTo>
                  <a:cubicBezTo>
                    <a:pt x="13865" y="3770"/>
                    <a:pt x="13132" y="4542"/>
                    <a:pt x="12621" y="5459"/>
                  </a:cubicBezTo>
                  <a:cubicBezTo>
                    <a:pt x="12346" y="5956"/>
                    <a:pt x="12202" y="6519"/>
                    <a:pt x="12202" y="7095"/>
                  </a:cubicBezTo>
                  <a:cubicBezTo>
                    <a:pt x="11221" y="8234"/>
                    <a:pt x="10487" y="9687"/>
                    <a:pt x="9833" y="11023"/>
                  </a:cubicBezTo>
                  <a:lnTo>
                    <a:pt x="9610" y="11481"/>
                  </a:lnTo>
                  <a:cubicBezTo>
                    <a:pt x="5460" y="19808"/>
                    <a:pt x="1" y="30648"/>
                    <a:pt x="2894" y="40205"/>
                  </a:cubicBezTo>
                  <a:cubicBezTo>
                    <a:pt x="3745" y="42994"/>
                    <a:pt x="5722" y="45560"/>
                    <a:pt x="8471" y="46489"/>
                  </a:cubicBezTo>
                  <a:cubicBezTo>
                    <a:pt x="9238" y="46748"/>
                    <a:pt x="10038" y="46869"/>
                    <a:pt x="10840" y="46869"/>
                  </a:cubicBezTo>
                  <a:cubicBezTo>
                    <a:pt x="12641" y="46869"/>
                    <a:pt x="14453" y="46257"/>
                    <a:pt x="15921" y="45206"/>
                  </a:cubicBezTo>
                  <a:cubicBezTo>
                    <a:pt x="18042" y="43688"/>
                    <a:pt x="19482" y="41331"/>
                    <a:pt x="20215" y="38817"/>
                  </a:cubicBezTo>
                  <a:cubicBezTo>
                    <a:pt x="20686" y="37181"/>
                    <a:pt x="20752" y="35125"/>
                    <a:pt x="19442" y="34026"/>
                  </a:cubicBezTo>
                  <a:cubicBezTo>
                    <a:pt x="18657" y="33371"/>
                    <a:pt x="17557" y="33240"/>
                    <a:pt x="16615" y="32808"/>
                  </a:cubicBezTo>
                  <a:cubicBezTo>
                    <a:pt x="15161" y="32140"/>
                    <a:pt x="15305" y="31342"/>
                    <a:pt x="15423" y="30124"/>
                  </a:cubicBezTo>
                  <a:cubicBezTo>
                    <a:pt x="15580" y="28475"/>
                    <a:pt x="15475" y="26786"/>
                    <a:pt x="15554" y="25123"/>
                  </a:cubicBezTo>
                  <a:cubicBezTo>
                    <a:pt x="15790" y="20305"/>
                    <a:pt x="16497" y="15252"/>
                    <a:pt x="19325" y="11206"/>
                  </a:cubicBezTo>
                  <a:cubicBezTo>
                    <a:pt x="20189" y="9962"/>
                    <a:pt x="21131" y="9059"/>
                    <a:pt x="20320" y="7422"/>
                  </a:cubicBezTo>
                  <a:cubicBezTo>
                    <a:pt x="19940" y="6729"/>
                    <a:pt x="19442" y="6113"/>
                    <a:pt x="18840" y="5590"/>
                  </a:cubicBezTo>
                  <a:cubicBezTo>
                    <a:pt x="18644" y="5393"/>
                    <a:pt x="18421" y="5223"/>
                    <a:pt x="18186" y="5066"/>
                  </a:cubicBezTo>
                  <a:cubicBezTo>
                    <a:pt x="18186" y="4228"/>
                    <a:pt x="18015" y="3416"/>
                    <a:pt x="17531" y="2919"/>
                  </a:cubicBezTo>
                  <a:cubicBezTo>
                    <a:pt x="17518" y="2906"/>
                    <a:pt x="17505" y="2893"/>
                    <a:pt x="17479" y="2879"/>
                  </a:cubicBezTo>
                  <a:cubicBezTo>
                    <a:pt x="16706" y="2172"/>
                    <a:pt x="15908" y="2906"/>
                    <a:pt x="15698" y="1518"/>
                  </a:cubicBezTo>
                  <a:cubicBezTo>
                    <a:pt x="15633" y="1060"/>
                    <a:pt x="15646" y="575"/>
                    <a:pt x="15449" y="156"/>
                  </a:cubicBezTo>
                  <a:cubicBezTo>
                    <a:pt x="15403" y="46"/>
                    <a:pt x="15326" y="0"/>
                    <a:pt x="15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75;p43">
              <a:extLst>
                <a:ext uri="{FF2B5EF4-FFF2-40B4-BE49-F238E27FC236}">
                  <a16:creationId xmlns:a16="http://schemas.microsoft.com/office/drawing/2014/main" id="{D436C4A7-D61E-44E2-BFD2-6AFE3D223A32}"/>
                </a:ext>
              </a:extLst>
            </p:cNvPr>
            <p:cNvSpPr/>
            <p:nvPr/>
          </p:nvSpPr>
          <p:spPr>
            <a:xfrm>
              <a:off x="4526450" y="2866775"/>
              <a:ext cx="531900" cy="1176700"/>
            </a:xfrm>
            <a:custGeom>
              <a:avLst/>
              <a:gdLst/>
              <a:ahLst/>
              <a:cxnLst/>
              <a:rect l="l" t="t" r="r" b="b"/>
              <a:pathLst>
                <a:path w="21276" h="47068" extrusionOk="0">
                  <a:moveTo>
                    <a:pt x="15350" y="186"/>
                  </a:moveTo>
                  <a:cubicBezTo>
                    <a:pt x="15400" y="200"/>
                    <a:pt x="15437" y="226"/>
                    <a:pt x="15463" y="290"/>
                  </a:cubicBezTo>
                  <a:cubicBezTo>
                    <a:pt x="15567" y="591"/>
                    <a:pt x="15633" y="905"/>
                    <a:pt x="15659" y="1232"/>
                  </a:cubicBezTo>
                  <a:cubicBezTo>
                    <a:pt x="15672" y="1363"/>
                    <a:pt x="15685" y="1494"/>
                    <a:pt x="15698" y="1625"/>
                  </a:cubicBezTo>
                  <a:cubicBezTo>
                    <a:pt x="15842" y="2528"/>
                    <a:pt x="16248" y="2607"/>
                    <a:pt x="16680" y="2686"/>
                  </a:cubicBezTo>
                  <a:cubicBezTo>
                    <a:pt x="16994" y="2712"/>
                    <a:pt x="17282" y="2843"/>
                    <a:pt x="17518" y="3039"/>
                  </a:cubicBezTo>
                  <a:lnTo>
                    <a:pt x="17557" y="3078"/>
                  </a:lnTo>
                  <a:cubicBezTo>
                    <a:pt x="17976" y="3497"/>
                    <a:pt x="18186" y="4165"/>
                    <a:pt x="18199" y="5147"/>
                  </a:cubicBezTo>
                  <a:lnTo>
                    <a:pt x="18199" y="5212"/>
                  </a:lnTo>
                  <a:lnTo>
                    <a:pt x="18238" y="5238"/>
                  </a:lnTo>
                  <a:cubicBezTo>
                    <a:pt x="18474" y="5396"/>
                    <a:pt x="18696" y="5566"/>
                    <a:pt x="18893" y="5762"/>
                  </a:cubicBezTo>
                  <a:cubicBezTo>
                    <a:pt x="19600" y="6417"/>
                    <a:pt x="20045" y="6967"/>
                    <a:pt x="20346" y="7556"/>
                  </a:cubicBezTo>
                  <a:cubicBezTo>
                    <a:pt x="21040" y="8944"/>
                    <a:pt x="20438" y="9755"/>
                    <a:pt x="19691" y="10790"/>
                  </a:cubicBezTo>
                  <a:cubicBezTo>
                    <a:pt x="19574" y="10934"/>
                    <a:pt x="19469" y="11078"/>
                    <a:pt x="19364" y="11248"/>
                  </a:cubicBezTo>
                  <a:cubicBezTo>
                    <a:pt x="16418" y="15437"/>
                    <a:pt x="15803" y="20648"/>
                    <a:pt x="15567" y="25204"/>
                  </a:cubicBezTo>
                  <a:cubicBezTo>
                    <a:pt x="15528" y="25898"/>
                    <a:pt x="15528" y="26605"/>
                    <a:pt x="15528" y="27299"/>
                  </a:cubicBezTo>
                  <a:cubicBezTo>
                    <a:pt x="15528" y="28254"/>
                    <a:pt x="15528" y="29236"/>
                    <a:pt x="15436" y="30192"/>
                  </a:cubicBezTo>
                  <a:lnTo>
                    <a:pt x="15423" y="30336"/>
                  </a:lnTo>
                  <a:cubicBezTo>
                    <a:pt x="15306" y="31488"/>
                    <a:pt x="15227" y="32313"/>
                    <a:pt x="16693" y="32981"/>
                  </a:cubicBezTo>
                  <a:cubicBezTo>
                    <a:pt x="17034" y="33138"/>
                    <a:pt x="17387" y="33256"/>
                    <a:pt x="17741" y="33374"/>
                  </a:cubicBezTo>
                  <a:cubicBezTo>
                    <a:pt x="18382" y="33570"/>
                    <a:pt x="18998" y="33779"/>
                    <a:pt x="19495" y="34185"/>
                  </a:cubicBezTo>
                  <a:cubicBezTo>
                    <a:pt x="21014" y="35455"/>
                    <a:pt x="20503" y="37890"/>
                    <a:pt x="20228" y="38872"/>
                  </a:cubicBezTo>
                  <a:cubicBezTo>
                    <a:pt x="19456" y="41543"/>
                    <a:pt x="17937" y="43795"/>
                    <a:pt x="15973" y="45209"/>
                  </a:cubicBezTo>
                  <a:cubicBezTo>
                    <a:pt x="14470" y="46282"/>
                    <a:pt x="12680" y="46855"/>
                    <a:pt x="10949" y="46855"/>
                  </a:cubicBezTo>
                  <a:cubicBezTo>
                    <a:pt x="10147" y="46855"/>
                    <a:pt x="9358" y="46732"/>
                    <a:pt x="8615" y="46479"/>
                  </a:cubicBezTo>
                  <a:cubicBezTo>
                    <a:pt x="6089" y="45628"/>
                    <a:pt x="4033" y="43310"/>
                    <a:pt x="3104" y="40260"/>
                  </a:cubicBezTo>
                  <a:cubicBezTo>
                    <a:pt x="236" y="30794"/>
                    <a:pt x="5513" y="20216"/>
                    <a:pt x="9754" y="11732"/>
                  </a:cubicBezTo>
                  <a:lnTo>
                    <a:pt x="10043" y="11143"/>
                  </a:lnTo>
                  <a:cubicBezTo>
                    <a:pt x="10684" y="9860"/>
                    <a:pt x="11404" y="8394"/>
                    <a:pt x="12386" y="7242"/>
                  </a:cubicBezTo>
                  <a:lnTo>
                    <a:pt x="12412" y="7215"/>
                  </a:lnTo>
                  <a:lnTo>
                    <a:pt x="12412" y="7176"/>
                  </a:lnTo>
                  <a:cubicBezTo>
                    <a:pt x="12412" y="6626"/>
                    <a:pt x="12556" y="6076"/>
                    <a:pt x="12831" y="5592"/>
                  </a:cubicBezTo>
                  <a:cubicBezTo>
                    <a:pt x="13041" y="5212"/>
                    <a:pt x="13289" y="4846"/>
                    <a:pt x="13538" y="4492"/>
                  </a:cubicBezTo>
                  <a:cubicBezTo>
                    <a:pt x="13905" y="4008"/>
                    <a:pt x="14219" y="3484"/>
                    <a:pt x="14481" y="2934"/>
                  </a:cubicBezTo>
                  <a:cubicBezTo>
                    <a:pt x="14795" y="2240"/>
                    <a:pt x="14913" y="1507"/>
                    <a:pt x="15031" y="748"/>
                  </a:cubicBezTo>
                  <a:cubicBezTo>
                    <a:pt x="15044" y="604"/>
                    <a:pt x="15083" y="460"/>
                    <a:pt x="15148" y="329"/>
                  </a:cubicBezTo>
                  <a:cubicBezTo>
                    <a:pt x="15187" y="253"/>
                    <a:pt x="15262" y="201"/>
                    <a:pt x="15350" y="186"/>
                  </a:cubicBezTo>
                  <a:close/>
                  <a:moveTo>
                    <a:pt x="15339" y="0"/>
                  </a:moveTo>
                  <a:cubicBezTo>
                    <a:pt x="15183" y="0"/>
                    <a:pt x="15051" y="89"/>
                    <a:pt x="14965" y="224"/>
                  </a:cubicBezTo>
                  <a:cubicBezTo>
                    <a:pt x="14887" y="381"/>
                    <a:pt x="14834" y="552"/>
                    <a:pt x="14821" y="722"/>
                  </a:cubicBezTo>
                  <a:cubicBezTo>
                    <a:pt x="14743" y="1455"/>
                    <a:pt x="14559" y="2175"/>
                    <a:pt x="14297" y="2856"/>
                  </a:cubicBezTo>
                  <a:cubicBezTo>
                    <a:pt x="14036" y="3392"/>
                    <a:pt x="13721" y="3903"/>
                    <a:pt x="13368" y="4387"/>
                  </a:cubicBezTo>
                  <a:cubicBezTo>
                    <a:pt x="13106" y="4741"/>
                    <a:pt x="12857" y="5121"/>
                    <a:pt x="12648" y="5500"/>
                  </a:cubicBezTo>
                  <a:cubicBezTo>
                    <a:pt x="12360" y="5998"/>
                    <a:pt x="12216" y="6561"/>
                    <a:pt x="12203" y="7137"/>
                  </a:cubicBezTo>
                  <a:cubicBezTo>
                    <a:pt x="11221" y="8315"/>
                    <a:pt x="10488" y="9768"/>
                    <a:pt x="9846" y="11051"/>
                  </a:cubicBezTo>
                  <a:lnTo>
                    <a:pt x="9558" y="11641"/>
                  </a:lnTo>
                  <a:cubicBezTo>
                    <a:pt x="5303" y="20164"/>
                    <a:pt x="1" y="30768"/>
                    <a:pt x="2907" y="40325"/>
                  </a:cubicBezTo>
                  <a:cubicBezTo>
                    <a:pt x="3850" y="43428"/>
                    <a:pt x="5958" y="45811"/>
                    <a:pt x="8550" y="46688"/>
                  </a:cubicBezTo>
                  <a:cubicBezTo>
                    <a:pt x="9322" y="46937"/>
                    <a:pt x="10121" y="47068"/>
                    <a:pt x="10933" y="47068"/>
                  </a:cubicBezTo>
                  <a:cubicBezTo>
                    <a:pt x="12779" y="47042"/>
                    <a:pt x="14572" y="46466"/>
                    <a:pt x="16078" y="45379"/>
                  </a:cubicBezTo>
                  <a:cubicBezTo>
                    <a:pt x="18081" y="43939"/>
                    <a:pt x="19626" y="41661"/>
                    <a:pt x="20398" y="38938"/>
                  </a:cubicBezTo>
                  <a:cubicBezTo>
                    <a:pt x="20700" y="37916"/>
                    <a:pt x="21210" y="35390"/>
                    <a:pt x="19600" y="34041"/>
                  </a:cubicBezTo>
                  <a:cubicBezTo>
                    <a:pt x="19076" y="33596"/>
                    <a:pt x="18422" y="33387"/>
                    <a:pt x="17793" y="33177"/>
                  </a:cubicBezTo>
                  <a:cubicBezTo>
                    <a:pt x="17440" y="33072"/>
                    <a:pt x="17099" y="32941"/>
                    <a:pt x="16759" y="32797"/>
                  </a:cubicBezTo>
                  <a:cubicBezTo>
                    <a:pt x="15436" y="32195"/>
                    <a:pt x="15502" y="31514"/>
                    <a:pt x="15607" y="30362"/>
                  </a:cubicBezTo>
                  <a:lnTo>
                    <a:pt x="15633" y="30218"/>
                  </a:lnTo>
                  <a:cubicBezTo>
                    <a:pt x="15725" y="29249"/>
                    <a:pt x="15725" y="28254"/>
                    <a:pt x="15725" y="27299"/>
                  </a:cubicBezTo>
                  <a:cubicBezTo>
                    <a:pt x="15725" y="26618"/>
                    <a:pt x="15725" y="25911"/>
                    <a:pt x="15764" y="25217"/>
                  </a:cubicBezTo>
                  <a:cubicBezTo>
                    <a:pt x="15986" y="20687"/>
                    <a:pt x="16615" y="15516"/>
                    <a:pt x="19521" y="11366"/>
                  </a:cubicBezTo>
                  <a:cubicBezTo>
                    <a:pt x="19626" y="11209"/>
                    <a:pt x="19731" y="11064"/>
                    <a:pt x="19849" y="10907"/>
                  </a:cubicBezTo>
                  <a:cubicBezTo>
                    <a:pt x="20608" y="9873"/>
                    <a:pt x="21276" y="8970"/>
                    <a:pt x="20516" y="7477"/>
                  </a:cubicBezTo>
                  <a:cubicBezTo>
                    <a:pt x="20215" y="6862"/>
                    <a:pt x="19757" y="6286"/>
                    <a:pt x="19037" y="5618"/>
                  </a:cubicBezTo>
                  <a:cubicBezTo>
                    <a:pt x="18827" y="5435"/>
                    <a:pt x="18618" y="5265"/>
                    <a:pt x="18395" y="5108"/>
                  </a:cubicBezTo>
                  <a:cubicBezTo>
                    <a:pt x="18382" y="4086"/>
                    <a:pt x="18147" y="3392"/>
                    <a:pt x="17701" y="2947"/>
                  </a:cubicBezTo>
                  <a:lnTo>
                    <a:pt x="17662" y="2908"/>
                  </a:lnTo>
                  <a:cubicBezTo>
                    <a:pt x="17400" y="2672"/>
                    <a:pt x="17073" y="2528"/>
                    <a:pt x="16720" y="2489"/>
                  </a:cubicBezTo>
                  <a:cubicBezTo>
                    <a:pt x="16301" y="2424"/>
                    <a:pt x="16026" y="2358"/>
                    <a:pt x="15908" y="1599"/>
                  </a:cubicBezTo>
                  <a:cubicBezTo>
                    <a:pt x="15895" y="1468"/>
                    <a:pt x="15882" y="1350"/>
                    <a:pt x="15869" y="1219"/>
                  </a:cubicBezTo>
                  <a:cubicBezTo>
                    <a:pt x="15842" y="866"/>
                    <a:pt x="15777" y="538"/>
                    <a:pt x="15646" y="211"/>
                  </a:cubicBezTo>
                  <a:cubicBezTo>
                    <a:pt x="15607" y="93"/>
                    <a:pt x="15502" y="2"/>
                    <a:pt x="15371" y="2"/>
                  </a:cubicBezTo>
                  <a:cubicBezTo>
                    <a:pt x="15360" y="1"/>
                    <a:pt x="15350" y="0"/>
                    <a:pt x="15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76;p43">
              <a:extLst>
                <a:ext uri="{FF2B5EF4-FFF2-40B4-BE49-F238E27FC236}">
                  <a16:creationId xmlns:a16="http://schemas.microsoft.com/office/drawing/2014/main" id="{13E06BDD-D633-4340-AAF9-A6254DF6A992}"/>
                </a:ext>
              </a:extLst>
            </p:cNvPr>
            <p:cNvSpPr/>
            <p:nvPr/>
          </p:nvSpPr>
          <p:spPr>
            <a:xfrm>
              <a:off x="4894675" y="2575450"/>
              <a:ext cx="362350" cy="600400"/>
            </a:xfrm>
            <a:custGeom>
              <a:avLst/>
              <a:gdLst/>
              <a:ahLst/>
              <a:cxnLst/>
              <a:rect l="l" t="t" r="r" b="b"/>
              <a:pathLst>
                <a:path w="14494" h="24016" extrusionOk="0">
                  <a:moveTo>
                    <a:pt x="9986" y="1"/>
                  </a:moveTo>
                  <a:cubicBezTo>
                    <a:pt x="9931" y="1"/>
                    <a:pt x="9876" y="6"/>
                    <a:pt x="9820" y="16"/>
                  </a:cubicBezTo>
                  <a:lnTo>
                    <a:pt x="851" y="1534"/>
                  </a:lnTo>
                  <a:cubicBezTo>
                    <a:pt x="341" y="1613"/>
                    <a:pt x="1" y="2084"/>
                    <a:pt x="79" y="2595"/>
                  </a:cubicBezTo>
                  <a:lnTo>
                    <a:pt x="3588" y="23254"/>
                  </a:lnTo>
                  <a:cubicBezTo>
                    <a:pt x="3669" y="23697"/>
                    <a:pt x="4052" y="24015"/>
                    <a:pt x="4495" y="24015"/>
                  </a:cubicBezTo>
                  <a:cubicBezTo>
                    <a:pt x="4550" y="24015"/>
                    <a:pt x="4605" y="24011"/>
                    <a:pt x="4661" y="24001"/>
                  </a:cubicBezTo>
                  <a:lnTo>
                    <a:pt x="13643" y="22495"/>
                  </a:lnTo>
                  <a:cubicBezTo>
                    <a:pt x="14140" y="22403"/>
                    <a:pt x="14494" y="21932"/>
                    <a:pt x="14402" y="21421"/>
                  </a:cubicBezTo>
                  <a:lnTo>
                    <a:pt x="10906" y="775"/>
                  </a:lnTo>
                  <a:cubicBezTo>
                    <a:pt x="10825" y="320"/>
                    <a:pt x="10432" y="1"/>
                    <a:pt x="9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77;p43">
              <a:extLst>
                <a:ext uri="{FF2B5EF4-FFF2-40B4-BE49-F238E27FC236}">
                  <a16:creationId xmlns:a16="http://schemas.microsoft.com/office/drawing/2014/main" id="{8D2CC681-C18B-4DE9-A6FF-010E1C1AE108}"/>
                </a:ext>
              </a:extLst>
            </p:cNvPr>
            <p:cNvSpPr/>
            <p:nvPr/>
          </p:nvSpPr>
          <p:spPr>
            <a:xfrm>
              <a:off x="4903500" y="2582500"/>
              <a:ext cx="344025" cy="584675"/>
            </a:xfrm>
            <a:custGeom>
              <a:avLst/>
              <a:gdLst/>
              <a:ahLst/>
              <a:cxnLst/>
              <a:rect l="l" t="t" r="r" b="b"/>
              <a:pathLst>
                <a:path w="13761" h="23387" extrusionOk="0">
                  <a:moveTo>
                    <a:pt x="9655" y="0"/>
                  </a:moveTo>
                  <a:cubicBezTo>
                    <a:pt x="9623" y="0"/>
                    <a:pt x="9591" y="3"/>
                    <a:pt x="9558" y="9"/>
                  </a:cubicBezTo>
                  <a:lnTo>
                    <a:pt x="498" y="1540"/>
                  </a:lnTo>
                  <a:cubicBezTo>
                    <a:pt x="210" y="1580"/>
                    <a:pt x="1" y="1868"/>
                    <a:pt x="53" y="2156"/>
                  </a:cubicBezTo>
                  <a:lnTo>
                    <a:pt x="3575" y="22946"/>
                  </a:lnTo>
                  <a:cubicBezTo>
                    <a:pt x="3622" y="23203"/>
                    <a:pt x="3856" y="23387"/>
                    <a:pt x="4119" y="23387"/>
                  </a:cubicBezTo>
                  <a:cubicBezTo>
                    <a:pt x="4151" y="23387"/>
                    <a:pt x="4184" y="23384"/>
                    <a:pt x="4217" y="23378"/>
                  </a:cubicBezTo>
                  <a:lnTo>
                    <a:pt x="13263" y="21859"/>
                  </a:lnTo>
                  <a:cubicBezTo>
                    <a:pt x="13564" y="21807"/>
                    <a:pt x="13761" y="21532"/>
                    <a:pt x="13722" y="21231"/>
                  </a:cubicBezTo>
                  <a:lnTo>
                    <a:pt x="10187" y="454"/>
                  </a:lnTo>
                  <a:cubicBezTo>
                    <a:pt x="10140" y="185"/>
                    <a:pt x="9917" y="0"/>
                    <a:pt x="9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78;p43">
              <a:extLst>
                <a:ext uri="{FF2B5EF4-FFF2-40B4-BE49-F238E27FC236}">
                  <a16:creationId xmlns:a16="http://schemas.microsoft.com/office/drawing/2014/main" id="{A4368D1B-E73A-4DC2-94EE-0E5432FD646B}"/>
                </a:ext>
              </a:extLst>
            </p:cNvPr>
            <p:cNvSpPr/>
            <p:nvPr/>
          </p:nvSpPr>
          <p:spPr>
            <a:xfrm>
              <a:off x="4962425" y="2585325"/>
              <a:ext cx="132900" cy="43050"/>
            </a:xfrm>
            <a:custGeom>
              <a:avLst/>
              <a:gdLst/>
              <a:ahLst/>
              <a:cxnLst/>
              <a:rect l="l" t="t" r="r" b="b"/>
              <a:pathLst>
                <a:path w="5316" h="1722" extrusionOk="0">
                  <a:moveTo>
                    <a:pt x="5277" y="0"/>
                  </a:moveTo>
                  <a:lnTo>
                    <a:pt x="1" y="891"/>
                  </a:lnTo>
                  <a:lnTo>
                    <a:pt x="118" y="1310"/>
                  </a:lnTo>
                  <a:cubicBezTo>
                    <a:pt x="206" y="1561"/>
                    <a:pt x="431" y="1721"/>
                    <a:pt x="685" y="1721"/>
                  </a:cubicBezTo>
                  <a:cubicBezTo>
                    <a:pt x="736" y="1721"/>
                    <a:pt x="787" y="1715"/>
                    <a:pt x="838" y="1702"/>
                  </a:cubicBezTo>
                  <a:lnTo>
                    <a:pt x="4766" y="1048"/>
                  </a:lnTo>
                  <a:cubicBezTo>
                    <a:pt x="5067" y="1008"/>
                    <a:pt x="5303" y="747"/>
                    <a:pt x="5316" y="432"/>
                  </a:cubicBezTo>
                  <a:lnTo>
                    <a:pt x="5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79;p43">
              <a:extLst>
                <a:ext uri="{FF2B5EF4-FFF2-40B4-BE49-F238E27FC236}">
                  <a16:creationId xmlns:a16="http://schemas.microsoft.com/office/drawing/2014/main" id="{B70925BE-7D4A-4DC8-96E4-9CCC2330DB9B}"/>
                </a:ext>
              </a:extLst>
            </p:cNvPr>
            <p:cNvSpPr/>
            <p:nvPr/>
          </p:nvSpPr>
          <p:spPr>
            <a:xfrm>
              <a:off x="5061039" y="2725432"/>
              <a:ext cx="123842" cy="143431"/>
            </a:xfrm>
            <a:custGeom>
              <a:avLst/>
              <a:gdLst/>
              <a:ahLst/>
              <a:cxnLst/>
              <a:rect l="l" t="t" r="r" b="b"/>
              <a:pathLst>
                <a:path w="5709" h="6612" extrusionOk="0">
                  <a:moveTo>
                    <a:pt x="4727" y="0"/>
                  </a:moveTo>
                  <a:lnTo>
                    <a:pt x="1" y="786"/>
                  </a:lnTo>
                  <a:lnTo>
                    <a:pt x="983" y="6612"/>
                  </a:lnTo>
                  <a:lnTo>
                    <a:pt x="5709" y="5826"/>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80;p43">
              <a:extLst>
                <a:ext uri="{FF2B5EF4-FFF2-40B4-BE49-F238E27FC236}">
                  <a16:creationId xmlns:a16="http://schemas.microsoft.com/office/drawing/2014/main" id="{314D1789-C546-4DF2-981E-4A0E9DCFC784}"/>
                </a:ext>
              </a:extLst>
            </p:cNvPr>
            <p:cNvSpPr/>
            <p:nvPr/>
          </p:nvSpPr>
          <p:spPr>
            <a:xfrm>
              <a:off x="4943747" y="2743893"/>
              <a:ext cx="123842" cy="143149"/>
            </a:xfrm>
            <a:custGeom>
              <a:avLst/>
              <a:gdLst/>
              <a:ahLst/>
              <a:cxnLst/>
              <a:rect l="l" t="t" r="r" b="b"/>
              <a:pathLst>
                <a:path w="5709" h="6599" extrusionOk="0">
                  <a:moveTo>
                    <a:pt x="4727" y="0"/>
                  </a:moveTo>
                  <a:lnTo>
                    <a:pt x="1" y="786"/>
                  </a:lnTo>
                  <a:lnTo>
                    <a:pt x="983" y="6599"/>
                  </a:lnTo>
                  <a:lnTo>
                    <a:pt x="5709" y="5813"/>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81;p43">
              <a:extLst>
                <a:ext uri="{FF2B5EF4-FFF2-40B4-BE49-F238E27FC236}">
                  <a16:creationId xmlns:a16="http://schemas.microsoft.com/office/drawing/2014/main" id="{61F81614-D6F5-4C60-A8AE-A62AF475CBC6}"/>
                </a:ext>
              </a:extLst>
            </p:cNvPr>
            <p:cNvSpPr/>
            <p:nvPr/>
          </p:nvSpPr>
          <p:spPr>
            <a:xfrm>
              <a:off x="5085464" y="2868560"/>
              <a:ext cx="124124" cy="143453"/>
            </a:xfrm>
            <a:custGeom>
              <a:avLst/>
              <a:gdLst/>
              <a:ahLst/>
              <a:cxnLst/>
              <a:rect l="l" t="t" r="r" b="b"/>
              <a:pathLst>
                <a:path w="5722" h="6613" extrusionOk="0">
                  <a:moveTo>
                    <a:pt x="4727" y="1"/>
                  </a:moveTo>
                  <a:lnTo>
                    <a:pt x="1" y="786"/>
                  </a:lnTo>
                  <a:lnTo>
                    <a:pt x="996" y="6612"/>
                  </a:lnTo>
                  <a:lnTo>
                    <a:pt x="5722" y="5827"/>
                  </a:lnTo>
                  <a:lnTo>
                    <a:pt x="4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82;p43">
              <a:extLst>
                <a:ext uri="{FF2B5EF4-FFF2-40B4-BE49-F238E27FC236}">
                  <a16:creationId xmlns:a16="http://schemas.microsoft.com/office/drawing/2014/main" id="{6F118F14-092C-4E22-944A-C79A8DC449BE}"/>
                </a:ext>
              </a:extLst>
            </p:cNvPr>
            <p:cNvSpPr/>
            <p:nvPr/>
          </p:nvSpPr>
          <p:spPr>
            <a:xfrm>
              <a:off x="4968173" y="2887020"/>
              <a:ext cx="124124" cy="143453"/>
            </a:xfrm>
            <a:custGeom>
              <a:avLst/>
              <a:gdLst/>
              <a:ahLst/>
              <a:cxnLst/>
              <a:rect l="l" t="t" r="r" b="b"/>
              <a:pathLst>
                <a:path w="5722" h="6613" extrusionOk="0">
                  <a:moveTo>
                    <a:pt x="4727" y="1"/>
                  </a:moveTo>
                  <a:lnTo>
                    <a:pt x="1" y="786"/>
                  </a:lnTo>
                  <a:lnTo>
                    <a:pt x="996" y="6612"/>
                  </a:lnTo>
                  <a:lnTo>
                    <a:pt x="5722" y="5827"/>
                  </a:lnTo>
                  <a:lnTo>
                    <a:pt x="47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83;p43">
              <a:extLst>
                <a:ext uri="{FF2B5EF4-FFF2-40B4-BE49-F238E27FC236}">
                  <a16:creationId xmlns:a16="http://schemas.microsoft.com/office/drawing/2014/main" id="{88EAB6FB-297E-41CF-80AA-9F7BEA775929}"/>
                </a:ext>
              </a:extLst>
            </p:cNvPr>
            <p:cNvSpPr/>
            <p:nvPr/>
          </p:nvSpPr>
          <p:spPr>
            <a:xfrm>
              <a:off x="4962100" y="2698875"/>
              <a:ext cx="8425" cy="6650"/>
            </a:xfrm>
            <a:custGeom>
              <a:avLst/>
              <a:gdLst/>
              <a:ahLst/>
              <a:cxnLst/>
              <a:rect l="l" t="t" r="r" b="b"/>
              <a:pathLst>
                <a:path w="337" h="266" extrusionOk="0">
                  <a:moveTo>
                    <a:pt x="144" y="1"/>
                  </a:moveTo>
                  <a:cubicBezTo>
                    <a:pt x="140" y="1"/>
                    <a:pt x="136" y="1"/>
                    <a:pt x="131" y="1"/>
                  </a:cubicBezTo>
                  <a:cubicBezTo>
                    <a:pt x="53" y="14"/>
                    <a:pt x="0" y="80"/>
                    <a:pt x="27" y="158"/>
                  </a:cubicBezTo>
                  <a:cubicBezTo>
                    <a:pt x="27" y="217"/>
                    <a:pt x="90" y="265"/>
                    <a:pt x="150" y="265"/>
                  </a:cubicBezTo>
                  <a:cubicBezTo>
                    <a:pt x="157" y="265"/>
                    <a:pt x="164" y="265"/>
                    <a:pt x="171" y="263"/>
                  </a:cubicBezTo>
                  <a:cubicBezTo>
                    <a:pt x="336" y="225"/>
                    <a:pt x="291"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84;p43">
              <a:extLst>
                <a:ext uri="{FF2B5EF4-FFF2-40B4-BE49-F238E27FC236}">
                  <a16:creationId xmlns:a16="http://schemas.microsoft.com/office/drawing/2014/main" id="{C0D2BED0-0D2F-4E96-A389-041B660856ED}"/>
                </a:ext>
              </a:extLst>
            </p:cNvPr>
            <p:cNvSpPr/>
            <p:nvPr/>
          </p:nvSpPr>
          <p:spPr>
            <a:xfrm>
              <a:off x="4950425" y="2700800"/>
              <a:ext cx="8875" cy="6650"/>
            </a:xfrm>
            <a:custGeom>
              <a:avLst/>
              <a:gdLst/>
              <a:ahLst/>
              <a:cxnLst/>
              <a:rect l="l" t="t" r="r" b="b"/>
              <a:pathLst>
                <a:path w="355" h="266" extrusionOk="0">
                  <a:moveTo>
                    <a:pt x="179" y="1"/>
                  </a:moveTo>
                  <a:cubicBezTo>
                    <a:pt x="171" y="1"/>
                    <a:pt x="162" y="2"/>
                    <a:pt x="153" y="3"/>
                  </a:cubicBezTo>
                  <a:cubicBezTo>
                    <a:pt x="0" y="41"/>
                    <a:pt x="33" y="265"/>
                    <a:pt x="192" y="265"/>
                  </a:cubicBezTo>
                  <a:cubicBezTo>
                    <a:pt x="197" y="265"/>
                    <a:pt x="201" y="265"/>
                    <a:pt x="206" y="265"/>
                  </a:cubicBezTo>
                  <a:cubicBezTo>
                    <a:pt x="355" y="215"/>
                    <a:pt x="32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85;p43">
              <a:extLst>
                <a:ext uri="{FF2B5EF4-FFF2-40B4-BE49-F238E27FC236}">
                  <a16:creationId xmlns:a16="http://schemas.microsoft.com/office/drawing/2014/main" id="{E58C28ED-9187-495A-A1F6-01E47617FC43}"/>
                </a:ext>
              </a:extLst>
            </p:cNvPr>
            <p:cNvSpPr/>
            <p:nvPr/>
          </p:nvSpPr>
          <p:spPr>
            <a:xfrm>
              <a:off x="4940175" y="2702450"/>
              <a:ext cx="7225" cy="6675"/>
            </a:xfrm>
            <a:custGeom>
              <a:avLst/>
              <a:gdLst/>
              <a:ahLst/>
              <a:cxnLst/>
              <a:rect l="l" t="t" r="r" b="b"/>
              <a:pathLst>
                <a:path w="289" h="267" extrusionOk="0">
                  <a:moveTo>
                    <a:pt x="151" y="0"/>
                  </a:moveTo>
                  <a:cubicBezTo>
                    <a:pt x="145" y="0"/>
                    <a:pt x="138" y="1"/>
                    <a:pt x="131" y="2"/>
                  </a:cubicBezTo>
                  <a:cubicBezTo>
                    <a:pt x="53" y="15"/>
                    <a:pt x="0" y="81"/>
                    <a:pt x="27" y="159"/>
                  </a:cubicBezTo>
                  <a:cubicBezTo>
                    <a:pt x="27" y="228"/>
                    <a:pt x="76" y="267"/>
                    <a:pt x="141" y="267"/>
                  </a:cubicBezTo>
                  <a:cubicBezTo>
                    <a:pt x="151" y="267"/>
                    <a:pt x="161" y="266"/>
                    <a:pt x="171" y="264"/>
                  </a:cubicBezTo>
                  <a:cubicBezTo>
                    <a:pt x="249" y="251"/>
                    <a:pt x="288" y="186"/>
                    <a:pt x="275" y="120"/>
                  </a:cubicBezTo>
                  <a:cubicBezTo>
                    <a:pt x="264" y="50"/>
                    <a:pt x="210"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86;p43">
              <a:extLst>
                <a:ext uri="{FF2B5EF4-FFF2-40B4-BE49-F238E27FC236}">
                  <a16:creationId xmlns:a16="http://schemas.microsoft.com/office/drawing/2014/main" id="{657C68D6-062F-42B4-9F0A-3110269C9877}"/>
                </a:ext>
              </a:extLst>
            </p:cNvPr>
            <p:cNvSpPr/>
            <p:nvPr/>
          </p:nvSpPr>
          <p:spPr>
            <a:xfrm>
              <a:off x="4892375" y="2810375"/>
              <a:ext cx="55350" cy="148750"/>
            </a:xfrm>
            <a:custGeom>
              <a:avLst/>
              <a:gdLst/>
              <a:ahLst/>
              <a:cxnLst/>
              <a:rect l="l" t="t" r="r" b="b"/>
              <a:pathLst>
                <a:path w="2214" h="5950" extrusionOk="0">
                  <a:moveTo>
                    <a:pt x="742" y="1"/>
                  </a:moveTo>
                  <a:cubicBezTo>
                    <a:pt x="373" y="1"/>
                    <a:pt x="111" y="294"/>
                    <a:pt x="184" y="713"/>
                  </a:cubicBezTo>
                  <a:cubicBezTo>
                    <a:pt x="394" y="1957"/>
                    <a:pt x="328" y="3240"/>
                    <a:pt x="1" y="4457"/>
                  </a:cubicBezTo>
                  <a:lnTo>
                    <a:pt x="2030" y="5950"/>
                  </a:lnTo>
                  <a:cubicBezTo>
                    <a:pt x="2056" y="5452"/>
                    <a:pt x="2109" y="4955"/>
                    <a:pt x="2161" y="4470"/>
                  </a:cubicBezTo>
                  <a:cubicBezTo>
                    <a:pt x="2213" y="3999"/>
                    <a:pt x="2187" y="3567"/>
                    <a:pt x="2187" y="3122"/>
                  </a:cubicBezTo>
                  <a:cubicBezTo>
                    <a:pt x="2200" y="2258"/>
                    <a:pt x="2148" y="1341"/>
                    <a:pt x="1650" y="595"/>
                  </a:cubicBezTo>
                  <a:cubicBezTo>
                    <a:pt x="1506" y="359"/>
                    <a:pt x="1297" y="176"/>
                    <a:pt x="1035" y="58"/>
                  </a:cubicBezTo>
                  <a:cubicBezTo>
                    <a:pt x="933" y="19"/>
                    <a:pt x="834" y="1"/>
                    <a:pt x="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87;p43">
              <a:extLst>
                <a:ext uri="{FF2B5EF4-FFF2-40B4-BE49-F238E27FC236}">
                  <a16:creationId xmlns:a16="http://schemas.microsoft.com/office/drawing/2014/main" id="{68B3FFC9-4D63-49E0-8346-B6C224646343}"/>
                </a:ext>
              </a:extLst>
            </p:cNvPr>
            <p:cNvSpPr/>
            <p:nvPr/>
          </p:nvSpPr>
          <p:spPr>
            <a:xfrm>
              <a:off x="4889775" y="2807825"/>
              <a:ext cx="60250" cy="151300"/>
            </a:xfrm>
            <a:custGeom>
              <a:avLst/>
              <a:gdLst/>
              <a:ahLst/>
              <a:cxnLst/>
              <a:rect l="l" t="t" r="r" b="b"/>
              <a:pathLst>
                <a:path w="2410" h="6052" extrusionOk="0">
                  <a:moveTo>
                    <a:pt x="873" y="1"/>
                  </a:moveTo>
                  <a:cubicBezTo>
                    <a:pt x="708" y="1"/>
                    <a:pt x="542" y="56"/>
                    <a:pt x="406" y="160"/>
                  </a:cubicBezTo>
                  <a:cubicBezTo>
                    <a:pt x="210" y="330"/>
                    <a:pt x="131" y="592"/>
                    <a:pt x="183" y="841"/>
                  </a:cubicBezTo>
                  <a:cubicBezTo>
                    <a:pt x="393" y="2072"/>
                    <a:pt x="327" y="3328"/>
                    <a:pt x="0" y="4533"/>
                  </a:cubicBezTo>
                  <a:lnTo>
                    <a:pt x="210" y="4585"/>
                  </a:lnTo>
                  <a:cubicBezTo>
                    <a:pt x="537" y="3355"/>
                    <a:pt x="602" y="2072"/>
                    <a:pt x="393" y="802"/>
                  </a:cubicBezTo>
                  <a:cubicBezTo>
                    <a:pt x="354" y="631"/>
                    <a:pt x="406" y="435"/>
                    <a:pt x="537" y="317"/>
                  </a:cubicBezTo>
                  <a:cubicBezTo>
                    <a:pt x="638" y="247"/>
                    <a:pt x="752" y="210"/>
                    <a:pt x="870" y="210"/>
                  </a:cubicBezTo>
                  <a:cubicBezTo>
                    <a:pt x="951" y="210"/>
                    <a:pt x="1033" y="228"/>
                    <a:pt x="1113" y="265"/>
                  </a:cubicBezTo>
                  <a:cubicBezTo>
                    <a:pt x="1336" y="357"/>
                    <a:pt x="1532" y="540"/>
                    <a:pt x="1676" y="749"/>
                  </a:cubicBezTo>
                  <a:cubicBezTo>
                    <a:pt x="2147" y="1456"/>
                    <a:pt x="2213" y="2347"/>
                    <a:pt x="2200" y="3211"/>
                  </a:cubicBezTo>
                  <a:lnTo>
                    <a:pt x="2200" y="3630"/>
                  </a:lnTo>
                  <a:cubicBezTo>
                    <a:pt x="2200" y="3931"/>
                    <a:pt x="2200" y="4245"/>
                    <a:pt x="2173" y="4546"/>
                  </a:cubicBezTo>
                  <a:lnTo>
                    <a:pt x="2134" y="4913"/>
                  </a:lnTo>
                  <a:cubicBezTo>
                    <a:pt x="2095" y="5279"/>
                    <a:pt x="2043" y="5659"/>
                    <a:pt x="2029" y="6039"/>
                  </a:cubicBezTo>
                  <a:lnTo>
                    <a:pt x="2226" y="6052"/>
                  </a:lnTo>
                  <a:cubicBezTo>
                    <a:pt x="2252" y="5672"/>
                    <a:pt x="2291" y="5292"/>
                    <a:pt x="2331" y="4939"/>
                  </a:cubicBezTo>
                  <a:lnTo>
                    <a:pt x="2357" y="4572"/>
                  </a:lnTo>
                  <a:cubicBezTo>
                    <a:pt x="2396" y="4258"/>
                    <a:pt x="2396" y="3944"/>
                    <a:pt x="2396" y="3630"/>
                  </a:cubicBezTo>
                  <a:lnTo>
                    <a:pt x="2396" y="3211"/>
                  </a:lnTo>
                  <a:cubicBezTo>
                    <a:pt x="2409" y="2320"/>
                    <a:pt x="2344" y="1391"/>
                    <a:pt x="1833" y="631"/>
                  </a:cubicBezTo>
                  <a:cubicBezTo>
                    <a:pt x="1676" y="383"/>
                    <a:pt x="1453" y="186"/>
                    <a:pt x="1178" y="69"/>
                  </a:cubicBezTo>
                  <a:cubicBezTo>
                    <a:pt x="1082" y="23"/>
                    <a:pt x="978" y="1"/>
                    <a:pt x="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88;p43">
              <a:extLst>
                <a:ext uri="{FF2B5EF4-FFF2-40B4-BE49-F238E27FC236}">
                  <a16:creationId xmlns:a16="http://schemas.microsoft.com/office/drawing/2014/main" id="{8F8F41C2-F1D2-4BDF-9831-7325FFEE6AC1}"/>
                </a:ext>
              </a:extLst>
            </p:cNvPr>
            <p:cNvSpPr/>
            <p:nvPr/>
          </p:nvSpPr>
          <p:spPr>
            <a:xfrm>
              <a:off x="4917250" y="2960400"/>
              <a:ext cx="44875" cy="128350"/>
            </a:xfrm>
            <a:custGeom>
              <a:avLst/>
              <a:gdLst/>
              <a:ahLst/>
              <a:cxnLst/>
              <a:rect l="l" t="t" r="r" b="b"/>
              <a:pathLst>
                <a:path w="1795" h="5134" extrusionOk="0">
                  <a:moveTo>
                    <a:pt x="1428" y="1"/>
                  </a:moveTo>
                  <a:cubicBezTo>
                    <a:pt x="1362" y="14"/>
                    <a:pt x="1323" y="53"/>
                    <a:pt x="1336" y="119"/>
                  </a:cubicBezTo>
                  <a:cubicBezTo>
                    <a:pt x="1585" y="2344"/>
                    <a:pt x="1441" y="3313"/>
                    <a:pt x="40" y="4963"/>
                  </a:cubicBezTo>
                  <a:cubicBezTo>
                    <a:pt x="1" y="5002"/>
                    <a:pt x="1" y="5068"/>
                    <a:pt x="53" y="5107"/>
                  </a:cubicBezTo>
                  <a:cubicBezTo>
                    <a:pt x="66" y="5120"/>
                    <a:pt x="93" y="5133"/>
                    <a:pt x="119" y="5133"/>
                  </a:cubicBezTo>
                  <a:cubicBezTo>
                    <a:pt x="145" y="5133"/>
                    <a:pt x="171" y="5120"/>
                    <a:pt x="197" y="5094"/>
                  </a:cubicBezTo>
                  <a:cubicBezTo>
                    <a:pt x="1637" y="3392"/>
                    <a:pt x="1794" y="2358"/>
                    <a:pt x="1533" y="93"/>
                  </a:cubicBezTo>
                  <a:cubicBezTo>
                    <a:pt x="1533" y="40"/>
                    <a:pt x="1480" y="1"/>
                    <a:pt x="1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89;p43">
              <a:extLst>
                <a:ext uri="{FF2B5EF4-FFF2-40B4-BE49-F238E27FC236}">
                  <a16:creationId xmlns:a16="http://schemas.microsoft.com/office/drawing/2014/main" id="{E81F81D2-4324-47AD-BD2D-B83219EA77E8}"/>
                </a:ext>
              </a:extLst>
            </p:cNvPr>
            <p:cNvSpPr/>
            <p:nvPr/>
          </p:nvSpPr>
          <p:spPr>
            <a:xfrm>
              <a:off x="4944750" y="3069750"/>
              <a:ext cx="29475" cy="11800"/>
            </a:xfrm>
            <a:custGeom>
              <a:avLst/>
              <a:gdLst/>
              <a:ahLst/>
              <a:cxnLst/>
              <a:rect l="l" t="t" r="r" b="b"/>
              <a:pathLst>
                <a:path w="1179" h="472" extrusionOk="0">
                  <a:moveTo>
                    <a:pt x="816" y="0"/>
                  </a:moveTo>
                  <a:cubicBezTo>
                    <a:pt x="545" y="0"/>
                    <a:pt x="280" y="144"/>
                    <a:pt x="79" y="288"/>
                  </a:cubicBezTo>
                  <a:cubicBezTo>
                    <a:pt x="1" y="340"/>
                    <a:pt x="40" y="471"/>
                    <a:pt x="132" y="471"/>
                  </a:cubicBezTo>
                  <a:cubicBezTo>
                    <a:pt x="158" y="471"/>
                    <a:pt x="184" y="458"/>
                    <a:pt x="197" y="445"/>
                  </a:cubicBezTo>
                  <a:cubicBezTo>
                    <a:pt x="335" y="346"/>
                    <a:pt x="569" y="211"/>
                    <a:pt x="799" y="211"/>
                  </a:cubicBezTo>
                  <a:cubicBezTo>
                    <a:pt x="875" y="211"/>
                    <a:pt x="950" y="226"/>
                    <a:pt x="1022" y="262"/>
                  </a:cubicBezTo>
                  <a:cubicBezTo>
                    <a:pt x="1034" y="265"/>
                    <a:pt x="1047" y="266"/>
                    <a:pt x="1060" y="266"/>
                  </a:cubicBezTo>
                  <a:cubicBezTo>
                    <a:pt x="1102" y="266"/>
                    <a:pt x="1143" y="249"/>
                    <a:pt x="1153" y="209"/>
                  </a:cubicBezTo>
                  <a:cubicBezTo>
                    <a:pt x="1179" y="157"/>
                    <a:pt x="1166" y="91"/>
                    <a:pt x="1113" y="65"/>
                  </a:cubicBezTo>
                  <a:cubicBezTo>
                    <a:pt x="1015" y="20"/>
                    <a:pt x="915" y="0"/>
                    <a:pt x="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90;p43">
              <a:extLst>
                <a:ext uri="{FF2B5EF4-FFF2-40B4-BE49-F238E27FC236}">
                  <a16:creationId xmlns:a16="http://schemas.microsoft.com/office/drawing/2014/main" id="{DFDE14FB-E3C7-4DB3-BC7D-52EABFC62D9C}"/>
                </a:ext>
              </a:extLst>
            </p:cNvPr>
            <p:cNvSpPr/>
            <p:nvPr/>
          </p:nvSpPr>
          <p:spPr>
            <a:xfrm>
              <a:off x="5097625" y="2917225"/>
              <a:ext cx="394800" cy="239000"/>
            </a:xfrm>
            <a:custGeom>
              <a:avLst/>
              <a:gdLst/>
              <a:ahLst/>
              <a:cxnLst/>
              <a:rect l="l" t="t" r="r" b="b"/>
              <a:pathLst>
                <a:path w="15792" h="9560" extrusionOk="0">
                  <a:moveTo>
                    <a:pt x="1477" y="1"/>
                  </a:moveTo>
                  <a:cubicBezTo>
                    <a:pt x="456" y="1"/>
                    <a:pt x="0" y="1441"/>
                    <a:pt x="1610" y="2068"/>
                  </a:cubicBezTo>
                  <a:cubicBezTo>
                    <a:pt x="6127" y="3849"/>
                    <a:pt x="10212" y="5852"/>
                    <a:pt x="13668" y="9269"/>
                  </a:cubicBezTo>
                  <a:cubicBezTo>
                    <a:pt x="13875" y="9473"/>
                    <a:pt x="14108" y="9559"/>
                    <a:pt x="14333" y="9559"/>
                  </a:cubicBezTo>
                  <a:cubicBezTo>
                    <a:pt x="15105" y="9559"/>
                    <a:pt x="15791" y="8554"/>
                    <a:pt x="15082" y="7855"/>
                  </a:cubicBezTo>
                  <a:cubicBezTo>
                    <a:pt x="11377" y="4202"/>
                    <a:pt x="6821" y="1519"/>
                    <a:pt x="1819" y="52"/>
                  </a:cubicBezTo>
                  <a:cubicBezTo>
                    <a:pt x="1700" y="17"/>
                    <a:pt x="1585"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91;p43">
              <a:extLst>
                <a:ext uri="{FF2B5EF4-FFF2-40B4-BE49-F238E27FC236}">
                  <a16:creationId xmlns:a16="http://schemas.microsoft.com/office/drawing/2014/main" id="{AF44EBBC-6EB0-4DBB-A618-29FBDF33FDDA}"/>
                </a:ext>
              </a:extLst>
            </p:cNvPr>
            <p:cNvSpPr/>
            <p:nvPr/>
          </p:nvSpPr>
          <p:spPr>
            <a:xfrm>
              <a:off x="5105775" y="2914500"/>
              <a:ext cx="380025" cy="244275"/>
            </a:xfrm>
            <a:custGeom>
              <a:avLst/>
              <a:gdLst/>
              <a:ahLst/>
              <a:cxnLst/>
              <a:rect l="l" t="t" r="r" b="b"/>
              <a:pathLst>
                <a:path w="15201" h="9771" extrusionOk="0">
                  <a:moveTo>
                    <a:pt x="1123" y="213"/>
                  </a:moveTo>
                  <a:cubicBezTo>
                    <a:pt x="1133" y="213"/>
                    <a:pt x="1143" y="213"/>
                    <a:pt x="1153" y="214"/>
                  </a:cubicBezTo>
                  <a:cubicBezTo>
                    <a:pt x="1258" y="214"/>
                    <a:pt x="1363" y="227"/>
                    <a:pt x="1467" y="266"/>
                  </a:cubicBezTo>
                  <a:cubicBezTo>
                    <a:pt x="6442" y="1719"/>
                    <a:pt x="10972" y="4403"/>
                    <a:pt x="14677" y="8043"/>
                  </a:cubicBezTo>
                  <a:cubicBezTo>
                    <a:pt x="14900" y="8239"/>
                    <a:pt x="14992" y="8540"/>
                    <a:pt x="14913" y="8828"/>
                  </a:cubicBezTo>
                  <a:cubicBezTo>
                    <a:pt x="14821" y="9169"/>
                    <a:pt x="14559" y="9430"/>
                    <a:pt x="14219" y="9535"/>
                  </a:cubicBezTo>
                  <a:cubicBezTo>
                    <a:pt x="14148" y="9554"/>
                    <a:pt x="14075" y="9563"/>
                    <a:pt x="14004" y="9563"/>
                  </a:cubicBezTo>
                  <a:cubicBezTo>
                    <a:pt x="13775" y="9563"/>
                    <a:pt x="13554" y="9469"/>
                    <a:pt x="13394" y="9300"/>
                  </a:cubicBezTo>
                  <a:cubicBezTo>
                    <a:pt x="9742" y="5699"/>
                    <a:pt x="5434" y="3709"/>
                    <a:pt x="1310" y="2086"/>
                  </a:cubicBezTo>
                  <a:cubicBezTo>
                    <a:pt x="394" y="1732"/>
                    <a:pt x="237" y="1143"/>
                    <a:pt x="368" y="750"/>
                  </a:cubicBezTo>
                  <a:cubicBezTo>
                    <a:pt x="482" y="432"/>
                    <a:pt x="782" y="213"/>
                    <a:pt x="1123" y="213"/>
                  </a:cubicBezTo>
                  <a:close/>
                  <a:moveTo>
                    <a:pt x="1146" y="1"/>
                  </a:moveTo>
                  <a:cubicBezTo>
                    <a:pt x="658" y="1"/>
                    <a:pt x="308" y="302"/>
                    <a:pt x="171" y="672"/>
                  </a:cubicBezTo>
                  <a:cubicBezTo>
                    <a:pt x="1" y="1195"/>
                    <a:pt x="250" y="1889"/>
                    <a:pt x="1232" y="2269"/>
                  </a:cubicBezTo>
                  <a:cubicBezTo>
                    <a:pt x="5329" y="3879"/>
                    <a:pt x="9624" y="5869"/>
                    <a:pt x="13250" y="9444"/>
                  </a:cubicBezTo>
                  <a:cubicBezTo>
                    <a:pt x="13447" y="9653"/>
                    <a:pt x="13708" y="9771"/>
                    <a:pt x="13997" y="9771"/>
                  </a:cubicBezTo>
                  <a:cubicBezTo>
                    <a:pt x="14088" y="9771"/>
                    <a:pt x="14180" y="9758"/>
                    <a:pt x="14271" y="9732"/>
                  </a:cubicBezTo>
                  <a:cubicBezTo>
                    <a:pt x="14677" y="9614"/>
                    <a:pt x="14992" y="9286"/>
                    <a:pt x="15109" y="8881"/>
                  </a:cubicBezTo>
                  <a:cubicBezTo>
                    <a:pt x="15201" y="8514"/>
                    <a:pt x="15083" y="8134"/>
                    <a:pt x="14808" y="7886"/>
                  </a:cubicBezTo>
                  <a:cubicBezTo>
                    <a:pt x="11090" y="4220"/>
                    <a:pt x="6521" y="1536"/>
                    <a:pt x="1520" y="56"/>
                  </a:cubicBezTo>
                  <a:cubicBezTo>
                    <a:pt x="1388" y="18"/>
                    <a:pt x="1263" y="1"/>
                    <a:pt x="1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92;p43">
              <a:extLst>
                <a:ext uri="{FF2B5EF4-FFF2-40B4-BE49-F238E27FC236}">
                  <a16:creationId xmlns:a16="http://schemas.microsoft.com/office/drawing/2014/main" id="{E58B1A00-9FCA-4CFA-9592-ED59BF50AA1D}"/>
                </a:ext>
              </a:extLst>
            </p:cNvPr>
            <p:cNvSpPr/>
            <p:nvPr/>
          </p:nvSpPr>
          <p:spPr>
            <a:xfrm>
              <a:off x="5174550" y="3006400"/>
              <a:ext cx="390525" cy="238850"/>
            </a:xfrm>
            <a:custGeom>
              <a:avLst/>
              <a:gdLst/>
              <a:ahLst/>
              <a:cxnLst/>
              <a:rect l="l" t="t" r="r" b="b"/>
              <a:pathLst>
                <a:path w="15621" h="9554" extrusionOk="0">
                  <a:moveTo>
                    <a:pt x="1357" y="0"/>
                  </a:moveTo>
                  <a:cubicBezTo>
                    <a:pt x="341" y="0"/>
                    <a:pt x="1" y="1636"/>
                    <a:pt x="1125" y="1971"/>
                  </a:cubicBezTo>
                  <a:cubicBezTo>
                    <a:pt x="5786" y="3345"/>
                    <a:pt x="10041" y="5846"/>
                    <a:pt x="13497" y="9263"/>
                  </a:cubicBezTo>
                  <a:cubicBezTo>
                    <a:pt x="13708" y="9467"/>
                    <a:pt x="13942" y="9553"/>
                    <a:pt x="14168" y="9553"/>
                  </a:cubicBezTo>
                  <a:cubicBezTo>
                    <a:pt x="14942" y="9553"/>
                    <a:pt x="15621" y="8548"/>
                    <a:pt x="14911" y="7849"/>
                  </a:cubicBezTo>
                  <a:cubicBezTo>
                    <a:pt x="11206" y="4196"/>
                    <a:pt x="6650" y="1513"/>
                    <a:pt x="1662" y="46"/>
                  </a:cubicBezTo>
                  <a:cubicBezTo>
                    <a:pt x="1555" y="15"/>
                    <a:pt x="1453" y="0"/>
                    <a:pt x="1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93;p43">
              <a:extLst>
                <a:ext uri="{FF2B5EF4-FFF2-40B4-BE49-F238E27FC236}">
                  <a16:creationId xmlns:a16="http://schemas.microsoft.com/office/drawing/2014/main" id="{D1778864-B618-4911-B073-9C612FF584AF}"/>
                </a:ext>
              </a:extLst>
            </p:cNvPr>
            <p:cNvSpPr/>
            <p:nvPr/>
          </p:nvSpPr>
          <p:spPr>
            <a:xfrm>
              <a:off x="5181075" y="3003600"/>
              <a:ext cx="377725" cy="244200"/>
            </a:xfrm>
            <a:custGeom>
              <a:avLst/>
              <a:gdLst/>
              <a:ahLst/>
              <a:cxnLst/>
              <a:rect l="l" t="t" r="r" b="b"/>
              <a:pathLst>
                <a:path w="15109" h="9768" extrusionOk="0">
                  <a:moveTo>
                    <a:pt x="1100" y="211"/>
                  </a:moveTo>
                  <a:cubicBezTo>
                    <a:pt x="1192" y="211"/>
                    <a:pt x="1283" y="224"/>
                    <a:pt x="1375" y="250"/>
                  </a:cubicBezTo>
                  <a:cubicBezTo>
                    <a:pt x="6350" y="1716"/>
                    <a:pt x="10880" y="4387"/>
                    <a:pt x="14585" y="8027"/>
                  </a:cubicBezTo>
                  <a:cubicBezTo>
                    <a:pt x="14794" y="8236"/>
                    <a:pt x="14899" y="8537"/>
                    <a:pt x="14821" y="8825"/>
                  </a:cubicBezTo>
                  <a:cubicBezTo>
                    <a:pt x="14729" y="9166"/>
                    <a:pt x="14467" y="9427"/>
                    <a:pt x="14127" y="9532"/>
                  </a:cubicBezTo>
                  <a:cubicBezTo>
                    <a:pt x="14055" y="9551"/>
                    <a:pt x="13983" y="9560"/>
                    <a:pt x="13912" y="9560"/>
                  </a:cubicBezTo>
                  <a:cubicBezTo>
                    <a:pt x="13682" y="9560"/>
                    <a:pt x="13462" y="9466"/>
                    <a:pt x="13302" y="9297"/>
                  </a:cubicBezTo>
                  <a:cubicBezTo>
                    <a:pt x="9832" y="5880"/>
                    <a:pt x="5564" y="3366"/>
                    <a:pt x="890" y="1978"/>
                  </a:cubicBezTo>
                  <a:cubicBezTo>
                    <a:pt x="589" y="1900"/>
                    <a:pt x="367" y="1677"/>
                    <a:pt x="288" y="1376"/>
                  </a:cubicBezTo>
                  <a:cubicBezTo>
                    <a:pt x="210" y="1035"/>
                    <a:pt x="314" y="669"/>
                    <a:pt x="563" y="420"/>
                  </a:cubicBezTo>
                  <a:cubicBezTo>
                    <a:pt x="707" y="289"/>
                    <a:pt x="890" y="211"/>
                    <a:pt x="1100" y="211"/>
                  </a:cubicBezTo>
                  <a:close/>
                  <a:moveTo>
                    <a:pt x="1100" y="0"/>
                  </a:moveTo>
                  <a:cubicBezTo>
                    <a:pt x="848" y="0"/>
                    <a:pt x="602" y="94"/>
                    <a:pt x="419" y="276"/>
                  </a:cubicBezTo>
                  <a:cubicBezTo>
                    <a:pt x="118" y="564"/>
                    <a:pt x="0" y="996"/>
                    <a:pt x="92" y="1415"/>
                  </a:cubicBezTo>
                  <a:cubicBezTo>
                    <a:pt x="183" y="1782"/>
                    <a:pt x="471" y="2083"/>
                    <a:pt x="838" y="2174"/>
                  </a:cubicBezTo>
                  <a:cubicBezTo>
                    <a:pt x="5473" y="3536"/>
                    <a:pt x="9715" y="6037"/>
                    <a:pt x="13158" y="9441"/>
                  </a:cubicBezTo>
                  <a:cubicBezTo>
                    <a:pt x="13354" y="9637"/>
                    <a:pt x="13616" y="9755"/>
                    <a:pt x="13891" y="9768"/>
                  </a:cubicBezTo>
                  <a:cubicBezTo>
                    <a:pt x="13983" y="9755"/>
                    <a:pt x="14074" y="9742"/>
                    <a:pt x="14166" y="9716"/>
                  </a:cubicBezTo>
                  <a:cubicBezTo>
                    <a:pt x="14572" y="9598"/>
                    <a:pt x="14886" y="9283"/>
                    <a:pt x="15004" y="8878"/>
                  </a:cubicBezTo>
                  <a:cubicBezTo>
                    <a:pt x="15109" y="8511"/>
                    <a:pt x="14991" y="8131"/>
                    <a:pt x="14716" y="7883"/>
                  </a:cubicBezTo>
                  <a:cubicBezTo>
                    <a:pt x="10998" y="4217"/>
                    <a:pt x="6428" y="1520"/>
                    <a:pt x="1427" y="54"/>
                  </a:cubicBezTo>
                  <a:cubicBezTo>
                    <a:pt x="1320" y="18"/>
                    <a:pt x="1209"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4;p43">
              <a:extLst>
                <a:ext uri="{FF2B5EF4-FFF2-40B4-BE49-F238E27FC236}">
                  <a16:creationId xmlns:a16="http://schemas.microsoft.com/office/drawing/2014/main" id="{3E9A25F6-5381-4658-9E8C-3AE5DDA0B77C}"/>
                </a:ext>
              </a:extLst>
            </p:cNvPr>
            <p:cNvSpPr/>
            <p:nvPr/>
          </p:nvSpPr>
          <p:spPr>
            <a:xfrm>
              <a:off x="5177825" y="3047950"/>
              <a:ext cx="390525" cy="238850"/>
            </a:xfrm>
            <a:custGeom>
              <a:avLst/>
              <a:gdLst/>
              <a:ahLst/>
              <a:cxnLst/>
              <a:rect l="l" t="t" r="r" b="b"/>
              <a:pathLst>
                <a:path w="15621" h="9554" extrusionOk="0">
                  <a:moveTo>
                    <a:pt x="1347" y="1"/>
                  </a:moveTo>
                  <a:cubicBezTo>
                    <a:pt x="341" y="1"/>
                    <a:pt x="1" y="1637"/>
                    <a:pt x="1125" y="1972"/>
                  </a:cubicBezTo>
                  <a:cubicBezTo>
                    <a:pt x="5786" y="3346"/>
                    <a:pt x="10041" y="5847"/>
                    <a:pt x="13497" y="9264"/>
                  </a:cubicBezTo>
                  <a:cubicBezTo>
                    <a:pt x="13705" y="9468"/>
                    <a:pt x="13937" y="9554"/>
                    <a:pt x="14163" y="9554"/>
                  </a:cubicBezTo>
                  <a:cubicBezTo>
                    <a:pt x="14934" y="9554"/>
                    <a:pt x="15620" y="8549"/>
                    <a:pt x="14911" y="7850"/>
                  </a:cubicBezTo>
                  <a:cubicBezTo>
                    <a:pt x="11206" y="4197"/>
                    <a:pt x="6650" y="1513"/>
                    <a:pt x="1649" y="47"/>
                  </a:cubicBezTo>
                  <a:cubicBezTo>
                    <a:pt x="1543" y="15"/>
                    <a:pt x="1442" y="1"/>
                    <a:pt x="1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95;p43">
              <a:extLst>
                <a:ext uri="{FF2B5EF4-FFF2-40B4-BE49-F238E27FC236}">
                  <a16:creationId xmlns:a16="http://schemas.microsoft.com/office/drawing/2014/main" id="{1C74FE75-3637-4951-B0B6-6638528219B0}"/>
                </a:ext>
              </a:extLst>
            </p:cNvPr>
            <p:cNvSpPr/>
            <p:nvPr/>
          </p:nvSpPr>
          <p:spPr>
            <a:xfrm>
              <a:off x="5184350" y="3044900"/>
              <a:ext cx="377725" cy="244475"/>
            </a:xfrm>
            <a:custGeom>
              <a:avLst/>
              <a:gdLst/>
              <a:ahLst/>
              <a:cxnLst/>
              <a:rect l="l" t="t" r="r" b="b"/>
              <a:pathLst>
                <a:path w="15109" h="9779" extrusionOk="0">
                  <a:moveTo>
                    <a:pt x="1094" y="221"/>
                  </a:moveTo>
                  <a:cubicBezTo>
                    <a:pt x="1196" y="222"/>
                    <a:pt x="1285" y="235"/>
                    <a:pt x="1375" y="261"/>
                  </a:cubicBezTo>
                  <a:cubicBezTo>
                    <a:pt x="6350" y="1727"/>
                    <a:pt x="10893" y="4398"/>
                    <a:pt x="14585" y="8037"/>
                  </a:cubicBezTo>
                  <a:cubicBezTo>
                    <a:pt x="14807" y="8234"/>
                    <a:pt x="14899" y="8548"/>
                    <a:pt x="14820" y="8836"/>
                  </a:cubicBezTo>
                  <a:cubicBezTo>
                    <a:pt x="14729" y="9176"/>
                    <a:pt x="14467" y="9438"/>
                    <a:pt x="14127" y="9530"/>
                  </a:cubicBezTo>
                  <a:cubicBezTo>
                    <a:pt x="14052" y="9554"/>
                    <a:pt x="13975" y="9565"/>
                    <a:pt x="13899" y="9565"/>
                  </a:cubicBezTo>
                  <a:cubicBezTo>
                    <a:pt x="13682" y="9565"/>
                    <a:pt x="13470" y="9472"/>
                    <a:pt x="13315" y="9307"/>
                  </a:cubicBezTo>
                  <a:cubicBezTo>
                    <a:pt x="9832" y="5877"/>
                    <a:pt x="5577" y="3363"/>
                    <a:pt x="903" y="1989"/>
                  </a:cubicBezTo>
                  <a:cubicBezTo>
                    <a:pt x="602" y="1910"/>
                    <a:pt x="367" y="1675"/>
                    <a:pt x="301" y="1387"/>
                  </a:cubicBezTo>
                  <a:cubicBezTo>
                    <a:pt x="223" y="1033"/>
                    <a:pt x="314" y="680"/>
                    <a:pt x="563" y="431"/>
                  </a:cubicBezTo>
                  <a:cubicBezTo>
                    <a:pt x="706" y="301"/>
                    <a:pt x="900" y="223"/>
                    <a:pt x="1094" y="221"/>
                  </a:cubicBezTo>
                  <a:close/>
                  <a:moveTo>
                    <a:pt x="1114" y="0"/>
                  </a:moveTo>
                  <a:cubicBezTo>
                    <a:pt x="861" y="0"/>
                    <a:pt x="614" y="98"/>
                    <a:pt x="419" y="274"/>
                  </a:cubicBezTo>
                  <a:cubicBezTo>
                    <a:pt x="118" y="575"/>
                    <a:pt x="0" y="1007"/>
                    <a:pt x="92" y="1426"/>
                  </a:cubicBezTo>
                  <a:cubicBezTo>
                    <a:pt x="183" y="1792"/>
                    <a:pt x="471" y="2080"/>
                    <a:pt x="838" y="2185"/>
                  </a:cubicBezTo>
                  <a:cubicBezTo>
                    <a:pt x="5486" y="3547"/>
                    <a:pt x="9714" y="6047"/>
                    <a:pt x="13171" y="9451"/>
                  </a:cubicBezTo>
                  <a:cubicBezTo>
                    <a:pt x="13354" y="9648"/>
                    <a:pt x="13629" y="9766"/>
                    <a:pt x="13904" y="9779"/>
                  </a:cubicBezTo>
                  <a:cubicBezTo>
                    <a:pt x="13996" y="9779"/>
                    <a:pt x="14087" y="9766"/>
                    <a:pt x="14179" y="9739"/>
                  </a:cubicBezTo>
                  <a:cubicBezTo>
                    <a:pt x="14585" y="9621"/>
                    <a:pt x="14899" y="9294"/>
                    <a:pt x="15017" y="8888"/>
                  </a:cubicBezTo>
                  <a:cubicBezTo>
                    <a:pt x="15108" y="8535"/>
                    <a:pt x="14991" y="8142"/>
                    <a:pt x="14716" y="7893"/>
                  </a:cubicBezTo>
                  <a:cubicBezTo>
                    <a:pt x="10998" y="4228"/>
                    <a:pt x="6441" y="1531"/>
                    <a:pt x="1427" y="51"/>
                  </a:cubicBezTo>
                  <a:cubicBezTo>
                    <a:pt x="1324" y="17"/>
                    <a:pt x="1219" y="0"/>
                    <a:pt x="111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96;p43">
              <a:extLst>
                <a:ext uri="{FF2B5EF4-FFF2-40B4-BE49-F238E27FC236}">
                  <a16:creationId xmlns:a16="http://schemas.microsoft.com/office/drawing/2014/main" id="{D8D35A0F-9F8F-470E-B584-F3885A38A194}"/>
                </a:ext>
              </a:extLst>
            </p:cNvPr>
            <p:cNvSpPr/>
            <p:nvPr/>
          </p:nvSpPr>
          <p:spPr>
            <a:xfrm>
              <a:off x="4894350" y="2820250"/>
              <a:ext cx="37000" cy="32875"/>
            </a:xfrm>
            <a:custGeom>
              <a:avLst/>
              <a:gdLst/>
              <a:ahLst/>
              <a:cxnLst/>
              <a:rect l="l" t="t" r="r" b="b"/>
              <a:pathLst>
                <a:path w="1480" h="1315" extrusionOk="0">
                  <a:moveTo>
                    <a:pt x="801" y="0"/>
                  </a:moveTo>
                  <a:cubicBezTo>
                    <a:pt x="783" y="0"/>
                    <a:pt x="765" y="1"/>
                    <a:pt x="747" y="4"/>
                  </a:cubicBezTo>
                  <a:cubicBezTo>
                    <a:pt x="524" y="17"/>
                    <a:pt x="302" y="43"/>
                    <a:pt x="92" y="108"/>
                  </a:cubicBezTo>
                  <a:cubicBezTo>
                    <a:pt x="40" y="121"/>
                    <a:pt x="0" y="174"/>
                    <a:pt x="27" y="226"/>
                  </a:cubicBezTo>
                  <a:cubicBezTo>
                    <a:pt x="38" y="281"/>
                    <a:pt x="76" y="308"/>
                    <a:pt x="118" y="308"/>
                  </a:cubicBezTo>
                  <a:cubicBezTo>
                    <a:pt x="127" y="308"/>
                    <a:pt x="136" y="307"/>
                    <a:pt x="144" y="305"/>
                  </a:cubicBezTo>
                  <a:cubicBezTo>
                    <a:pt x="341" y="252"/>
                    <a:pt x="550" y="213"/>
                    <a:pt x="747" y="213"/>
                  </a:cubicBezTo>
                  <a:cubicBezTo>
                    <a:pt x="768" y="208"/>
                    <a:pt x="789" y="205"/>
                    <a:pt x="810" y="205"/>
                  </a:cubicBezTo>
                  <a:cubicBezTo>
                    <a:pt x="891" y="205"/>
                    <a:pt x="964" y="245"/>
                    <a:pt x="995" y="318"/>
                  </a:cubicBezTo>
                  <a:cubicBezTo>
                    <a:pt x="1126" y="501"/>
                    <a:pt x="1218" y="711"/>
                    <a:pt x="1270" y="920"/>
                  </a:cubicBezTo>
                  <a:cubicBezTo>
                    <a:pt x="1270" y="933"/>
                    <a:pt x="1270" y="959"/>
                    <a:pt x="1270" y="972"/>
                  </a:cubicBezTo>
                  <a:cubicBezTo>
                    <a:pt x="1270" y="972"/>
                    <a:pt x="1257" y="985"/>
                    <a:pt x="1218" y="999"/>
                  </a:cubicBezTo>
                  <a:cubicBezTo>
                    <a:pt x="1042" y="1076"/>
                    <a:pt x="847" y="1106"/>
                    <a:pt x="649" y="1106"/>
                  </a:cubicBezTo>
                  <a:cubicBezTo>
                    <a:pt x="612" y="1106"/>
                    <a:pt x="574" y="1105"/>
                    <a:pt x="537" y="1103"/>
                  </a:cubicBezTo>
                  <a:cubicBezTo>
                    <a:pt x="393" y="1103"/>
                    <a:pt x="393" y="1300"/>
                    <a:pt x="537" y="1313"/>
                  </a:cubicBezTo>
                  <a:lnTo>
                    <a:pt x="629" y="1313"/>
                  </a:lnTo>
                  <a:cubicBezTo>
                    <a:pt x="653" y="1314"/>
                    <a:pt x="677" y="1315"/>
                    <a:pt x="701" y="1315"/>
                  </a:cubicBezTo>
                  <a:cubicBezTo>
                    <a:pt x="912" y="1315"/>
                    <a:pt x="1123" y="1264"/>
                    <a:pt x="1323" y="1182"/>
                  </a:cubicBezTo>
                  <a:cubicBezTo>
                    <a:pt x="1388" y="1156"/>
                    <a:pt x="1441" y="1103"/>
                    <a:pt x="1467" y="1038"/>
                  </a:cubicBezTo>
                  <a:cubicBezTo>
                    <a:pt x="1480" y="985"/>
                    <a:pt x="1480" y="933"/>
                    <a:pt x="1467" y="881"/>
                  </a:cubicBezTo>
                  <a:cubicBezTo>
                    <a:pt x="1414" y="632"/>
                    <a:pt x="1310" y="409"/>
                    <a:pt x="1166" y="200"/>
                  </a:cubicBezTo>
                  <a:cubicBezTo>
                    <a:pt x="1139" y="148"/>
                    <a:pt x="1100" y="108"/>
                    <a:pt x="1048" y="69"/>
                  </a:cubicBezTo>
                  <a:cubicBezTo>
                    <a:pt x="972" y="26"/>
                    <a:pt x="887" y="0"/>
                    <a:pt x="8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97;p43">
              <a:extLst>
                <a:ext uri="{FF2B5EF4-FFF2-40B4-BE49-F238E27FC236}">
                  <a16:creationId xmlns:a16="http://schemas.microsoft.com/office/drawing/2014/main" id="{4A63CE06-2268-40F6-9DD0-4162F68D1571}"/>
                </a:ext>
              </a:extLst>
            </p:cNvPr>
            <p:cNvSpPr/>
            <p:nvPr/>
          </p:nvSpPr>
          <p:spPr>
            <a:xfrm>
              <a:off x="5046225" y="2817250"/>
              <a:ext cx="1511175" cy="1405925"/>
            </a:xfrm>
            <a:custGeom>
              <a:avLst/>
              <a:gdLst/>
              <a:ahLst/>
              <a:cxnLst/>
              <a:rect l="l" t="t" r="r" b="b"/>
              <a:pathLst>
                <a:path w="60447" h="56237" extrusionOk="0">
                  <a:moveTo>
                    <a:pt x="33568" y="0"/>
                  </a:moveTo>
                  <a:cubicBezTo>
                    <a:pt x="29655" y="0"/>
                    <a:pt x="25601" y="616"/>
                    <a:pt x="21694" y="1236"/>
                  </a:cubicBezTo>
                  <a:cubicBezTo>
                    <a:pt x="18434" y="1760"/>
                    <a:pt x="15187" y="2467"/>
                    <a:pt x="12333" y="3842"/>
                  </a:cubicBezTo>
                  <a:cubicBezTo>
                    <a:pt x="4294" y="7717"/>
                    <a:pt x="2462" y="15324"/>
                    <a:pt x="1349" y="22328"/>
                  </a:cubicBezTo>
                  <a:cubicBezTo>
                    <a:pt x="0" y="30759"/>
                    <a:pt x="275" y="39308"/>
                    <a:pt x="563" y="47818"/>
                  </a:cubicBezTo>
                  <a:cubicBezTo>
                    <a:pt x="655" y="50843"/>
                    <a:pt x="642" y="53422"/>
                    <a:pt x="969" y="56236"/>
                  </a:cubicBezTo>
                  <a:lnTo>
                    <a:pt x="60447" y="56236"/>
                  </a:lnTo>
                  <a:cubicBezTo>
                    <a:pt x="60316" y="51353"/>
                    <a:pt x="60159" y="46470"/>
                    <a:pt x="59910" y="41599"/>
                  </a:cubicBezTo>
                  <a:cubicBezTo>
                    <a:pt x="59255" y="29201"/>
                    <a:pt x="57540" y="16044"/>
                    <a:pt x="49541" y="6552"/>
                  </a:cubicBezTo>
                  <a:cubicBezTo>
                    <a:pt x="45238" y="1449"/>
                    <a:pt x="39568" y="0"/>
                    <a:pt x="33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98;p43">
              <a:extLst>
                <a:ext uri="{FF2B5EF4-FFF2-40B4-BE49-F238E27FC236}">
                  <a16:creationId xmlns:a16="http://schemas.microsoft.com/office/drawing/2014/main" id="{24F9EAD8-BAA0-4EC7-8D3B-F067490CE8BB}"/>
                </a:ext>
              </a:extLst>
            </p:cNvPr>
            <p:cNvSpPr/>
            <p:nvPr/>
          </p:nvSpPr>
          <p:spPr>
            <a:xfrm>
              <a:off x="5519175" y="2237425"/>
              <a:ext cx="412425" cy="394400"/>
            </a:xfrm>
            <a:custGeom>
              <a:avLst/>
              <a:gdLst/>
              <a:ahLst/>
              <a:cxnLst/>
              <a:rect l="l" t="t" r="r" b="b"/>
              <a:pathLst>
                <a:path w="16497" h="15776" extrusionOk="0">
                  <a:moveTo>
                    <a:pt x="2775" y="1"/>
                  </a:moveTo>
                  <a:cubicBezTo>
                    <a:pt x="1377" y="1"/>
                    <a:pt x="78" y="1082"/>
                    <a:pt x="40" y="2657"/>
                  </a:cubicBezTo>
                  <a:cubicBezTo>
                    <a:pt x="0" y="3678"/>
                    <a:pt x="537" y="4621"/>
                    <a:pt x="1166" y="5446"/>
                  </a:cubicBezTo>
                  <a:cubicBezTo>
                    <a:pt x="2420" y="7061"/>
                    <a:pt x="3916" y="7543"/>
                    <a:pt x="5593" y="7543"/>
                  </a:cubicBezTo>
                  <a:cubicBezTo>
                    <a:pt x="6471" y="7543"/>
                    <a:pt x="7398" y="7410"/>
                    <a:pt x="8366" y="7239"/>
                  </a:cubicBezTo>
                  <a:lnTo>
                    <a:pt x="8366" y="7239"/>
                  </a:lnTo>
                  <a:cubicBezTo>
                    <a:pt x="8222" y="8719"/>
                    <a:pt x="8078" y="10198"/>
                    <a:pt x="8366" y="11651"/>
                  </a:cubicBezTo>
                  <a:cubicBezTo>
                    <a:pt x="8654" y="13092"/>
                    <a:pt x="9453" y="14506"/>
                    <a:pt x="10749" y="15199"/>
                  </a:cubicBezTo>
                  <a:cubicBezTo>
                    <a:pt x="11810" y="15749"/>
                    <a:pt x="13053" y="15775"/>
                    <a:pt x="14245" y="15775"/>
                  </a:cubicBezTo>
                  <a:cubicBezTo>
                    <a:pt x="15318" y="15775"/>
                    <a:pt x="16182" y="15501"/>
                    <a:pt x="16300" y="14296"/>
                  </a:cubicBezTo>
                  <a:cubicBezTo>
                    <a:pt x="16497" y="12110"/>
                    <a:pt x="16261" y="9910"/>
                    <a:pt x="16038" y="7737"/>
                  </a:cubicBezTo>
                  <a:cubicBezTo>
                    <a:pt x="15986" y="7331"/>
                    <a:pt x="15934" y="6912"/>
                    <a:pt x="15855" y="6519"/>
                  </a:cubicBezTo>
                  <a:cubicBezTo>
                    <a:pt x="15593" y="5302"/>
                    <a:pt x="15122" y="4006"/>
                    <a:pt x="13904" y="3560"/>
                  </a:cubicBezTo>
                  <a:cubicBezTo>
                    <a:pt x="12794" y="3158"/>
                    <a:pt x="11629" y="2945"/>
                    <a:pt x="10455" y="2945"/>
                  </a:cubicBezTo>
                  <a:cubicBezTo>
                    <a:pt x="10217" y="2945"/>
                    <a:pt x="9979" y="2954"/>
                    <a:pt x="9741" y="2971"/>
                  </a:cubicBezTo>
                  <a:cubicBezTo>
                    <a:pt x="9224" y="3005"/>
                    <a:pt x="8693" y="3073"/>
                    <a:pt x="8179" y="3073"/>
                  </a:cubicBezTo>
                  <a:cubicBezTo>
                    <a:pt x="7690" y="3073"/>
                    <a:pt x="7216" y="3012"/>
                    <a:pt x="6782" y="2801"/>
                  </a:cubicBezTo>
                  <a:cubicBezTo>
                    <a:pt x="5748" y="2304"/>
                    <a:pt x="5237" y="1099"/>
                    <a:pt x="4282" y="458"/>
                  </a:cubicBezTo>
                  <a:cubicBezTo>
                    <a:pt x="3803" y="144"/>
                    <a:pt x="3282" y="1"/>
                    <a:pt x="2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99;p43">
              <a:extLst>
                <a:ext uri="{FF2B5EF4-FFF2-40B4-BE49-F238E27FC236}">
                  <a16:creationId xmlns:a16="http://schemas.microsoft.com/office/drawing/2014/main" id="{6CB6A5D3-FE90-4952-95B5-32FFF9DC4BAC}"/>
                </a:ext>
              </a:extLst>
            </p:cNvPr>
            <p:cNvSpPr/>
            <p:nvPr/>
          </p:nvSpPr>
          <p:spPr>
            <a:xfrm>
              <a:off x="5699525" y="2456300"/>
              <a:ext cx="119800" cy="128400"/>
            </a:xfrm>
            <a:custGeom>
              <a:avLst/>
              <a:gdLst/>
              <a:ahLst/>
              <a:cxnLst/>
              <a:rect l="l" t="t" r="r" b="b"/>
              <a:pathLst>
                <a:path w="4792" h="5136" extrusionOk="0">
                  <a:moveTo>
                    <a:pt x="1798" y="1"/>
                  </a:moveTo>
                  <a:cubicBezTo>
                    <a:pt x="1129" y="1"/>
                    <a:pt x="472" y="269"/>
                    <a:pt x="0" y="880"/>
                  </a:cubicBezTo>
                  <a:lnTo>
                    <a:pt x="851" y="5030"/>
                  </a:lnTo>
                  <a:cubicBezTo>
                    <a:pt x="1192" y="5093"/>
                    <a:pt x="1542" y="5135"/>
                    <a:pt x="1889" y="5135"/>
                  </a:cubicBezTo>
                  <a:cubicBezTo>
                    <a:pt x="2408" y="5135"/>
                    <a:pt x="2917" y="5041"/>
                    <a:pt x="3365" y="4782"/>
                  </a:cubicBezTo>
                  <a:cubicBezTo>
                    <a:pt x="4373" y="4206"/>
                    <a:pt x="4792" y="2844"/>
                    <a:pt x="4386" y="1771"/>
                  </a:cubicBezTo>
                  <a:cubicBezTo>
                    <a:pt x="3982" y="696"/>
                    <a:pt x="2875" y="1"/>
                    <a:pt x="1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00;p43">
              <a:extLst>
                <a:ext uri="{FF2B5EF4-FFF2-40B4-BE49-F238E27FC236}">
                  <a16:creationId xmlns:a16="http://schemas.microsoft.com/office/drawing/2014/main" id="{4103069A-95E9-488A-95E6-8F1670106DEA}"/>
                </a:ext>
              </a:extLst>
            </p:cNvPr>
            <p:cNvSpPr/>
            <p:nvPr/>
          </p:nvSpPr>
          <p:spPr>
            <a:xfrm>
              <a:off x="5697550" y="2453575"/>
              <a:ext cx="125050" cy="133750"/>
            </a:xfrm>
            <a:custGeom>
              <a:avLst/>
              <a:gdLst/>
              <a:ahLst/>
              <a:cxnLst/>
              <a:rect l="l" t="t" r="r" b="b"/>
              <a:pathLst>
                <a:path w="5002" h="5350" extrusionOk="0">
                  <a:moveTo>
                    <a:pt x="1886" y="1"/>
                  </a:moveTo>
                  <a:cubicBezTo>
                    <a:pt x="1156" y="1"/>
                    <a:pt x="456" y="335"/>
                    <a:pt x="1" y="924"/>
                  </a:cubicBezTo>
                  <a:lnTo>
                    <a:pt x="171" y="1055"/>
                  </a:lnTo>
                  <a:cubicBezTo>
                    <a:pt x="577" y="516"/>
                    <a:pt x="1205" y="209"/>
                    <a:pt x="1868" y="209"/>
                  </a:cubicBezTo>
                  <a:cubicBezTo>
                    <a:pt x="1996" y="209"/>
                    <a:pt x="2124" y="220"/>
                    <a:pt x="2252" y="243"/>
                  </a:cubicBezTo>
                  <a:cubicBezTo>
                    <a:pt x="3208" y="374"/>
                    <a:pt x="4020" y="1015"/>
                    <a:pt x="4373" y="1919"/>
                  </a:cubicBezTo>
                  <a:cubicBezTo>
                    <a:pt x="4766" y="2966"/>
                    <a:pt x="4334" y="4262"/>
                    <a:pt x="3392" y="4812"/>
                  </a:cubicBezTo>
                  <a:cubicBezTo>
                    <a:pt x="2998" y="5030"/>
                    <a:pt x="2529" y="5141"/>
                    <a:pt x="1975" y="5141"/>
                  </a:cubicBezTo>
                  <a:cubicBezTo>
                    <a:pt x="1663" y="5141"/>
                    <a:pt x="1324" y="5105"/>
                    <a:pt x="956" y="5035"/>
                  </a:cubicBezTo>
                  <a:lnTo>
                    <a:pt x="917" y="5244"/>
                  </a:lnTo>
                  <a:cubicBezTo>
                    <a:pt x="1271" y="5310"/>
                    <a:pt x="1624" y="5349"/>
                    <a:pt x="1978" y="5349"/>
                  </a:cubicBezTo>
                  <a:cubicBezTo>
                    <a:pt x="2001" y="5350"/>
                    <a:pt x="2025" y="5350"/>
                    <a:pt x="2049" y="5350"/>
                  </a:cubicBezTo>
                  <a:cubicBezTo>
                    <a:pt x="2549" y="5350"/>
                    <a:pt x="3046" y="5220"/>
                    <a:pt x="3496" y="4982"/>
                  </a:cubicBezTo>
                  <a:cubicBezTo>
                    <a:pt x="4517" y="4393"/>
                    <a:pt x="5002" y="2979"/>
                    <a:pt x="4570" y="1840"/>
                  </a:cubicBezTo>
                  <a:cubicBezTo>
                    <a:pt x="4177" y="871"/>
                    <a:pt x="3313" y="191"/>
                    <a:pt x="2279" y="34"/>
                  </a:cubicBezTo>
                  <a:cubicBezTo>
                    <a:pt x="2148" y="12"/>
                    <a:pt x="2016" y="1"/>
                    <a:pt x="1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01;p43">
              <a:extLst>
                <a:ext uri="{FF2B5EF4-FFF2-40B4-BE49-F238E27FC236}">
                  <a16:creationId xmlns:a16="http://schemas.microsoft.com/office/drawing/2014/main" id="{0615C577-DF41-4FB4-A6C9-4D5E3033B99F}"/>
                </a:ext>
              </a:extLst>
            </p:cNvPr>
            <p:cNvSpPr/>
            <p:nvPr/>
          </p:nvSpPr>
          <p:spPr>
            <a:xfrm>
              <a:off x="4766700" y="2928575"/>
              <a:ext cx="703725" cy="1073025"/>
            </a:xfrm>
            <a:custGeom>
              <a:avLst/>
              <a:gdLst/>
              <a:ahLst/>
              <a:cxnLst/>
              <a:rect l="l" t="t" r="r" b="b"/>
              <a:pathLst>
                <a:path w="28149" h="42921" extrusionOk="0">
                  <a:moveTo>
                    <a:pt x="22930" y="1"/>
                  </a:moveTo>
                  <a:cubicBezTo>
                    <a:pt x="21242" y="1"/>
                    <a:pt x="19703" y="1922"/>
                    <a:pt x="18696" y="3028"/>
                  </a:cubicBezTo>
                  <a:cubicBezTo>
                    <a:pt x="10802" y="11722"/>
                    <a:pt x="4478" y="21724"/>
                    <a:pt x="0" y="32577"/>
                  </a:cubicBezTo>
                  <a:cubicBezTo>
                    <a:pt x="2252" y="36256"/>
                    <a:pt x="4989" y="39569"/>
                    <a:pt x="7699" y="42920"/>
                  </a:cubicBezTo>
                  <a:cubicBezTo>
                    <a:pt x="13904" y="38704"/>
                    <a:pt x="19364" y="33271"/>
                    <a:pt x="22925" y="26686"/>
                  </a:cubicBezTo>
                  <a:cubicBezTo>
                    <a:pt x="26591" y="19904"/>
                    <a:pt x="28149" y="11826"/>
                    <a:pt x="26460" y="4298"/>
                  </a:cubicBezTo>
                  <a:cubicBezTo>
                    <a:pt x="26093" y="2688"/>
                    <a:pt x="25111" y="266"/>
                    <a:pt x="23200" y="17"/>
                  </a:cubicBezTo>
                  <a:cubicBezTo>
                    <a:pt x="23110" y="6"/>
                    <a:pt x="23020" y="1"/>
                    <a:pt x="22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02;p43">
              <a:extLst>
                <a:ext uri="{FF2B5EF4-FFF2-40B4-BE49-F238E27FC236}">
                  <a16:creationId xmlns:a16="http://schemas.microsoft.com/office/drawing/2014/main" id="{51E54FA7-087B-4B8A-931E-7F1CC14ED638}"/>
                </a:ext>
              </a:extLst>
            </p:cNvPr>
            <p:cNvSpPr/>
            <p:nvPr/>
          </p:nvSpPr>
          <p:spPr>
            <a:xfrm>
              <a:off x="4961775" y="3303925"/>
              <a:ext cx="546575" cy="685550"/>
            </a:xfrm>
            <a:custGeom>
              <a:avLst/>
              <a:gdLst/>
              <a:ahLst/>
              <a:cxnLst/>
              <a:rect l="l" t="t" r="r" b="b"/>
              <a:pathLst>
                <a:path w="21863" h="27422" extrusionOk="0">
                  <a:moveTo>
                    <a:pt x="21739" y="1"/>
                  </a:moveTo>
                  <a:cubicBezTo>
                    <a:pt x="21701" y="1"/>
                    <a:pt x="21662" y="22"/>
                    <a:pt x="21642" y="72"/>
                  </a:cubicBezTo>
                  <a:cubicBezTo>
                    <a:pt x="17400" y="11122"/>
                    <a:pt x="9872" y="20601"/>
                    <a:pt x="66" y="27238"/>
                  </a:cubicBezTo>
                  <a:cubicBezTo>
                    <a:pt x="13" y="27265"/>
                    <a:pt x="0" y="27330"/>
                    <a:pt x="40" y="27369"/>
                  </a:cubicBezTo>
                  <a:cubicBezTo>
                    <a:pt x="53" y="27409"/>
                    <a:pt x="92" y="27422"/>
                    <a:pt x="118" y="27422"/>
                  </a:cubicBezTo>
                  <a:cubicBezTo>
                    <a:pt x="144" y="27422"/>
                    <a:pt x="171" y="27409"/>
                    <a:pt x="184" y="27396"/>
                  </a:cubicBezTo>
                  <a:cubicBezTo>
                    <a:pt x="10016" y="20745"/>
                    <a:pt x="17583" y="11227"/>
                    <a:pt x="21838" y="138"/>
                  </a:cubicBezTo>
                  <a:cubicBezTo>
                    <a:pt x="21862" y="57"/>
                    <a:pt x="21802" y="1"/>
                    <a:pt x="2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03;p43">
              <a:extLst>
                <a:ext uri="{FF2B5EF4-FFF2-40B4-BE49-F238E27FC236}">
                  <a16:creationId xmlns:a16="http://schemas.microsoft.com/office/drawing/2014/main" id="{E604B60A-E61D-4E9B-9E72-5A566CE5C1FB}"/>
                </a:ext>
              </a:extLst>
            </p:cNvPr>
            <p:cNvSpPr/>
            <p:nvPr/>
          </p:nvSpPr>
          <p:spPr>
            <a:xfrm>
              <a:off x="5717275" y="2477400"/>
              <a:ext cx="72275" cy="55575"/>
            </a:xfrm>
            <a:custGeom>
              <a:avLst/>
              <a:gdLst/>
              <a:ahLst/>
              <a:cxnLst/>
              <a:rect l="l" t="t" r="r" b="b"/>
              <a:pathLst>
                <a:path w="2891" h="2223" extrusionOk="0">
                  <a:moveTo>
                    <a:pt x="1123" y="1"/>
                  </a:moveTo>
                  <a:cubicBezTo>
                    <a:pt x="759" y="1"/>
                    <a:pt x="398" y="122"/>
                    <a:pt x="102" y="364"/>
                  </a:cubicBezTo>
                  <a:cubicBezTo>
                    <a:pt x="0" y="435"/>
                    <a:pt x="72" y="554"/>
                    <a:pt x="159" y="554"/>
                  </a:cubicBezTo>
                  <a:cubicBezTo>
                    <a:pt x="184" y="554"/>
                    <a:pt x="210" y="544"/>
                    <a:pt x="233" y="521"/>
                  </a:cubicBezTo>
                  <a:cubicBezTo>
                    <a:pt x="485" y="309"/>
                    <a:pt x="798" y="204"/>
                    <a:pt x="1114" y="204"/>
                  </a:cubicBezTo>
                  <a:cubicBezTo>
                    <a:pt x="1404" y="204"/>
                    <a:pt x="1697" y="293"/>
                    <a:pt x="1948" y="468"/>
                  </a:cubicBezTo>
                  <a:cubicBezTo>
                    <a:pt x="2498" y="887"/>
                    <a:pt x="2681" y="1476"/>
                    <a:pt x="2432" y="2079"/>
                  </a:cubicBezTo>
                  <a:cubicBezTo>
                    <a:pt x="2406" y="2131"/>
                    <a:pt x="2432" y="2183"/>
                    <a:pt x="2498" y="2210"/>
                  </a:cubicBezTo>
                  <a:cubicBezTo>
                    <a:pt x="2498" y="2210"/>
                    <a:pt x="2511" y="2210"/>
                    <a:pt x="2524" y="2223"/>
                  </a:cubicBezTo>
                  <a:cubicBezTo>
                    <a:pt x="2563" y="2210"/>
                    <a:pt x="2589" y="2183"/>
                    <a:pt x="2616" y="2157"/>
                  </a:cubicBezTo>
                  <a:cubicBezTo>
                    <a:pt x="2891" y="1450"/>
                    <a:pt x="2694" y="783"/>
                    <a:pt x="2066" y="298"/>
                  </a:cubicBezTo>
                  <a:cubicBezTo>
                    <a:pt x="1780" y="100"/>
                    <a:pt x="1451" y="1"/>
                    <a:pt x="1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04;p43">
              <a:extLst>
                <a:ext uri="{FF2B5EF4-FFF2-40B4-BE49-F238E27FC236}">
                  <a16:creationId xmlns:a16="http://schemas.microsoft.com/office/drawing/2014/main" id="{075FA354-7C86-48DE-9B23-93CAF70ADB74}"/>
                </a:ext>
              </a:extLst>
            </p:cNvPr>
            <p:cNvSpPr/>
            <p:nvPr/>
          </p:nvSpPr>
          <p:spPr>
            <a:xfrm>
              <a:off x="5740750" y="2484175"/>
              <a:ext cx="25225" cy="41600"/>
            </a:xfrm>
            <a:custGeom>
              <a:avLst/>
              <a:gdLst/>
              <a:ahLst/>
              <a:cxnLst/>
              <a:rect l="l" t="t" r="r" b="b"/>
              <a:pathLst>
                <a:path w="1009" h="1664" extrusionOk="0">
                  <a:moveTo>
                    <a:pt x="891" y="1"/>
                  </a:moveTo>
                  <a:cubicBezTo>
                    <a:pt x="874" y="1"/>
                    <a:pt x="856" y="5"/>
                    <a:pt x="839" y="14"/>
                  </a:cubicBezTo>
                  <a:cubicBezTo>
                    <a:pt x="302" y="341"/>
                    <a:pt x="1" y="957"/>
                    <a:pt x="79" y="1572"/>
                  </a:cubicBezTo>
                  <a:cubicBezTo>
                    <a:pt x="92" y="1624"/>
                    <a:pt x="132" y="1664"/>
                    <a:pt x="184" y="1664"/>
                  </a:cubicBezTo>
                  <a:lnTo>
                    <a:pt x="197" y="1664"/>
                  </a:lnTo>
                  <a:cubicBezTo>
                    <a:pt x="250" y="1651"/>
                    <a:pt x="289" y="1598"/>
                    <a:pt x="289" y="1546"/>
                  </a:cubicBezTo>
                  <a:cubicBezTo>
                    <a:pt x="223" y="1009"/>
                    <a:pt x="472" y="472"/>
                    <a:pt x="943" y="197"/>
                  </a:cubicBezTo>
                  <a:cubicBezTo>
                    <a:pt x="996" y="171"/>
                    <a:pt x="1009" y="106"/>
                    <a:pt x="983" y="53"/>
                  </a:cubicBezTo>
                  <a:cubicBezTo>
                    <a:pt x="957" y="18"/>
                    <a:pt x="925" y="1"/>
                    <a:pt x="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05;p43">
              <a:extLst>
                <a:ext uri="{FF2B5EF4-FFF2-40B4-BE49-F238E27FC236}">
                  <a16:creationId xmlns:a16="http://schemas.microsoft.com/office/drawing/2014/main" id="{1F80618F-1C5C-46C1-9A9A-9C60A48211F7}"/>
                </a:ext>
              </a:extLst>
            </p:cNvPr>
            <p:cNvSpPr/>
            <p:nvPr/>
          </p:nvSpPr>
          <p:spPr>
            <a:xfrm>
              <a:off x="6236050" y="3510525"/>
              <a:ext cx="171450" cy="142575"/>
            </a:xfrm>
            <a:custGeom>
              <a:avLst/>
              <a:gdLst/>
              <a:ahLst/>
              <a:cxnLst/>
              <a:rect l="l" t="t" r="r" b="b"/>
              <a:pathLst>
                <a:path w="6858" h="5703" extrusionOk="0">
                  <a:moveTo>
                    <a:pt x="4820" y="1"/>
                  </a:moveTo>
                  <a:cubicBezTo>
                    <a:pt x="4504" y="1"/>
                    <a:pt x="4177" y="122"/>
                    <a:pt x="3886" y="410"/>
                  </a:cubicBezTo>
                  <a:lnTo>
                    <a:pt x="992" y="3316"/>
                  </a:lnTo>
                  <a:cubicBezTo>
                    <a:pt x="0" y="4298"/>
                    <a:pt x="957" y="5702"/>
                    <a:pt x="2035" y="5702"/>
                  </a:cubicBezTo>
                  <a:cubicBezTo>
                    <a:pt x="2351" y="5702"/>
                    <a:pt x="2678" y="5581"/>
                    <a:pt x="2969" y="5293"/>
                  </a:cubicBezTo>
                  <a:lnTo>
                    <a:pt x="5876" y="2387"/>
                  </a:lnTo>
                  <a:cubicBezTo>
                    <a:pt x="6857" y="1405"/>
                    <a:pt x="5899" y="1"/>
                    <a:pt x="4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06;p43">
              <a:extLst>
                <a:ext uri="{FF2B5EF4-FFF2-40B4-BE49-F238E27FC236}">
                  <a16:creationId xmlns:a16="http://schemas.microsoft.com/office/drawing/2014/main" id="{36D42DD0-9472-4000-A3FE-EE53D1C556D8}"/>
                </a:ext>
              </a:extLst>
            </p:cNvPr>
            <p:cNvSpPr/>
            <p:nvPr/>
          </p:nvSpPr>
          <p:spPr>
            <a:xfrm>
              <a:off x="6064850" y="3794775"/>
              <a:ext cx="176325" cy="147825"/>
            </a:xfrm>
            <a:custGeom>
              <a:avLst/>
              <a:gdLst/>
              <a:ahLst/>
              <a:cxnLst/>
              <a:rect l="l" t="t" r="r" b="b"/>
              <a:pathLst>
                <a:path w="7053" h="5913" extrusionOk="0">
                  <a:moveTo>
                    <a:pt x="5030" y="1"/>
                  </a:moveTo>
                  <a:cubicBezTo>
                    <a:pt x="4713" y="1"/>
                    <a:pt x="4386" y="124"/>
                    <a:pt x="4096" y="417"/>
                  </a:cubicBezTo>
                  <a:lnTo>
                    <a:pt x="980" y="3520"/>
                  </a:lnTo>
                  <a:cubicBezTo>
                    <a:pt x="0" y="4510"/>
                    <a:pt x="953" y="5913"/>
                    <a:pt x="2023" y="5913"/>
                  </a:cubicBezTo>
                  <a:cubicBezTo>
                    <a:pt x="2340" y="5913"/>
                    <a:pt x="2667" y="5790"/>
                    <a:pt x="2957" y="5497"/>
                  </a:cubicBezTo>
                  <a:lnTo>
                    <a:pt x="6073" y="2394"/>
                  </a:lnTo>
                  <a:cubicBezTo>
                    <a:pt x="7053" y="1404"/>
                    <a:pt x="6100" y="1"/>
                    <a:pt x="5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07;p43">
              <a:extLst>
                <a:ext uri="{FF2B5EF4-FFF2-40B4-BE49-F238E27FC236}">
                  <a16:creationId xmlns:a16="http://schemas.microsoft.com/office/drawing/2014/main" id="{AB8FADA4-939C-4B02-815C-DC79A328E8BC}"/>
                </a:ext>
              </a:extLst>
            </p:cNvPr>
            <p:cNvSpPr/>
            <p:nvPr/>
          </p:nvSpPr>
          <p:spPr>
            <a:xfrm>
              <a:off x="5936225" y="3520350"/>
              <a:ext cx="186850" cy="157950"/>
            </a:xfrm>
            <a:custGeom>
              <a:avLst/>
              <a:gdLst/>
              <a:ahLst/>
              <a:cxnLst/>
              <a:rect l="l" t="t" r="r" b="b"/>
              <a:pathLst>
                <a:path w="7474" h="6318" extrusionOk="0">
                  <a:moveTo>
                    <a:pt x="5442" y="0"/>
                  </a:moveTo>
                  <a:cubicBezTo>
                    <a:pt x="5127" y="0"/>
                    <a:pt x="4803" y="121"/>
                    <a:pt x="4515" y="410"/>
                  </a:cubicBezTo>
                  <a:lnTo>
                    <a:pt x="993" y="3931"/>
                  </a:lnTo>
                  <a:cubicBezTo>
                    <a:pt x="1" y="4913"/>
                    <a:pt x="965" y="6317"/>
                    <a:pt x="2041" y="6317"/>
                  </a:cubicBezTo>
                  <a:cubicBezTo>
                    <a:pt x="2356" y="6317"/>
                    <a:pt x="2682" y="6196"/>
                    <a:pt x="2970" y="5908"/>
                  </a:cubicBezTo>
                  <a:lnTo>
                    <a:pt x="6492" y="2386"/>
                  </a:lnTo>
                  <a:cubicBezTo>
                    <a:pt x="7473" y="1405"/>
                    <a:pt x="6515"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08;p43">
              <a:extLst>
                <a:ext uri="{FF2B5EF4-FFF2-40B4-BE49-F238E27FC236}">
                  <a16:creationId xmlns:a16="http://schemas.microsoft.com/office/drawing/2014/main" id="{6ED7FEF0-8078-43E2-AF23-5CF11B645C6C}"/>
                </a:ext>
              </a:extLst>
            </p:cNvPr>
            <p:cNvSpPr/>
            <p:nvPr/>
          </p:nvSpPr>
          <p:spPr>
            <a:xfrm>
              <a:off x="5794775" y="3859875"/>
              <a:ext cx="133875" cy="126900"/>
            </a:xfrm>
            <a:custGeom>
              <a:avLst/>
              <a:gdLst/>
              <a:ahLst/>
              <a:cxnLst/>
              <a:rect l="l" t="t" r="r" b="b"/>
              <a:pathLst>
                <a:path w="5355" h="5076" extrusionOk="0">
                  <a:moveTo>
                    <a:pt x="3823" y="1"/>
                  </a:moveTo>
                  <a:cubicBezTo>
                    <a:pt x="3453" y="1"/>
                    <a:pt x="3082" y="145"/>
                    <a:pt x="2802" y="431"/>
                  </a:cubicBezTo>
                  <a:lnTo>
                    <a:pt x="2802" y="418"/>
                  </a:lnTo>
                  <a:lnTo>
                    <a:pt x="524" y="2709"/>
                  </a:lnTo>
                  <a:cubicBezTo>
                    <a:pt x="0" y="3246"/>
                    <a:pt x="0" y="4123"/>
                    <a:pt x="550" y="4660"/>
                  </a:cubicBezTo>
                  <a:cubicBezTo>
                    <a:pt x="822" y="4938"/>
                    <a:pt x="1180" y="5076"/>
                    <a:pt x="1540" y="5076"/>
                  </a:cubicBezTo>
                  <a:cubicBezTo>
                    <a:pt x="1891" y="5076"/>
                    <a:pt x="2242" y="4945"/>
                    <a:pt x="2514" y="4686"/>
                  </a:cubicBezTo>
                  <a:lnTo>
                    <a:pt x="4792" y="2408"/>
                  </a:lnTo>
                  <a:cubicBezTo>
                    <a:pt x="5342" y="1858"/>
                    <a:pt x="5355" y="955"/>
                    <a:pt x="4805" y="405"/>
                  </a:cubicBezTo>
                  <a:cubicBezTo>
                    <a:pt x="4535" y="135"/>
                    <a:pt x="4179" y="1"/>
                    <a:pt x="3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09;p43">
              <a:extLst>
                <a:ext uri="{FF2B5EF4-FFF2-40B4-BE49-F238E27FC236}">
                  <a16:creationId xmlns:a16="http://schemas.microsoft.com/office/drawing/2014/main" id="{45EBB53F-C1ED-44B5-9B2E-93DBD33EE8BD}"/>
                </a:ext>
              </a:extLst>
            </p:cNvPr>
            <p:cNvSpPr/>
            <p:nvPr/>
          </p:nvSpPr>
          <p:spPr>
            <a:xfrm>
              <a:off x="6059225" y="4146800"/>
              <a:ext cx="140425" cy="76375"/>
            </a:xfrm>
            <a:custGeom>
              <a:avLst/>
              <a:gdLst/>
              <a:ahLst/>
              <a:cxnLst/>
              <a:rect l="l" t="t" r="r" b="b"/>
              <a:pathLst>
                <a:path w="5617" h="3055" extrusionOk="0">
                  <a:moveTo>
                    <a:pt x="3580" y="1"/>
                  </a:moveTo>
                  <a:cubicBezTo>
                    <a:pt x="3263" y="1"/>
                    <a:pt x="2936" y="122"/>
                    <a:pt x="2645" y="410"/>
                  </a:cubicBezTo>
                  <a:lnTo>
                    <a:pt x="0" y="3054"/>
                  </a:lnTo>
                  <a:lnTo>
                    <a:pt x="3967" y="3054"/>
                  </a:lnTo>
                  <a:lnTo>
                    <a:pt x="4635" y="2387"/>
                  </a:lnTo>
                  <a:cubicBezTo>
                    <a:pt x="5617" y="1405"/>
                    <a:pt x="4658" y="1"/>
                    <a:pt x="3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10;p43">
              <a:extLst>
                <a:ext uri="{FF2B5EF4-FFF2-40B4-BE49-F238E27FC236}">
                  <a16:creationId xmlns:a16="http://schemas.microsoft.com/office/drawing/2014/main" id="{64AA388F-2591-4C6A-8403-CFE03CE5BEEB}"/>
                </a:ext>
              </a:extLst>
            </p:cNvPr>
            <p:cNvSpPr/>
            <p:nvPr/>
          </p:nvSpPr>
          <p:spPr>
            <a:xfrm>
              <a:off x="5738800" y="4141725"/>
              <a:ext cx="145225" cy="81450"/>
            </a:xfrm>
            <a:custGeom>
              <a:avLst/>
              <a:gdLst/>
              <a:ahLst/>
              <a:cxnLst/>
              <a:rect l="l" t="t" r="r" b="b"/>
              <a:pathLst>
                <a:path w="5809" h="3258" extrusionOk="0">
                  <a:moveTo>
                    <a:pt x="3788" y="0"/>
                  </a:moveTo>
                  <a:cubicBezTo>
                    <a:pt x="3471" y="0"/>
                    <a:pt x="3144" y="123"/>
                    <a:pt x="2854" y="416"/>
                  </a:cubicBezTo>
                  <a:lnTo>
                    <a:pt x="0" y="3257"/>
                  </a:lnTo>
                  <a:lnTo>
                    <a:pt x="3954" y="3257"/>
                  </a:lnTo>
                  <a:lnTo>
                    <a:pt x="4818" y="2393"/>
                  </a:lnTo>
                  <a:cubicBezTo>
                    <a:pt x="5808" y="1403"/>
                    <a:pt x="4857" y="0"/>
                    <a:pt x="3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11;p43">
              <a:extLst>
                <a:ext uri="{FF2B5EF4-FFF2-40B4-BE49-F238E27FC236}">
                  <a16:creationId xmlns:a16="http://schemas.microsoft.com/office/drawing/2014/main" id="{84485D79-FDF9-49B5-9190-2E44A2C14005}"/>
                </a:ext>
              </a:extLst>
            </p:cNvPr>
            <p:cNvSpPr/>
            <p:nvPr/>
          </p:nvSpPr>
          <p:spPr>
            <a:xfrm>
              <a:off x="6287425" y="3172500"/>
              <a:ext cx="148550" cy="153950"/>
            </a:xfrm>
            <a:custGeom>
              <a:avLst/>
              <a:gdLst/>
              <a:ahLst/>
              <a:cxnLst/>
              <a:rect l="l" t="t" r="r" b="b"/>
              <a:pathLst>
                <a:path w="5942" h="6158" extrusionOk="0">
                  <a:moveTo>
                    <a:pt x="4763" y="1"/>
                  </a:moveTo>
                  <a:cubicBezTo>
                    <a:pt x="4750" y="14"/>
                    <a:pt x="4724" y="27"/>
                    <a:pt x="4711" y="40"/>
                  </a:cubicBezTo>
                  <a:lnTo>
                    <a:pt x="993" y="3771"/>
                  </a:lnTo>
                  <a:cubicBezTo>
                    <a:pt x="1" y="4753"/>
                    <a:pt x="957" y="6157"/>
                    <a:pt x="2035" y="6157"/>
                  </a:cubicBezTo>
                  <a:cubicBezTo>
                    <a:pt x="2352" y="6157"/>
                    <a:pt x="2679" y="6036"/>
                    <a:pt x="2970" y="5748"/>
                  </a:cubicBezTo>
                  <a:lnTo>
                    <a:pt x="5942" y="2763"/>
                  </a:lnTo>
                  <a:cubicBezTo>
                    <a:pt x="5575" y="1834"/>
                    <a:pt x="5195" y="904"/>
                    <a:pt x="4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12;p43">
              <a:extLst>
                <a:ext uri="{FF2B5EF4-FFF2-40B4-BE49-F238E27FC236}">
                  <a16:creationId xmlns:a16="http://schemas.microsoft.com/office/drawing/2014/main" id="{4C69A04F-EF89-4B52-A697-D239D9BD3851}"/>
                </a:ext>
              </a:extLst>
            </p:cNvPr>
            <p:cNvSpPr/>
            <p:nvPr/>
          </p:nvSpPr>
          <p:spPr>
            <a:xfrm>
              <a:off x="6002675" y="3168350"/>
              <a:ext cx="192050" cy="163325"/>
            </a:xfrm>
            <a:custGeom>
              <a:avLst/>
              <a:gdLst/>
              <a:ahLst/>
              <a:cxnLst/>
              <a:rect l="l" t="t" r="r" b="b"/>
              <a:pathLst>
                <a:path w="7682" h="6533" extrusionOk="0">
                  <a:moveTo>
                    <a:pt x="5654" y="1"/>
                  </a:moveTo>
                  <a:cubicBezTo>
                    <a:pt x="5339" y="1"/>
                    <a:pt x="5013" y="123"/>
                    <a:pt x="4724" y="415"/>
                  </a:cubicBezTo>
                  <a:lnTo>
                    <a:pt x="993" y="4147"/>
                  </a:lnTo>
                  <a:cubicBezTo>
                    <a:pt x="1" y="5128"/>
                    <a:pt x="957" y="6533"/>
                    <a:pt x="2035" y="6533"/>
                  </a:cubicBezTo>
                  <a:cubicBezTo>
                    <a:pt x="2351" y="6533"/>
                    <a:pt x="2678" y="6412"/>
                    <a:pt x="2969" y="6124"/>
                  </a:cubicBezTo>
                  <a:lnTo>
                    <a:pt x="6701" y="2392"/>
                  </a:lnTo>
                  <a:cubicBezTo>
                    <a:pt x="7682" y="1411"/>
                    <a:pt x="6725" y="1"/>
                    <a:pt x="5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13;p43">
              <a:extLst>
                <a:ext uri="{FF2B5EF4-FFF2-40B4-BE49-F238E27FC236}">
                  <a16:creationId xmlns:a16="http://schemas.microsoft.com/office/drawing/2014/main" id="{C9494AAC-75FC-4BF6-85AE-F8EC2AD4F00D}"/>
                </a:ext>
              </a:extLst>
            </p:cNvPr>
            <p:cNvSpPr/>
            <p:nvPr/>
          </p:nvSpPr>
          <p:spPr>
            <a:xfrm>
              <a:off x="5666150" y="3432450"/>
              <a:ext cx="186850" cy="157925"/>
            </a:xfrm>
            <a:custGeom>
              <a:avLst/>
              <a:gdLst/>
              <a:ahLst/>
              <a:cxnLst/>
              <a:rect l="l" t="t" r="r" b="b"/>
              <a:pathLst>
                <a:path w="7474" h="6317" extrusionOk="0">
                  <a:moveTo>
                    <a:pt x="5445" y="1"/>
                  </a:moveTo>
                  <a:cubicBezTo>
                    <a:pt x="5126" y="1"/>
                    <a:pt x="4797" y="124"/>
                    <a:pt x="4503" y="417"/>
                  </a:cubicBezTo>
                  <a:lnTo>
                    <a:pt x="982" y="3926"/>
                  </a:lnTo>
                  <a:cubicBezTo>
                    <a:pt x="1" y="4906"/>
                    <a:pt x="957" y="6317"/>
                    <a:pt x="2034" y="6317"/>
                  </a:cubicBezTo>
                  <a:cubicBezTo>
                    <a:pt x="2352" y="6317"/>
                    <a:pt x="2680" y="6194"/>
                    <a:pt x="2972" y="5902"/>
                  </a:cubicBezTo>
                  <a:lnTo>
                    <a:pt x="6494" y="2381"/>
                  </a:lnTo>
                  <a:cubicBezTo>
                    <a:pt x="7473" y="1401"/>
                    <a:pt x="6521" y="1"/>
                    <a:pt x="5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14;p43">
              <a:extLst>
                <a:ext uri="{FF2B5EF4-FFF2-40B4-BE49-F238E27FC236}">
                  <a16:creationId xmlns:a16="http://schemas.microsoft.com/office/drawing/2014/main" id="{B60BEE03-36F6-46DF-8B39-6363AFA97BAD}"/>
                </a:ext>
              </a:extLst>
            </p:cNvPr>
            <p:cNvSpPr/>
            <p:nvPr/>
          </p:nvSpPr>
          <p:spPr>
            <a:xfrm>
              <a:off x="5526375" y="3769050"/>
              <a:ext cx="192050" cy="163225"/>
            </a:xfrm>
            <a:custGeom>
              <a:avLst/>
              <a:gdLst/>
              <a:ahLst/>
              <a:cxnLst/>
              <a:rect l="l" t="t" r="r" b="b"/>
              <a:pathLst>
                <a:path w="7682" h="6529" extrusionOk="0">
                  <a:moveTo>
                    <a:pt x="5652" y="1"/>
                  </a:moveTo>
                  <a:cubicBezTo>
                    <a:pt x="5334" y="1"/>
                    <a:pt x="5006" y="122"/>
                    <a:pt x="4714" y="412"/>
                  </a:cubicBezTo>
                  <a:lnTo>
                    <a:pt x="982" y="4130"/>
                  </a:lnTo>
                  <a:cubicBezTo>
                    <a:pt x="0" y="5122"/>
                    <a:pt x="960" y="6529"/>
                    <a:pt x="2038" y="6529"/>
                  </a:cubicBezTo>
                  <a:cubicBezTo>
                    <a:pt x="2355" y="6529"/>
                    <a:pt x="2681" y="6408"/>
                    <a:pt x="2972" y="6120"/>
                  </a:cubicBezTo>
                  <a:lnTo>
                    <a:pt x="6691" y="2388"/>
                  </a:lnTo>
                  <a:cubicBezTo>
                    <a:pt x="7681" y="1398"/>
                    <a:pt x="6728"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15;p43">
              <a:extLst>
                <a:ext uri="{FF2B5EF4-FFF2-40B4-BE49-F238E27FC236}">
                  <a16:creationId xmlns:a16="http://schemas.microsoft.com/office/drawing/2014/main" id="{EFCD1BEF-5514-44BE-A0D1-458788A3334A}"/>
                </a:ext>
              </a:extLst>
            </p:cNvPr>
            <p:cNvSpPr/>
            <p:nvPr/>
          </p:nvSpPr>
          <p:spPr>
            <a:xfrm>
              <a:off x="5355525" y="4120950"/>
              <a:ext cx="166225" cy="102225"/>
            </a:xfrm>
            <a:custGeom>
              <a:avLst/>
              <a:gdLst/>
              <a:ahLst/>
              <a:cxnLst/>
              <a:rect l="l" t="t" r="r" b="b"/>
              <a:pathLst>
                <a:path w="6649" h="4089" extrusionOk="0">
                  <a:moveTo>
                    <a:pt x="4608" y="0"/>
                  </a:moveTo>
                  <a:cubicBezTo>
                    <a:pt x="4293" y="0"/>
                    <a:pt x="3967" y="121"/>
                    <a:pt x="3679" y="410"/>
                  </a:cubicBezTo>
                  <a:lnTo>
                    <a:pt x="0" y="4088"/>
                  </a:lnTo>
                  <a:lnTo>
                    <a:pt x="3954" y="4088"/>
                  </a:lnTo>
                  <a:lnTo>
                    <a:pt x="5656" y="2387"/>
                  </a:lnTo>
                  <a:cubicBezTo>
                    <a:pt x="6648" y="1405"/>
                    <a:pt x="5684" y="0"/>
                    <a:pt x="4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16;p43">
              <a:extLst>
                <a:ext uri="{FF2B5EF4-FFF2-40B4-BE49-F238E27FC236}">
                  <a16:creationId xmlns:a16="http://schemas.microsoft.com/office/drawing/2014/main" id="{E8C1B91A-D6CF-4734-B5A5-CA907086887A}"/>
                </a:ext>
              </a:extLst>
            </p:cNvPr>
            <p:cNvSpPr/>
            <p:nvPr/>
          </p:nvSpPr>
          <p:spPr>
            <a:xfrm>
              <a:off x="5195275" y="3737825"/>
              <a:ext cx="196875" cy="168450"/>
            </a:xfrm>
            <a:custGeom>
              <a:avLst/>
              <a:gdLst/>
              <a:ahLst/>
              <a:cxnLst/>
              <a:rect l="l" t="t" r="r" b="b"/>
              <a:pathLst>
                <a:path w="7875" h="6738" extrusionOk="0">
                  <a:moveTo>
                    <a:pt x="5852" y="1"/>
                  </a:moveTo>
                  <a:cubicBezTo>
                    <a:pt x="5535" y="1"/>
                    <a:pt x="5208" y="124"/>
                    <a:pt x="4918" y="417"/>
                  </a:cubicBezTo>
                  <a:lnTo>
                    <a:pt x="990" y="4344"/>
                  </a:lnTo>
                  <a:cubicBezTo>
                    <a:pt x="0" y="5334"/>
                    <a:pt x="951" y="6737"/>
                    <a:pt x="2026" y="6737"/>
                  </a:cubicBezTo>
                  <a:cubicBezTo>
                    <a:pt x="2345" y="6737"/>
                    <a:pt x="2674" y="6614"/>
                    <a:pt x="2967" y="6321"/>
                  </a:cubicBezTo>
                  <a:lnTo>
                    <a:pt x="6895" y="2394"/>
                  </a:lnTo>
                  <a:cubicBezTo>
                    <a:pt x="7875" y="1404"/>
                    <a:pt x="6921"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17;p43">
              <a:extLst>
                <a:ext uri="{FF2B5EF4-FFF2-40B4-BE49-F238E27FC236}">
                  <a16:creationId xmlns:a16="http://schemas.microsoft.com/office/drawing/2014/main" id="{C6EA3BAD-94FE-4DEC-8DD3-1ABD02756D8E}"/>
                </a:ext>
              </a:extLst>
            </p:cNvPr>
            <p:cNvSpPr/>
            <p:nvPr/>
          </p:nvSpPr>
          <p:spPr>
            <a:xfrm>
              <a:off x="5062900" y="4069550"/>
              <a:ext cx="102075" cy="131700"/>
            </a:xfrm>
            <a:custGeom>
              <a:avLst/>
              <a:gdLst/>
              <a:ahLst/>
              <a:cxnLst/>
              <a:rect l="l" t="t" r="r" b="b"/>
              <a:pathLst>
                <a:path w="4083" h="5268" extrusionOk="0">
                  <a:moveTo>
                    <a:pt x="2048" y="1"/>
                  </a:moveTo>
                  <a:cubicBezTo>
                    <a:pt x="1732" y="1"/>
                    <a:pt x="1405" y="122"/>
                    <a:pt x="1114" y="410"/>
                  </a:cubicBezTo>
                  <a:lnTo>
                    <a:pt x="1" y="1523"/>
                  </a:lnTo>
                  <a:cubicBezTo>
                    <a:pt x="40" y="2780"/>
                    <a:pt x="93" y="4010"/>
                    <a:pt x="210" y="5267"/>
                  </a:cubicBezTo>
                  <a:lnTo>
                    <a:pt x="3091" y="2387"/>
                  </a:lnTo>
                  <a:cubicBezTo>
                    <a:pt x="4083" y="1405"/>
                    <a:pt x="3126" y="1"/>
                    <a:pt x="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18;p43">
              <a:extLst>
                <a:ext uri="{FF2B5EF4-FFF2-40B4-BE49-F238E27FC236}">
                  <a16:creationId xmlns:a16="http://schemas.microsoft.com/office/drawing/2014/main" id="{B017918E-5711-4D80-9402-30899127C09A}"/>
                </a:ext>
              </a:extLst>
            </p:cNvPr>
            <p:cNvSpPr/>
            <p:nvPr/>
          </p:nvSpPr>
          <p:spPr>
            <a:xfrm>
              <a:off x="5411500" y="3446375"/>
              <a:ext cx="176425" cy="147800"/>
            </a:xfrm>
            <a:custGeom>
              <a:avLst/>
              <a:gdLst/>
              <a:ahLst/>
              <a:cxnLst/>
              <a:rect l="l" t="t" r="r" b="b"/>
              <a:pathLst>
                <a:path w="7057" h="5912" extrusionOk="0">
                  <a:moveTo>
                    <a:pt x="5025" y="1"/>
                  </a:moveTo>
                  <a:cubicBezTo>
                    <a:pt x="4711" y="1"/>
                    <a:pt x="4386" y="122"/>
                    <a:pt x="4098" y="410"/>
                  </a:cubicBezTo>
                  <a:lnTo>
                    <a:pt x="982" y="3526"/>
                  </a:lnTo>
                  <a:cubicBezTo>
                    <a:pt x="0" y="4507"/>
                    <a:pt x="959" y="5912"/>
                    <a:pt x="2031" y="5912"/>
                  </a:cubicBezTo>
                  <a:cubicBezTo>
                    <a:pt x="2346" y="5912"/>
                    <a:pt x="2671" y="5791"/>
                    <a:pt x="2959" y="5503"/>
                  </a:cubicBezTo>
                  <a:cubicBezTo>
                    <a:pt x="3993" y="4468"/>
                    <a:pt x="5041" y="3434"/>
                    <a:pt x="6075" y="2387"/>
                  </a:cubicBezTo>
                  <a:cubicBezTo>
                    <a:pt x="7057" y="1405"/>
                    <a:pt x="6098" y="1"/>
                    <a:pt x="5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19;p43">
              <a:extLst>
                <a:ext uri="{FF2B5EF4-FFF2-40B4-BE49-F238E27FC236}">
                  <a16:creationId xmlns:a16="http://schemas.microsoft.com/office/drawing/2014/main" id="{3616B5C4-E039-43C9-A734-D6C8CD6B6285}"/>
                </a:ext>
              </a:extLst>
            </p:cNvPr>
            <p:cNvSpPr/>
            <p:nvPr/>
          </p:nvSpPr>
          <p:spPr>
            <a:xfrm>
              <a:off x="5966275" y="2831450"/>
              <a:ext cx="142400" cy="101575"/>
            </a:xfrm>
            <a:custGeom>
              <a:avLst/>
              <a:gdLst/>
              <a:ahLst/>
              <a:cxnLst/>
              <a:rect l="l" t="t" r="r" b="b"/>
              <a:pathLst>
                <a:path w="5696" h="4063" extrusionOk="0">
                  <a:moveTo>
                    <a:pt x="2658" y="1"/>
                  </a:moveTo>
                  <a:lnTo>
                    <a:pt x="982" y="1676"/>
                  </a:lnTo>
                  <a:cubicBezTo>
                    <a:pt x="0" y="2658"/>
                    <a:pt x="967" y="4063"/>
                    <a:pt x="2043" y="4063"/>
                  </a:cubicBezTo>
                  <a:cubicBezTo>
                    <a:pt x="2359" y="4063"/>
                    <a:pt x="2684" y="3942"/>
                    <a:pt x="2972" y="3653"/>
                  </a:cubicBezTo>
                  <a:lnTo>
                    <a:pt x="5695" y="917"/>
                  </a:lnTo>
                  <a:cubicBezTo>
                    <a:pt x="4713" y="524"/>
                    <a:pt x="3692" y="223"/>
                    <a:pt x="2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20;p43">
              <a:extLst>
                <a:ext uri="{FF2B5EF4-FFF2-40B4-BE49-F238E27FC236}">
                  <a16:creationId xmlns:a16="http://schemas.microsoft.com/office/drawing/2014/main" id="{826D8130-F19E-405D-8EA9-085626402D6C}"/>
                </a:ext>
              </a:extLst>
            </p:cNvPr>
            <p:cNvSpPr/>
            <p:nvPr/>
          </p:nvSpPr>
          <p:spPr>
            <a:xfrm>
              <a:off x="5381500" y="2940550"/>
              <a:ext cx="171300" cy="142550"/>
            </a:xfrm>
            <a:custGeom>
              <a:avLst/>
              <a:gdLst/>
              <a:ahLst/>
              <a:cxnLst/>
              <a:rect l="l" t="t" r="r" b="b"/>
              <a:pathLst>
                <a:path w="6852" h="5702" extrusionOk="0">
                  <a:moveTo>
                    <a:pt x="4816" y="1"/>
                  </a:moveTo>
                  <a:cubicBezTo>
                    <a:pt x="4499" y="1"/>
                    <a:pt x="4173" y="123"/>
                    <a:pt x="3884" y="415"/>
                  </a:cubicBezTo>
                  <a:lnTo>
                    <a:pt x="991" y="3309"/>
                  </a:lnTo>
                  <a:cubicBezTo>
                    <a:pt x="1" y="4299"/>
                    <a:pt x="951" y="5702"/>
                    <a:pt x="2027" y="5702"/>
                  </a:cubicBezTo>
                  <a:cubicBezTo>
                    <a:pt x="2345" y="5702"/>
                    <a:pt x="2674" y="5579"/>
                    <a:pt x="2968" y="5286"/>
                  </a:cubicBezTo>
                  <a:lnTo>
                    <a:pt x="5861" y="2392"/>
                  </a:lnTo>
                  <a:cubicBezTo>
                    <a:pt x="6852" y="1411"/>
                    <a:pt x="5890" y="1"/>
                    <a:pt x="4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21;p43">
              <a:extLst>
                <a:ext uri="{FF2B5EF4-FFF2-40B4-BE49-F238E27FC236}">
                  <a16:creationId xmlns:a16="http://schemas.microsoft.com/office/drawing/2014/main" id="{29CB41E4-2BE3-49F7-B5DF-70A1AD0F7F6B}"/>
                </a:ext>
              </a:extLst>
            </p:cNvPr>
            <p:cNvSpPr/>
            <p:nvPr/>
          </p:nvSpPr>
          <p:spPr>
            <a:xfrm>
              <a:off x="5668450" y="3068350"/>
              <a:ext cx="171175" cy="142700"/>
            </a:xfrm>
            <a:custGeom>
              <a:avLst/>
              <a:gdLst/>
              <a:ahLst/>
              <a:cxnLst/>
              <a:rect l="l" t="t" r="r" b="b"/>
              <a:pathLst>
                <a:path w="6847" h="5708" extrusionOk="0">
                  <a:moveTo>
                    <a:pt x="4815" y="0"/>
                  </a:moveTo>
                  <a:cubicBezTo>
                    <a:pt x="4500" y="0"/>
                    <a:pt x="4176" y="121"/>
                    <a:pt x="3888" y="409"/>
                  </a:cubicBezTo>
                  <a:lnTo>
                    <a:pt x="981" y="3316"/>
                  </a:lnTo>
                  <a:cubicBezTo>
                    <a:pt x="0" y="4297"/>
                    <a:pt x="957" y="5707"/>
                    <a:pt x="2028" y="5707"/>
                  </a:cubicBezTo>
                  <a:cubicBezTo>
                    <a:pt x="2344" y="5707"/>
                    <a:pt x="2669" y="5585"/>
                    <a:pt x="2958" y="5293"/>
                  </a:cubicBezTo>
                  <a:lnTo>
                    <a:pt x="5865" y="2399"/>
                  </a:lnTo>
                  <a:cubicBezTo>
                    <a:pt x="6847" y="1407"/>
                    <a:pt x="5887" y="0"/>
                    <a:pt x="4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22;p43">
              <a:extLst>
                <a:ext uri="{FF2B5EF4-FFF2-40B4-BE49-F238E27FC236}">
                  <a16:creationId xmlns:a16="http://schemas.microsoft.com/office/drawing/2014/main" id="{49F8A322-E424-4809-BBDF-F1EE1D4285CE}"/>
                </a:ext>
              </a:extLst>
            </p:cNvPr>
            <p:cNvSpPr/>
            <p:nvPr/>
          </p:nvSpPr>
          <p:spPr>
            <a:xfrm>
              <a:off x="5231225" y="3385825"/>
              <a:ext cx="192075" cy="163175"/>
            </a:xfrm>
            <a:custGeom>
              <a:avLst/>
              <a:gdLst/>
              <a:ahLst/>
              <a:cxnLst/>
              <a:rect l="l" t="t" r="r" b="b"/>
              <a:pathLst>
                <a:path w="7683" h="6527" extrusionOk="0">
                  <a:moveTo>
                    <a:pt x="5651" y="0"/>
                  </a:moveTo>
                  <a:cubicBezTo>
                    <a:pt x="5336" y="0"/>
                    <a:pt x="5012" y="121"/>
                    <a:pt x="4724" y="410"/>
                  </a:cubicBezTo>
                  <a:lnTo>
                    <a:pt x="992" y="4141"/>
                  </a:lnTo>
                  <a:cubicBezTo>
                    <a:pt x="0" y="5123"/>
                    <a:pt x="965" y="6527"/>
                    <a:pt x="2040" y="6527"/>
                  </a:cubicBezTo>
                  <a:cubicBezTo>
                    <a:pt x="2356" y="6527"/>
                    <a:pt x="2681" y="6406"/>
                    <a:pt x="2969" y="6118"/>
                  </a:cubicBezTo>
                  <a:lnTo>
                    <a:pt x="6700" y="2387"/>
                  </a:lnTo>
                  <a:cubicBezTo>
                    <a:pt x="7682" y="1405"/>
                    <a:pt x="6723"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23;p43">
              <a:extLst>
                <a:ext uri="{FF2B5EF4-FFF2-40B4-BE49-F238E27FC236}">
                  <a16:creationId xmlns:a16="http://schemas.microsoft.com/office/drawing/2014/main" id="{44E31E70-C4F6-4491-9941-0519625D0B9B}"/>
                </a:ext>
              </a:extLst>
            </p:cNvPr>
            <p:cNvSpPr/>
            <p:nvPr/>
          </p:nvSpPr>
          <p:spPr>
            <a:xfrm>
              <a:off x="4992650" y="3209400"/>
              <a:ext cx="197275" cy="168225"/>
            </a:xfrm>
            <a:custGeom>
              <a:avLst/>
              <a:gdLst/>
              <a:ahLst/>
              <a:cxnLst/>
              <a:rect l="l" t="t" r="r" b="b"/>
              <a:pathLst>
                <a:path w="7891" h="6729" extrusionOk="0">
                  <a:moveTo>
                    <a:pt x="5859" y="1"/>
                  </a:moveTo>
                  <a:cubicBezTo>
                    <a:pt x="5545" y="1"/>
                    <a:pt x="5220" y="122"/>
                    <a:pt x="4932" y="410"/>
                  </a:cubicBezTo>
                  <a:lnTo>
                    <a:pt x="991" y="4338"/>
                  </a:lnTo>
                  <a:cubicBezTo>
                    <a:pt x="0" y="5319"/>
                    <a:pt x="962" y="6729"/>
                    <a:pt x="2036" y="6729"/>
                  </a:cubicBezTo>
                  <a:cubicBezTo>
                    <a:pt x="2353" y="6729"/>
                    <a:pt x="2679" y="6607"/>
                    <a:pt x="2968" y="6315"/>
                  </a:cubicBezTo>
                  <a:lnTo>
                    <a:pt x="6909" y="2387"/>
                  </a:lnTo>
                  <a:cubicBezTo>
                    <a:pt x="7891" y="1405"/>
                    <a:pt x="6932" y="1"/>
                    <a:pt x="5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24;p43">
              <a:extLst>
                <a:ext uri="{FF2B5EF4-FFF2-40B4-BE49-F238E27FC236}">
                  <a16:creationId xmlns:a16="http://schemas.microsoft.com/office/drawing/2014/main" id="{D44373F8-6E0A-4D4D-9C5C-912A8B64A177}"/>
                </a:ext>
              </a:extLst>
            </p:cNvPr>
            <p:cNvSpPr/>
            <p:nvPr/>
          </p:nvSpPr>
          <p:spPr>
            <a:xfrm>
              <a:off x="4889500" y="3582525"/>
              <a:ext cx="212700" cy="184000"/>
            </a:xfrm>
            <a:custGeom>
              <a:avLst/>
              <a:gdLst/>
              <a:ahLst/>
              <a:cxnLst/>
              <a:rect l="l" t="t" r="r" b="b"/>
              <a:pathLst>
                <a:path w="8508" h="7360" extrusionOk="0">
                  <a:moveTo>
                    <a:pt x="6477" y="1"/>
                  </a:moveTo>
                  <a:cubicBezTo>
                    <a:pt x="6162" y="1"/>
                    <a:pt x="5837" y="122"/>
                    <a:pt x="5549" y="410"/>
                  </a:cubicBezTo>
                  <a:lnTo>
                    <a:pt x="980" y="4966"/>
                  </a:lnTo>
                  <a:cubicBezTo>
                    <a:pt x="0" y="5956"/>
                    <a:pt x="953" y="7359"/>
                    <a:pt x="2029" y="7359"/>
                  </a:cubicBezTo>
                  <a:cubicBezTo>
                    <a:pt x="2348" y="7359"/>
                    <a:pt x="2677" y="7236"/>
                    <a:pt x="2970" y="6943"/>
                  </a:cubicBezTo>
                  <a:lnTo>
                    <a:pt x="7526" y="2387"/>
                  </a:lnTo>
                  <a:cubicBezTo>
                    <a:pt x="8508" y="1405"/>
                    <a:pt x="7549" y="1"/>
                    <a:pt x="6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25;p43">
              <a:extLst>
                <a:ext uri="{FF2B5EF4-FFF2-40B4-BE49-F238E27FC236}">
                  <a16:creationId xmlns:a16="http://schemas.microsoft.com/office/drawing/2014/main" id="{52FA037C-FEE1-4115-B5F4-64A1B0E17006}"/>
                </a:ext>
              </a:extLst>
            </p:cNvPr>
            <p:cNvSpPr/>
            <p:nvPr/>
          </p:nvSpPr>
          <p:spPr>
            <a:xfrm>
              <a:off x="4716950" y="3953450"/>
              <a:ext cx="51400" cy="21975"/>
            </a:xfrm>
            <a:custGeom>
              <a:avLst/>
              <a:gdLst/>
              <a:ahLst/>
              <a:cxnLst/>
              <a:rect l="l" t="t" r="r" b="b"/>
              <a:pathLst>
                <a:path w="2056" h="879" extrusionOk="0">
                  <a:moveTo>
                    <a:pt x="0" y="1"/>
                  </a:moveTo>
                  <a:cubicBezTo>
                    <a:pt x="514" y="565"/>
                    <a:pt x="1241" y="878"/>
                    <a:pt x="2009" y="878"/>
                  </a:cubicBezTo>
                  <a:cubicBezTo>
                    <a:pt x="2024" y="878"/>
                    <a:pt x="2040" y="878"/>
                    <a:pt x="2056" y="87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26;p43">
              <a:extLst>
                <a:ext uri="{FF2B5EF4-FFF2-40B4-BE49-F238E27FC236}">
                  <a16:creationId xmlns:a16="http://schemas.microsoft.com/office/drawing/2014/main" id="{9AC73536-7FA7-45CF-B9A0-6D8AEE099CC5}"/>
                </a:ext>
              </a:extLst>
            </p:cNvPr>
            <p:cNvSpPr/>
            <p:nvPr/>
          </p:nvSpPr>
          <p:spPr>
            <a:xfrm>
              <a:off x="4714975" y="3951825"/>
              <a:ext cx="53050" cy="26200"/>
            </a:xfrm>
            <a:custGeom>
              <a:avLst/>
              <a:gdLst/>
              <a:ahLst/>
              <a:cxnLst/>
              <a:rect l="l" t="t" r="r" b="b"/>
              <a:pathLst>
                <a:path w="2122" h="1048" extrusionOk="0">
                  <a:moveTo>
                    <a:pt x="158" y="0"/>
                  </a:moveTo>
                  <a:lnTo>
                    <a:pt x="1" y="144"/>
                  </a:lnTo>
                  <a:cubicBezTo>
                    <a:pt x="525" y="707"/>
                    <a:pt x="1271" y="1034"/>
                    <a:pt x="2056" y="1047"/>
                  </a:cubicBezTo>
                  <a:lnTo>
                    <a:pt x="2122" y="1047"/>
                  </a:lnTo>
                  <a:lnTo>
                    <a:pt x="2122" y="838"/>
                  </a:lnTo>
                  <a:cubicBezTo>
                    <a:pt x="2106" y="838"/>
                    <a:pt x="2091" y="838"/>
                    <a:pt x="2075" y="838"/>
                  </a:cubicBezTo>
                  <a:cubicBezTo>
                    <a:pt x="1346" y="838"/>
                    <a:pt x="645" y="538"/>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27;p43">
              <a:extLst>
                <a:ext uri="{FF2B5EF4-FFF2-40B4-BE49-F238E27FC236}">
                  <a16:creationId xmlns:a16="http://schemas.microsoft.com/office/drawing/2014/main" id="{1E028E11-0F76-48F1-9426-8F93BD94BA34}"/>
                </a:ext>
              </a:extLst>
            </p:cNvPr>
            <p:cNvSpPr/>
            <p:nvPr/>
          </p:nvSpPr>
          <p:spPr>
            <a:xfrm>
              <a:off x="5660250" y="2697925"/>
              <a:ext cx="20975" cy="350"/>
            </a:xfrm>
            <a:custGeom>
              <a:avLst/>
              <a:gdLst/>
              <a:ahLst/>
              <a:cxnLst/>
              <a:rect l="l" t="t" r="r" b="b"/>
              <a:pathLst>
                <a:path w="839" h="14" extrusionOk="0">
                  <a:moveTo>
                    <a:pt x="0" y="13"/>
                  </a:moveTo>
                  <a:lnTo>
                    <a:pt x="83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28;p43">
              <a:extLst>
                <a:ext uri="{FF2B5EF4-FFF2-40B4-BE49-F238E27FC236}">
                  <a16:creationId xmlns:a16="http://schemas.microsoft.com/office/drawing/2014/main" id="{1B63E367-57A2-4EC6-8F95-E346FF0C3373}"/>
                </a:ext>
              </a:extLst>
            </p:cNvPr>
            <p:cNvSpPr/>
            <p:nvPr/>
          </p:nvSpPr>
          <p:spPr>
            <a:xfrm>
              <a:off x="5660575" y="2694650"/>
              <a:ext cx="20650" cy="5575"/>
            </a:xfrm>
            <a:custGeom>
              <a:avLst/>
              <a:gdLst/>
              <a:ahLst/>
              <a:cxnLst/>
              <a:rect l="l" t="t" r="r" b="b"/>
              <a:pathLst>
                <a:path w="826" h="223" extrusionOk="0">
                  <a:moveTo>
                    <a:pt x="825" y="0"/>
                  </a:moveTo>
                  <a:lnTo>
                    <a:pt x="0" y="13"/>
                  </a:lnTo>
                  <a:lnTo>
                    <a:pt x="0" y="223"/>
                  </a:lnTo>
                  <a:lnTo>
                    <a:pt x="825" y="210"/>
                  </a:lnTo>
                  <a:lnTo>
                    <a:pt x="8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29;p43">
              <a:extLst>
                <a:ext uri="{FF2B5EF4-FFF2-40B4-BE49-F238E27FC236}">
                  <a16:creationId xmlns:a16="http://schemas.microsoft.com/office/drawing/2014/main" id="{AD80B3EE-1229-4ED0-8B40-EA2DCB4AAC1D}"/>
                </a:ext>
              </a:extLst>
            </p:cNvPr>
            <p:cNvSpPr/>
            <p:nvPr/>
          </p:nvSpPr>
          <p:spPr>
            <a:xfrm>
              <a:off x="4685850" y="2412500"/>
              <a:ext cx="175125" cy="181675"/>
            </a:xfrm>
            <a:custGeom>
              <a:avLst/>
              <a:gdLst/>
              <a:ahLst/>
              <a:cxnLst/>
              <a:rect l="l" t="t" r="r" b="b"/>
              <a:pathLst>
                <a:path w="7005" h="7267" extrusionOk="0">
                  <a:moveTo>
                    <a:pt x="7005" y="1"/>
                  </a:moveTo>
                  <a:cubicBezTo>
                    <a:pt x="3090" y="105"/>
                    <a:pt x="1" y="3352"/>
                    <a:pt x="105" y="7267"/>
                  </a:cubicBezTo>
                  <a:lnTo>
                    <a:pt x="302" y="7254"/>
                  </a:lnTo>
                  <a:cubicBezTo>
                    <a:pt x="210" y="3470"/>
                    <a:pt x="3208" y="315"/>
                    <a:pt x="7005" y="210"/>
                  </a:cubicBezTo>
                  <a:lnTo>
                    <a:pt x="700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30;p43">
              <a:extLst>
                <a:ext uri="{FF2B5EF4-FFF2-40B4-BE49-F238E27FC236}">
                  <a16:creationId xmlns:a16="http://schemas.microsoft.com/office/drawing/2014/main" id="{1675AD5A-6D6B-416A-9AAD-6C2C07B83D7A}"/>
                </a:ext>
              </a:extLst>
            </p:cNvPr>
            <p:cNvSpPr/>
            <p:nvPr/>
          </p:nvSpPr>
          <p:spPr>
            <a:xfrm>
              <a:off x="4738550" y="2464550"/>
              <a:ext cx="123750" cy="128325"/>
            </a:xfrm>
            <a:custGeom>
              <a:avLst/>
              <a:gdLst/>
              <a:ahLst/>
              <a:cxnLst/>
              <a:rect l="l" t="t" r="r" b="b"/>
              <a:pathLst>
                <a:path w="4950" h="5133" extrusionOk="0">
                  <a:moveTo>
                    <a:pt x="4949" y="0"/>
                  </a:moveTo>
                  <a:cubicBezTo>
                    <a:pt x="2187" y="79"/>
                    <a:pt x="1" y="2370"/>
                    <a:pt x="79" y="5133"/>
                  </a:cubicBezTo>
                  <a:lnTo>
                    <a:pt x="275" y="5119"/>
                  </a:lnTo>
                  <a:cubicBezTo>
                    <a:pt x="210" y="2475"/>
                    <a:pt x="2292" y="275"/>
                    <a:pt x="4949" y="210"/>
                  </a:cubicBezTo>
                  <a:lnTo>
                    <a:pt x="494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31;p43">
              <a:extLst>
                <a:ext uri="{FF2B5EF4-FFF2-40B4-BE49-F238E27FC236}">
                  <a16:creationId xmlns:a16="http://schemas.microsoft.com/office/drawing/2014/main" id="{3408E23B-1ADE-4C27-B10E-F2795BB4D599}"/>
                </a:ext>
              </a:extLst>
            </p:cNvPr>
            <p:cNvSpPr/>
            <p:nvPr/>
          </p:nvSpPr>
          <p:spPr>
            <a:xfrm>
              <a:off x="4778150" y="2503825"/>
              <a:ext cx="85125" cy="88075"/>
            </a:xfrm>
            <a:custGeom>
              <a:avLst/>
              <a:gdLst/>
              <a:ahLst/>
              <a:cxnLst/>
              <a:rect l="l" t="t" r="r" b="b"/>
              <a:pathLst>
                <a:path w="3405" h="3523" extrusionOk="0">
                  <a:moveTo>
                    <a:pt x="3405" y="0"/>
                  </a:moveTo>
                  <a:cubicBezTo>
                    <a:pt x="1506" y="40"/>
                    <a:pt x="1" y="1624"/>
                    <a:pt x="53" y="3522"/>
                  </a:cubicBezTo>
                  <a:lnTo>
                    <a:pt x="249" y="3509"/>
                  </a:lnTo>
                  <a:cubicBezTo>
                    <a:pt x="210" y="1729"/>
                    <a:pt x="1611" y="249"/>
                    <a:pt x="3405" y="197"/>
                  </a:cubicBezTo>
                  <a:lnTo>
                    <a:pt x="340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32;p43">
              <a:extLst>
                <a:ext uri="{FF2B5EF4-FFF2-40B4-BE49-F238E27FC236}">
                  <a16:creationId xmlns:a16="http://schemas.microsoft.com/office/drawing/2014/main" id="{80986E15-95A3-44D3-B072-865351866BC3}"/>
                </a:ext>
              </a:extLst>
            </p:cNvPr>
            <p:cNvSpPr/>
            <p:nvPr/>
          </p:nvSpPr>
          <p:spPr>
            <a:xfrm>
              <a:off x="4823000" y="2548000"/>
              <a:ext cx="41250" cy="42575"/>
            </a:xfrm>
            <a:custGeom>
              <a:avLst/>
              <a:gdLst/>
              <a:ahLst/>
              <a:cxnLst/>
              <a:rect l="l" t="t" r="r" b="b"/>
              <a:pathLst>
                <a:path w="1650" h="1703" extrusionOk="0">
                  <a:moveTo>
                    <a:pt x="1650" y="1"/>
                  </a:moveTo>
                  <a:cubicBezTo>
                    <a:pt x="733" y="27"/>
                    <a:pt x="0" y="786"/>
                    <a:pt x="27" y="1703"/>
                  </a:cubicBezTo>
                  <a:lnTo>
                    <a:pt x="223" y="1703"/>
                  </a:lnTo>
                  <a:cubicBezTo>
                    <a:pt x="210" y="891"/>
                    <a:pt x="838" y="223"/>
                    <a:pt x="1650" y="210"/>
                  </a:cubicBezTo>
                  <a:lnTo>
                    <a:pt x="165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33;p43">
              <a:extLst>
                <a:ext uri="{FF2B5EF4-FFF2-40B4-BE49-F238E27FC236}">
                  <a16:creationId xmlns:a16="http://schemas.microsoft.com/office/drawing/2014/main" id="{58DD83BD-A845-4CA6-83FF-CA0621F283E7}"/>
                </a:ext>
              </a:extLst>
            </p:cNvPr>
            <p:cNvSpPr/>
            <p:nvPr/>
          </p:nvSpPr>
          <p:spPr>
            <a:xfrm>
              <a:off x="5128050" y="2653175"/>
              <a:ext cx="35175" cy="29625"/>
            </a:xfrm>
            <a:custGeom>
              <a:avLst/>
              <a:gdLst/>
              <a:ahLst/>
              <a:cxnLst/>
              <a:rect l="l" t="t" r="r" b="b"/>
              <a:pathLst>
                <a:path w="1407" h="1185" extrusionOk="0">
                  <a:moveTo>
                    <a:pt x="658" y="0"/>
                  </a:moveTo>
                  <a:cubicBezTo>
                    <a:pt x="623" y="0"/>
                    <a:pt x="587" y="3"/>
                    <a:pt x="550" y="10"/>
                  </a:cubicBezTo>
                  <a:cubicBezTo>
                    <a:pt x="223" y="49"/>
                    <a:pt x="0" y="363"/>
                    <a:pt x="53" y="677"/>
                  </a:cubicBezTo>
                  <a:cubicBezTo>
                    <a:pt x="101" y="997"/>
                    <a:pt x="372" y="1185"/>
                    <a:pt x="649" y="1185"/>
                  </a:cubicBezTo>
                  <a:cubicBezTo>
                    <a:pt x="825" y="1185"/>
                    <a:pt x="1004" y="1108"/>
                    <a:pt x="1126" y="939"/>
                  </a:cubicBezTo>
                  <a:cubicBezTo>
                    <a:pt x="1406" y="537"/>
                    <a:pt x="1120" y="0"/>
                    <a:pt x="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34;p43">
              <a:extLst>
                <a:ext uri="{FF2B5EF4-FFF2-40B4-BE49-F238E27FC236}">
                  <a16:creationId xmlns:a16="http://schemas.microsoft.com/office/drawing/2014/main" id="{884AF048-3A43-4585-8F3F-38CD101E43E8}"/>
                </a:ext>
              </a:extLst>
            </p:cNvPr>
            <p:cNvSpPr/>
            <p:nvPr/>
          </p:nvSpPr>
          <p:spPr>
            <a:xfrm>
              <a:off x="6315950" y="3915550"/>
              <a:ext cx="171275" cy="142600"/>
            </a:xfrm>
            <a:custGeom>
              <a:avLst/>
              <a:gdLst/>
              <a:ahLst/>
              <a:cxnLst/>
              <a:rect l="l" t="t" r="r" b="b"/>
              <a:pathLst>
                <a:path w="6851" h="5704" extrusionOk="0">
                  <a:moveTo>
                    <a:pt x="4825" y="1"/>
                  </a:moveTo>
                  <a:cubicBezTo>
                    <a:pt x="4507" y="1"/>
                    <a:pt x="4177" y="124"/>
                    <a:pt x="3884" y="417"/>
                  </a:cubicBezTo>
                  <a:lnTo>
                    <a:pt x="991" y="3310"/>
                  </a:lnTo>
                  <a:cubicBezTo>
                    <a:pt x="1" y="4300"/>
                    <a:pt x="952" y="5703"/>
                    <a:pt x="2027" y="5703"/>
                  </a:cubicBezTo>
                  <a:cubicBezTo>
                    <a:pt x="2345" y="5703"/>
                    <a:pt x="2675" y="5580"/>
                    <a:pt x="2968" y="5287"/>
                  </a:cubicBezTo>
                  <a:lnTo>
                    <a:pt x="5861" y="2394"/>
                  </a:lnTo>
                  <a:cubicBezTo>
                    <a:pt x="6851" y="1404"/>
                    <a:pt x="5900" y="1"/>
                    <a:pt x="4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35;p43">
              <a:extLst>
                <a:ext uri="{FF2B5EF4-FFF2-40B4-BE49-F238E27FC236}">
                  <a16:creationId xmlns:a16="http://schemas.microsoft.com/office/drawing/2014/main" id="{DBB731A5-E96E-4BAA-B87B-2C18C946DC9C}"/>
                </a:ext>
              </a:extLst>
            </p:cNvPr>
            <p:cNvSpPr/>
            <p:nvPr/>
          </p:nvSpPr>
          <p:spPr>
            <a:xfrm>
              <a:off x="6396025" y="4157000"/>
              <a:ext cx="110650" cy="66175"/>
            </a:xfrm>
            <a:custGeom>
              <a:avLst/>
              <a:gdLst/>
              <a:ahLst/>
              <a:cxnLst/>
              <a:rect l="l" t="t" r="r" b="b"/>
              <a:pathLst>
                <a:path w="4426" h="2647" extrusionOk="0">
                  <a:moveTo>
                    <a:pt x="2898" y="0"/>
                  </a:moveTo>
                  <a:cubicBezTo>
                    <a:pt x="2529" y="0"/>
                    <a:pt x="2159" y="134"/>
                    <a:pt x="1912" y="408"/>
                  </a:cubicBezTo>
                  <a:lnTo>
                    <a:pt x="249" y="2267"/>
                  </a:lnTo>
                  <a:cubicBezTo>
                    <a:pt x="144" y="2385"/>
                    <a:pt x="66" y="2516"/>
                    <a:pt x="0" y="2646"/>
                  </a:cubicBezTo>
                  <a:lnTo>
                    <a:pt x="3653" y="2646"/>
                  </a:lnTo>
                  <a:lnTo>
                    <a:pt x="3889" y="2385"/>
                  </a:lnTo>
                  <a:cubicBezTo>
                    <a:pt x="4426" y="1835"/>
                    <a:pt x="4426" y="958"/>
                    <a:pt x="3889" y="408"/>
                  </a:cubicBezTo>
                  <a:cubicBezTo>
                    <a:pt x="3645" y="138"/>
                    <a:pt x="3272" y="0"/>
                    <a:pt x="2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36;p43">
              <a:extLst>
                <a:ext uri="{FF2B5EF4-FFF2-40B4-BE49-F238E27FC236}">
                  <a16:creationId xmlns:a16="http://schemas.microsoft.com/office/drawing/2014/main" id="{1B013439-B96D-443C-962A-ACA6A45C1488}"/>
                </a:ext>
              </a:extLst>
            </p:cNvPr>
            <p:cNvSpPr/>
            <p:nvPr/>
          </p:nvSpPr>
          <p:spPr>
            <a:xfrm>
              <a:off x="6453050" y="3651350"/>
              <a:ext cx="83400" cy="110075"/>
            </a:xfrm>
            <a:custGeom>
              <a:avLst/>
              <a:gdLst/>
              <a:ahLst/>
              <a:cxnLst/>
              <a:rect l="l" t="t" r="r" b="b"/>
              <a:pathLst>
                <a:path w="3336" h="4403" extrusionOk="0">
                  <a:moveTo>
                    <a:pt x="2996" y="1"/>
                  </a:moveTo>
                  <a:cubicBezTo>
                    <a:pt x="2328" y="668"/>
                    <a:pt x="1660" y="1336"/>
                    <a:pt x="992" y="2004"/>
                  </a:cubicBezTo>
                  <a:cubicBezTo>
                    <a:pt x="0" y="2996"/>
                    <a:pt x="965" y="4403"/>
                    <a:pt x="2041" y="4403"/>
                  </a:cubicBezTo>
                  <a:cubicBezTo>
                    <a:pt x="2356" y="4403"/>
                    <a:pt x="2681" y="4282"/>
                    <a:pt x="2969" y="3994"/>
                  </a:cubicBezTo>
                  <a:lnTo>
                    <a:pt x="3336" y="3627"/>
                  </a:lnTo>
                  <a:cubicBezTo>
                    <a:pt x="3231" y="2423"/>
                    <a:pt x="3126" y="1205"/>
                    <a:pt x="29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751;p42">
            <a:extLst>
              <a:ext uri="{FF2B5EF4-FFF2-40B4-BE49-F238E27FC236}">
                <a16:creationId xmlns:a16="http://schemas.microsoft.com/office/drawing/2014/main" id="{3DA41891-FCBC-43E0-86A0-901D5956852A}"/>
              </a:ext>
            </a:extLst>
          </p:cNvPr>
          <p:cNvGrpSpPr/>
          <p:nvPr/>
        </p:nvGrpSpPr>
        <p:grpSpPr>
          <a:xfrm>
            <a:off x="3050290" y="2603818"/>
            <a:ext cx="870083" cy="870083"/>
            <a:chOff x="2429425" y="1984725"/>
            <a:chExt cx="239600" cy="239600"/>
          </a:xfrm>
        </p:grpSpPr>
        <p:sp>
          <p:nvSpPr>
            <p:cNvPr id="196" name="Google Shape;752;p42">
              <a:extLst>
                <a:ext uri="{FF2B5EF4-FFF2-40B4-BE49-F238E27FC236}">
                  <a16:creationId xmlns:a16="http://schemas.microsoft.com/office/drawing/2014/main" id="{BEBFAF8D-F6AF-42D3-87BB-137D5F266272}"/>
                </a:ext>
              </a:extLst>
            </p:cNvPr>
            <p:cNvSpPr/>
            <p:nvPr/>
          </p:nvSpPr>
          <p:spPr>
            <a:xfrm>
              <a:off x="2429425" y="1984725"/>
              <a:ext cx="239600" cy="239600"/>
            </a:xfrm>
            <a:custGeom>
              <a:avLst/>
              <a:gdLst/>
              <a:ahLst/>
              <a:cxnLst/>
              <a:rect l="l" t="t" r="r" b="b"/>
              <a:pathLst>
                <a:path w="9584" h="9584" extrusionOk="0">
                  <a:moveTo>
                    <a:pt x="3771" y="0"/>
                  </a:moveTo>
                  <a:lnTo>
                    <a:pt x="3679" y="2606"/>
                  </a:lnTo>
                  <a:lnTo>
                    <a:pt x="1519" y="1152"/>
                  </a:lnTo>
                  <a:lnTo>
                    <a:pt x="2736" y="3457"/>
                  </a:lnTo>
                  <a:lnTo>
                    <a:pt x="131" y="3273"/>
                  </a:lnTo>
                  <a:lnTo>
                    <a:pt x="2344" y="4661"/>
                  </a:lnTo>
                  <a:lnTo>
                    <a:pt x="0" y="5813"/>
                  </a:lnTo>
                  <a:lnTo>
                    <a:pt x="2606" y="5905"/>
                  </a:lnTo>
                  <a:lnTo>
                    <a:pt x="1152" y="8065"/>
                  </a:lnTo>
                  <a:lnTo>
                    <a:pt x="1152" y="8065"/>
                  </a:lnTo>
                  <a:lnTo>
                    <a:pt x="3457" y="6847"/>
                  </a:lnTo>
                  <a:lnTo>
                    <a:pt x="3273" y="9453"/>
                  </a:lnTo>
                  <a:lnTo>
                    <a:pt x="4661" y="7240"/>
                  </a:lnTo>
                  <a:lnTo>
                    <a:pt x="5813" y="9584"/>
                  </a:lnTo>
                  <a:lnTo>
                    <a:pt x="5905" y="6978"/>
                  </a:lnTo>
                  <a:lnTo>
                    <a:pt x="8065" y="8432"/>
                  </a:lnTo>
                  <a:lnTo>
                    <a:pt x="6847" y="6127"/>
                  </a:lnTo>
                  <a:lnTo>
                    <a:pt x="9453" y="6311"/>
                  </a:lnTo>
                  <a:lnTo>
                    <a:pt x="7240" y="4923"/>
                  </a:lnTo>
                  <a:lnTo>
                    <a:pt x="9584" y="3771"/>
                  </a:lnTo>
                  <a:lnTo>
                    <a:pt x="6978" y="3679"/>
                  </a:lnTo>
                  <a:lnTo>
                    <a:pt x="8432" y="1519"/>
                  </a:lnTo>
                  <a:lnTo>
                    <a:pt x="6127" y="2737"/>
                  </a:lnTo>
                  <a:lnTo>
                    <a:pt x="6127" y="2737"/>
                  </a:lnTo>
                  <a:lnTo>
                    <a:pt x="6311" y="131"/>
                  </a:lnTo>
                  <a:lnTo>
                    <a:pt x="4923" y="2344"/>
                  </a:lnTo>
                  <a:lnTo>
                    <a:pt x="37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53;p42">
              <a:extLst>
                <a:ext uri="{FF2B5EF4-FFF2-40B4-BE49-F238E27FC236}">
                  <a16:creationId xmlns:a16="http://schemas.microsoft.com/office/drawing/2014/main" id="{567E7A60-BF04-4C79-88E1-6DD9BB03F64B}"/>
                </a:ext>
              </a:extLst>
            </p:cNvPr>
            <p:cNvSpPr/>
            <p:nvPr/>
          </p:nvSpPr>
          <p:spPr>
            <a:xfrm>
              <a:off x="2543993" y="2064079"/>
              <a:ext cx="17050" cy="80875"/>
            </a:xfrm>
            <a:custGeom>
              <a:avLst/>
              <a:gdLst/>
              <a:ahLst/>
              <a:cxnLst/>
              <a:rect l="l" t="t" r="r" b="b"/>
              <a:pathLst>
                <a:path w="682" h="3235" extrusionOk="0">
                  <a:moveTo>
                    <a:pt x="66" y="1"/>
                  </a:moveTo>
                  <a:lnTo>
                    <a:pt x="131" y="2266"/>
                  </a:lnTo>
                  <a:lnTo>
                    <a:pt x="459" y="2266"/>
                  </a:lnTo>
                  <a:lnTo>
                    <a:pt x="524" y="1"/>
                  </a:lnTo>
                  <a:close/>
                  <a:moveTo>
                    <a:pt x="288" y="2645"/>
                  </a:moveTo>
                  <a:cubicBezTo>
                    <a:pt x="131" y="2645"/>
                    <a:pt x="0" y="2789"/>
                    <a:pt x="13" y="2946"/>
                  </a:cubicBezTo>
                  <a:cubicBezTo>
                    <a:pt x="0" y="3103"/>
                    <a:pt x="131" y="3234"/>
                    <a:pt x="288" y="3234"/>
                  </a:cubicBezTo>
                  <a:cubicBezTo>
                    <a:pt x="681" y="3234"/>
                    <a:pt x="681" y="2645"/>
                    <a:pt x="288" y="26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 name="Google Shape;1802;p60">
            <a:extLst>
              <a:ext uri="{FF2B5EF4-FFF2-40B4-BE49-F238E27FC236}">
                <a16:creationId xmlns:a16="http://schemas.microsoft.com/office/drawing/2014/main" id="{BFB9119C-0FAE-4525-96D7-D5C6C3663304}"/>
              </a:ext>
            </a:extLst>
          </p:cNvPr>
          <p:cNvGrpSpPr/>
          <p:nvPr/>
        </p:nvGrpSpPr>
        <p:grpSpPr>
          <a:xfrm>
            <a:off x="5022207" y="469927"/>
            <a:ext cx="673174" cy="862229"/>
            <a:chOff x="423050" y="2039550"/>
            <a:chExt cx="318150" cy="407500"/>
          </a:xfrm>
        </p:grpSpPr>
        <p:sp>
          <p:nvSpPr>
            <p:cNvPr id="199" name="Google Shape;1803;p60">
              <a:extLst>
                <a:ext uri="{FF2B5EF4-FFF2-40B4-BE49-F238E27FC236}">
                  <a16:creationId xmlns:a16="http://schemas.microsoft.com/office/drawing/2014/main" id="{E78B3420-70DC-4EE0-BB99-10047BC4C9E0}"/>
                </a:ext>
              </a:extLst>
            </p:cNvPr>
            <p:cNvSpPr/>
            <p:nvPr/>
          </p:nvSpPr>
          <p:spPr>
            <a:xfrm>
              <a:off x="423050" y="2039550"/>
              <a:ext cx="318150" cy="407500"/>
            </a:xfrm>
            <a:custGeom>
              <a:avLst/>
              <a:gdLst/>
              <a:ahLst/>
              <a:cxnLst/>
              <a:rect l="l" t="t" r="r" b="b"/>
              <a:pathLst>
                <a:path w="12726" h="16300" extrusionOk="0">
                  <a:moveTo>
                    <a:pt x="11315" y="0"/>
                  </a:moveTo>
                  <a:cubicBezTo>
                    <a:pt x="11239" y="0"/>
                    <a:pt x="11163" y="35"/>
                    <a:pt x="11115" y="98"/>
                  </a:cubicBezTo>
                  <a:lnTo>
                    <a:pt x="79" y="15076"/>
                  </a:lnTo>
                  <a:cubicBezTo>
                    <a:pt x="0" y="15181"/>
                    <a:pt x="26" y="15338"/>
                    <a:pt x="131" y="15416"/>
                  </a:cubicBezTo>
                  <a:lnTo>
                    <a:pt x="1270" y="16254"/>
                  </a:lnTo>
                  <a:cubicBezTo>
                    <a:pt x="1311" y="16285"/>
                    <a:pt x="1361" y="16300"/>
                    <a:pt x="1410" y="16300"/>
                  </a:cubicBezTo>
                  <a:cubicBezTo>
                    <a:pt x="1486" y="16300"/>
                    <a:pt x="1563" y="16265"/>
                    <a:pt x="1610" y="16202"/>
                  </a:cubicBezTo>
                  <a:lnTo>
                    <a:pt x="12647" y="1224"/>
                  </a:lnTo>
                  <a:cubicBezTo>
                    <a:pt x="12726" y="1120"/>
                    <a:pt x="12700" y="963"/>
                    <a:pt x="12595" y="884"/>
                  </a:cubicBezTo>
                  <a:lnTo>
                    <a:pt x="11456" y="46"/>
                  </a:lnTo>
                  <a:cubicBezTo>
                    <a:pt x="11414" y="15"/>
                    <a:pt x="11365" y="0"/>
                    <a:pt x="11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04;p60">
              <a:extLst>
                <a:ext uri="{FF2B5EF4-FFF2-40B4-BE49-F238E27FC236}">
                  <a16:creationId xmlns:a16="http://schemas.microsoft.com/office/drawing/2014/main" id="{4783C5C3-95BE-41A1-B98F-F2E7F5894C37}"/>
                </a:ext>
              </a:extLst>
            </p:cNvPr>
            <p:cNvSpPr/>
            <p:nvPr/>
          </p:nvSpPr>
          <p:spPr>
            <a:xfrm>
              <a:off x="529150" y="2194150"/>
              <a:ext cx="108300" cy="97850"/>
            </a:xfrm>
            <a:custGeom>
              <a:avLst/>
              <a:gdLst/>
              <a:ahLst/>
              <a:cxnLst/>
              <a:rect l="l" t="t" r="r" b="b"/>
              <a:pathLst>
                <a:path w="4332" h="3914" extrusionOk="0">
                  <a:moveTo>
                    <a:pt x="2136" y="0"/>
                  </a:moveTo>
                  <a:cubicBezTo>
                    <a:pt x="1023" y="0"/>
                    <a:pt x="0" y="972"/>
                    <a:pt x="194" y="2254"/>
                  </a:cubicBezTo>
                  <a:cubicBezTo>
                    <a:pt x="354" y="3301"/>
                    <a:pt x="1236" y="3914"/>
                    <a:pt x="2134" y="3914"/>
                  </a:cubicBezTo>
                  <a:cubicBezTo>
                    <a:pt x="2707" y="3914"/>
                    <a:pt x="3287" y="3664"/>
                    <a:pt x="3690" y="3118"/>
                  </a:cubicBezTo>
                  <a:cubicBezTo>
                    <a:pt x="4331" y="2254"/>
                    <a:pt x="4148" y="1023"/>
                    <a:pt x="3284" y="382"/>
                  </a:cubicBezTo>
                  <a:cubicBezTo>
                    <a:pt x="2922" y="118"/>
                    <a:pt x="2524" y="0"/>
                    <a:pt x="2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05;p60">
              <a:extLst>
                <a:ext uri="{FF2B5EF4-FFF2-40B4-BE49-F238E27FC236}">
                  <a16:creationId xmlns:a16="http://schemas.microsoft.com/office/drawing/2014/main" id="{BDB6AE5C-A7E9-47C7-B071-FE6653AF8B27}"/>
                </a:ext>
              </a:extLst>
            </p:cNvPr>
            <p:cNvSpPr/>
            <p:nvPr/>
          </p:nvSpPr>
          <p:spPr>
            <a:xfrm>
              <a:off x="576875" y="2211900"/>
              <a:ext cx="34050" cy="52700"/>
            </a:xfrm>
            <a:custGeom>
              <a:avLst/>
              <a:gdLst/>
              <a:ahLst/>
              <a:cxnLst/>
              <a:rect l="l" t="t" r="r" b="b"/>
              <a:pathLst>
                <a:path w="1362" h="2108" extrusionOk="0">
                  <a:moveTo>
                    <a:pt x="1076" y="1"/>
                  </a:moveTo>
                  <a:cubicBezTo>
                    <a:pt x="1052" y="1"/>
                    <a:pt x="1028" y="12"/>
                    <a:pt x="1009" y="39"/>
                  </a:cubicBezTo>
                  <a:lnTo>
                    <a:pt x="0" y="1400"/>
                  </a:lnTo>
                  <a:lnTo>
                    <a:pt x="1218" y="2094"/>
                  </a:lnTo>
                  <a:cubicBezTo>
                    <a:pt x="1231" y="2094"/>
                    <a:pt x="1244" y="2107"/>
                    <a:pt x="1257" y="2107"/>
                  </a:cubicBezTo>
                  <a:cubicBezTo>
                    <a:pt x="1336" y="2107"/>
                    <a:pt x="1362" y="1989"/>
                    <a:pt x="1297" y="1950"/>
                  </a:cubicBezTo>
                  <a:lnTo>
                    <a:pt x="236" y="1348"/>
                  </a:lnTo>
                  <a:lnTo>
                    <a:pt x="1139" y="130"/>
                  </a:lnTo>
                  <a:cubicBezTo>
                    <a:pt x="1186" y="65"/>
                    <a:pt x="1134"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06;p60">
              <a:extLst>
                <a:ext uri="{FF2B5EF4-FFF2-40B4-BE49-F238E27FC236}">
                  <a16:creationId xmlns:a16="http://schemas.microsoft.com/office/drawing/2014/main" id="{BE71ADD0-4813-47E3-B461-7C9B3A26F549}"/>
                </a:ext>
              </a:extLst>
            </p:cNvPr>
            <p:cNvSpPr/>
            <p:nvPr/>
          </p:nvSpPr>
          <p:spPr>
            <a:xfrm>
              <a:off x="620100" y="2171075"/>
              <a:ext cx="19650" cy="17700"/>
            </a:xfrm>
            <a:custGeom>
              <a:avLst/>
              <a:gdLst/>
              <a:ahLst/>
              <a:cxnLst/>
              <a:rect l="l" t="t" r="r" b="b"/>
              <a:pathLst>
                <a:path w="786" h="708" extrusionOk="0">
                  <a:moveTo>
                    <a:pt x="386" y="0"/>
                  </a:moveTo>
                  <a:cubicBezTo>
                    <a:pt x="182" y="0"/>
                    <a:pt x="0" y="179"/>
                    <a:pt x="39" y="402"/>
                  </a:cubicBezTo>
                  <a:cubicBezTo>
                    <a:pt x="63" y="593"/>
                    <a:pt x="223" y="707"/>
                    <a:pt x="386" y="707"/>
                  </a:cubicBezTo>
                  <a:cubicBezTo>
                    <a:pt x="491" y="707"/>
                    <a:pt x="596" y="661"/>
                    <a:pt x="667" y="559"/>
                  </a:cubicBezTo>
                  <a:cubicBezTo>
                    <a:pt x="785" y="402"/>
                    <a:pt x="746" y="192"/>
                    <a:pt x="602" y="74"/>
                  </a:cubicBezTo>
                  <a:cubicBezTo>
                    <a:pt x="533" y="23"/>
                    <a:pt x="458"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07;p60">
              <a:extLst>
                <a:ext uri="{FF2B5EF4-FFF2-40B4-BE49-F238E27FC236}">
                  <a16:creationId xmlns:a16="http://schemas.microsoft.com/office/drawing/2014/main" id="{99D706BF-B829-495D-B0A2-A827C020818C}"/>
                </a:ext>
              </a:extLst>
            </p:cNvPr>
            <p:cNvSpPr/>
            <p:nvPr/>
          </p:nvSpPr>
          <p:spPr>
            <a:xfrm>
              <a:off x="641050" y="2142550"/>
              <a:ext cx="19650" cy="17750"/>
            </a:xfrm>
            <a:custGeom>
              <a:avLst/>
              <a:gdLst/>
              <a:ahLst/>
              <a:cxnLst/>
              <a:rect l="l" t="t" r="r" b="b"/>
              <a:pathLst>
                <a:path w="786" h="710" extrusionOk="0">
                  <a:moveTo>
                    <a:pt x="386" y="0"/>
                  </a:moveTo>
                  <a:cubicBezTo>
                    <a:pt x="186" y="0"/>
                    <a:pt x="0" y="174"/>
                    <a:pt x="39" y="404"/>
                  </a:cubicBezTo>
                  <a:cubicBezTo>
                    <a:pt x="71" y="595"/>
                    <a:pt x="229" y="709"/>
                    <a:pt x="393" y="709"/>
                  </a:cubicBezTo>
                  <a:cubicBezTo>
                    <a:pt x="497" y="709"/>
                    <a:pt x="604" y="663"/>
                    <a:pt x="680" y="561"/>
                  </a:cubicBezTo>
                  <a:cubicBezTo>
                    <a:pt x="785" y="404"/>
                    <a:pt x="759" y="194"/>
                    <a:pt x="602" y="76"/>
                  </a:cubicBezTo>
                  <a:cubicBezTo>
                    <a:pt x="535" y="23"/>
                    <a:pt x="460"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08;p60">
              <a:extLst>
                <a:ext uri="{FF2B5EF4-FFF2-40B4-BE49-F238E27FC236}">
                  <a16:creationId xmlns:a16="http://schemas.microsoft.com/office/drawing/2014/main" id="{9ED5CD0F-11AE-4A9E-9CBA-1DE9F9978F5E}"/>
                </a:ext>
              </a:extLst>
            </p:cNvPr>
            <p:cNvSpPr/>
            <p:nvPr/>
          </p:nvSpPr>
          <p:spPr>
            <a:xfrm>
              <a:off x="662225" y="2113925"/>
              <a:ext cx="19750" cy="17750"/>
            </a:xfrm>
            <a:custGeom>
              <a:avLst/>
              <a:gdLst/>
              <a:ahLst/>
              <a:cxnLst/>
              <a:rect l="l" t="t" r="r" b="b"/>
              <a:pathLst>
                <a:path w="790" h="710" extrusionOk="0">
                  <a:moveTo>
                    <a:pt x="388" y="1"/>
                  </a:moveTo>
                  <a:cubicBezTo>
                    <a:pt x="188" y="1"/>
                    <a:pt x="0" y="176"/>
                    <a:pt x="30" y="410"/>
                  </a:cubicBezTo>
                  <a:cubicBezTo>
                    <a:pt x="61" y="601"/>
                    <a:pt x="224" y="709"/>
                    <a:pt x="388" y="709"/>
                  </a:cubicBezTo>
                  <a:cubicBezTo>
                    <a:pt x="493" y="709"/>
                    <a:pt x="599" y="664"/>
                    <a:pt x="671" y="567"/>
                  </a:cubicBezTo>
                  <a:cubicBezTo>
                    <a:pt x="789" y="410"/>
                    <a:pt x="750" y="187"/>
                    <a:pt x="593" y="69"/>
                  </a:cubicBezTo>
                  <a:cubicBezTo>
                    <a:pt x="529" y="22"/>
                    <a:pt x="457" y="1"/>
                    <a:pt x="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288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6" name="Google Shape;1546;p57"/>
          <p:cNvSpPr txBox="1">
            <a:spLocks noGrp="1"/>
          </p:cNvSpPr>
          <p:nvPr>
            <p:ph type="subTitle" idx="5"/>
          </p:nvPr>
        </p:nvSpPr>
        <p:spPr>
          <a:xfrm>
            <a:off x="3529954" y="827727"/>
            <a:ext cx="5348232" cy="3776170"/>
          </a:xfrm>
          <a:prstGeom prst="rect">
            <a:avLst/>
          </a:prstGeom>
        </p:spPr>
        <p:txBody>
          <a:bodyPr spcFirstLastPara="1" wrap="square" lIns="91425" tIns="91425" rIns="91425" bIns="91425" anchor="t" anchorCtr="0">
            <a:noAutofit/>
          </a:bodyPr>
          <a:lstStyle/>
          <a:p>
            <a:pPr algn="l"/>
            <a:r>
              <a:rPr lang="fr-FR" sz="1500" b="1" dirty="0">
                <a:latin typeface="+mj-lt"/>
              </a:rPr>
              <a:t>L'application de gestion des informations relatives aux établissements publics offre un potentiel d'extensions et d'améliorations significatives.</a:t>
            </a:r>
          </a:p>
          <a:p>
            <a:pPr algn="l"/>
            <a:r>
              <a:rPr lang="fr-FR" sz="1500" b="1" dirty="0">
                <a:latin typeface="+mj-lt"/>
              </a:rPr>
              <a:t>-</a:t>
            </a:r>
            <a:r>
              <a:rPr lang="fr-FR" sz="1500" b="1" dirty="0">
                <a:solidFill>
                  <a:schemeClr val="tx2">
                    <a:lumMod val="75000"/>
                  </a:schemeClr>
                </a:solidFill>
                <a:latin typeface="+mj-lt"/>
              </a:rPr>
              <a:t>Media </a:t>
            </a:r>
            <a:r>
              <a:rPr lang="fr-FR" sz="1500" b="1" dirty="0" err="1">
                <a:solidFill>
                  <a:schemeClr val="tx2">
                    <a:lumMod val="75000"/>
                  </a:schemeClr>
                </a:solidFill>
                <a:latin typeface="+mj-lt"/>
              </a:rPr>
              <a:t>query</a:t>
            </a:r>
            <a:r>
              <a:rPr lang="fr-FR" sz="1500" b="1" dirty="0">
                <a:solidFill>
                  <a:schemeClr val="tx2">
                    <a:lumMod val="75000"/>
                  </a:schemeClr>
                </a:solidFill>
                <a:latin typeface="+mj-lt"/>
              </a:rPr>
              <a:t> </a:t>
            </a:r>
            <a:r>
              <a:rPr lang="fr-FR" sz="1500" b="1" dirty="0">
                <a:latin typeface="+mj-lt"/>
              </a:rPr>
              <a:t>pour une expérience utilisateur adaptée.</a:t>
            </a:r>
          </a:p>
          <a:p>
            <a:pPr algn="l"/>
            <a:r>
              <a:rPr lang="fr-FR" sz="1500" b="1" dirty="0">
                <a:latin typeface="+mj-lt"/>
              </a:rPr>
              <a:t>-Géolocalisation pour trouver des établissements à proximité.</a:t>
            </a:r>
          </a:p>
          <a:p>
            <a:pPr algn="l"/>
            <a:r>
              <a:rPr lang="fr-FR" sz="1500" b="1" dirty="0">
                <a:latin typeface="+mj-lt"/>
              </a:rPr>
              <a:t>-</a:t>
            </a:r>
            <a:r>
              <a:rPr lang="fr-FR" sz="1500" b="1" dirty="0">
                <a:solidFill>
                  <a:schemeClr val="tx2">
                    <a:lumMod val="75000"/>
                  </a:schemeClr>
                </a:solidFill>
                <a:latin typeface="+mj-lt"/>
              </a:rPr>
              <a:t>Partage sur les réseaux sociaux </a:t>
            </a:r>
            <a:r>
              <a:rPr lang="fr-FR" sz="1500" b="1" dirty="0">
                <a:latin typeface="+mj-lt"/>
              </a:rPr>
              <a:t>et recommandations par e-mail</a:t>
            </a:r>
          </a:p>
          <a:p>
            <a:pPr algn="l"/>
            <a:r>
              <a:rPr lang="fr-FR" sz="1500" b="1" dirty="0">
                <a:latin typeface="+mj-lt"/>
              </a:rPr>
              <a:t>-</a:t>
            </a:r>
            <a:r>
              <a:rPr lang="fr-FR" sz="1500" b="1" dirty="0">
                <a:solidFill>
                  <a:schemeClr val="tx2">
                    <a:lumMod val="75000"/>
                  </a:schemeClr>
                </a:solidFill>
                <a:latin typeface="+mj-lt"/>
              </a:rPr>
              <a:t>Messagerie instantanée et chat en direct </a:t>
            </a:r>
            <a:r>
              <a:rPr lang="fr-FR" sz="1500" b="1" dirty="0">
                <a:latin typeface="+mj-lt"/>
              </a:rPr>
              <a:t>pour une communication en temps réel.</a:t>
            </a:r>
          </a:p>
          <a:p>
            <a:pPr algn="l"/>
            <a:r>
              <a:rPr lang="fr-FR" sz="1500" b="1" dirty="0">
                <a:latin typeface="+mj-lt"/>
              </a:rPr>
              <a:t>l'application peut être enrichie pour offrir une expérience utilisateur encore plus complète et interactive.</a:t>
            </a:r>
          </a:p>
          <a:p>
            <a:pPr marL="0" lvl="0" indent="0" algn="r" rtl="0">
              <a:spcBef>
                <a:spcPts val="0"/>
              </a:spcBef>
              <a:spcAft>
                <a:spcPts val="0"/>
              </a:spcAft>
              <a:buNone/>
            </a:pPr>
            <a:endParaRPr dirty="0"/>
          </a:p>
        </p:txBody>
      </p:sp>
      <p:grpSp>
        <p:nvGrpSpPr>
          <p:cNvPr id="1579" name="Google Shape;1579;p57"/>
          <p:cNvGrpSpPr/>
          <p:nvPr/>
        </p:nvGrpSpPr>
        <p:grpSpPr>
          <a:xfrm>
            <a:off x="343780" y="2571750"/>
            <a:ext cx="908924" cy="1890201"/>
            <a:chOff x="-691615" y="2442247"/>
            <a:chExt cx="908924" cy="1890201"/>
          </a:xfrm>
        </p:grpSpPr>
        <p:sp>
          <p:nvSpPr>
            <p:cNvPr id="1580" name="Google Shape;1580;p57"/>
            <p:cNvSpPr/>
            <p:nvPr/>
          </p:nvSpPr>
          <p:spPr>
            <a:xfrm>
              <a:off x="-691615" y="2743457"/>
              <a:ext cx="315679" cy="942970"/>
            </a:xfrm>
            <a:custGeom>
              <a:avLst/>
              <a:gdLst/>
              <a:ahLst/>
              <a:cxnLst/>
              <a:rect l="l" t="t" r="r" b="b"/>
              <a:pathLst>
                <a:path w="3338" h="9971" extrusionOk="0">
                  <a:moveTo>
                    <a:pt x="1052" y="0"/>
                  </a:moveTo>
                  <a:cubicBezTo>
                    <a:pt x="822" y="0"/>
                    <a:pt x="612" y="132"/>
                    <a:pt x="501" y="344"/>
                  </a:cubicBezTo>
                  <a:cubicBezTo>
                    <a:pt x="388" y="569"/>
                    <a:pt x="326" y="831"/>
                    <a:pt x="338" y="1094"/>
                  </a:cubicBezTo>
                  <a:cubicBezTo>
                    <a:pt x="326" y="1506"/>
                    <a:pt x="376" y="1906"/>
                    <a:pt x="338" y="2318"/>
                  </a:cubicBezTo>
                  <a:cubicBezTo>
                    <a:pt x="288" y="2718"/>
                    <a:pt x="201" y="3131"/>
                    <a:pt x="101" y="3530"/>
                  </a:cubicBezTo>
                  <a:cubicBezTo>
                    <a:pt x="1" y="3930"/>
                    <a:pt x="13" y="4355"/>
                    <a:pt x="138" y="4755"/>
                  </a:cubicBezTo>
                  <a:cubicBezTo>
                    <a:pt x="426" y="5542"/>
                    <a:pt x="1563" y="5455"/>
                    <a:pt x="1625" y="6417"/>
                  </a:cubicBezTo>
                  <a:cubicBezTo>
                    <a:pt x="1663" y="7017"/>
                    <a:pt x="1113" y="7542"/>
                    <a:pt x="1500" y="8129"/>
                  </a:cubicBezTo>
                  <a:cubicBezTo>
                    <a:pt x="1675" y="8392"/>
                    <a:pt x="1925" y="8579"/>
                    <a:pt x="2100" y="8842"/>
                  </a:cubicBezTo>
                  <a:cubicBezTo>
                    <a:pt x="2225" y="9016"/>
                    <a:pt x="2300" y="9216"/>
                    <a:pt x="2325" y="9416"/>
                  </a:cubicBezTo>
                  <a:cubicBezTo>
                    <a:pt x="2350" y="9616"/>
                    <a:pt x="2350" y="9816"/>
                    <a:pt x="2500" y="9929"/>
                  </a:cubicBezTo>
                  <a:cubicBezTo>
                    <a:pt x="2556" y="9957"/>
                    <a:pt x="2620" y="9971"/>
                    <a:pt x="2679" y="9971"/>
                  </a:cubicBezTo>
                  <a:cubicBezTo>
                    <a:pt x="2699" y="9971"/>
                    <a:pt x="2719" y="9969"/>
                    <a:pt x="2738" y="9966"/>
                  </a:cubicBezTo>
                  <a:cubicBezTo>
                    <a:pt x="2875" y="9929"/>
                    <a:pt x="2988" y="9841"/>
                    <a:pt x="3063" y="9729"/>
                  </a:cubicBezTo>
                  <a:cubicBezTo>
                    <a:pt x="3275" y="9416"/>
                    <a:pt x="3238" y="9004"/>
                    <a:pt x="3200" y="8617"/>
                  </a:cubicBezTo>
                  <a:cubicBezTo>
                    <a:pt x="3125" y="7804"/>
                    <a:pt x="2988" y="7154"/>
                    <a:pt x="3188" y="6355"/>
                  </a:cubicBezTo>
                  <a:cubicBezTo>
                    <a:pt x="3337" y="5705"/>
                    <a:pt x="3200" y="5018"/>
                    <a:pt x="2813" y="4468"/>
                  </a:cubicBezTo>
                  <a:cubicBezTo>
                    <a:pt x="2538" y="4043"/>
                    <a:pt x="2000" y="3943"/>
                    <a:pt x="1775" y="3493"/>
                  </a:cubicBezTo>
                  <a:cubicBezTo>
                    <a:pt x="1600" y="3143"/>
                    <a:pt x="1675" y="2743"/>
                    <a:pt x="1713" y="2368"/>
                  </a:cubicBezTo>
                  <a:cubicBezTo>
                    <a:pt x="1763" y="1881"/>
                    <a:pt x="1763" y="1381"/>
                    <a:pt x="1700" y="894"/>
                  </a:cubicBezTo>
                  <a:cubicBezTo>
                    <a:pt x="1663" y="519"/>
                    <a:pt x="1513" y="81"/>
                    <a:pt x="1138" y="6"/>
                  </a:cubicBezTo>
                  <a:cubicBezTo>
                    <a:pt x="1109" y="2"/>
                    <a:pt x="1081" y="0"/>
                    <a:pt x="10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7"/>
            <p:cNvSpPr/>
            <p:nvPr/>
          </p:nvSpPr>
          <p:spPr>
            <a:xfrm>
              <a:off x="-478830" y="3395245"/>
              <a:ext cx="73387" cy="593340"/>
            </a:xfrm>
            <a:custGeom>
              <a:avLst/>
              <a:gdLst/>
              <a:ahLst/>
              <a:cxnLst/>
              <a:rect l="l" t="t" r="r" b="b"/>
              <a:pathLst>
                <a:path w="776" h="6274" extrusionOk="0">
                  <a:moveTo>
                    <a:pt x="100" y="0"/>
                  </a:moveTo>
                  <a:lnTo>
                    <a:pt x="0" y="25"/>
                  </a:lnTo>
                  <a:lnTo>
                    <a:pt x="438" y="1925"/>
                  </a:lnTo>
                  <a:cubicBezTo>
                    <a:pt x="525" y="2237"/>
                    <a:pt x="563" y="2574"/>
                    <a:pt x="575" y="2912"/>
                  </a:cubicBezTo>
                  <a:cubicBezTo>
                    <a:pt x="563" y="3112"/>
                    <a:pt x="525" y="3312"/>
                    <a:pt x="488" y="3499"/>
                  </a:cubicBezTo>
                  <a:cubicBezTo>
                    <a:pt x="463" y="3587"/>
                    <a:pt x="450" y="3662"/>
                    <a:pt x="438" y="3749"/>
                  </a:cubicBezTo>
                  <a:cubicBezTo>
                    <a:pt x="288" y="4599"/>
                    <a:pt x="375" y="5474"/>
                    <a:pt x="675" y="6273"/>
                  </a:cubicBezTo>
                  <a:lnTo>
                    <a:pt x="775" y="6236"/>
                  </a:lnTo>
                  <a:cubicBezTo>
                    <a:pt x="475" y="5449"/>
                    <a:pt x="388" y="4599"/>
                    <a:pt x="538" y="3762"/>
                  </a:cubicBezTo>
                  <a:cubicBezTo>
                    <a:pt x="550" y="3674"/>
                    <a:pt x="563" y="3599"/>
                    <a:pt x="588" y="3524"/>
                  </a:cubicBezTo>
                  <a:cubicBezTo>
                    <a:pt x="625" y="3324"/>
                    <a:pt x="663" y="3112"/>
                    <a:pt x="675" y="2912"/>
                  </a:cubicBezTo>
                  <a:cubicBezTo>
                    <a:pt x="675" y="2574"/>
                    <a:pt x="625" y="2224"/>
                    <a:pt x="538" y="1900"/>
                  </a:cubicBezTo>
                  <a:lnTo>
                    <a:pt x="1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7"/>
            <p:cNvSpPr/>
            <p:nvPr/>
          </p:nvSpPr>
          <p:spPr>
            <a:xfrm>
              <a:off x="-461145" y="2442247"/>
              <a:ext cx="435028" cy="964343"/>
            </a:xfrm>
            <a:custGeom>
              <a:avLst/>
              <a:gdLst/>
              <a:ahLst/>
              <a:cxnLst/>
              <a:rect l="l" t="t" r="r" b="b"/>
              <a:pathLst>
                <a:path w="4600" h="10197" extrusionOk="0">
                  <a:moveTo>
                    <a:pt x="3634" y="0"/>
                  </a:moveTo>
                  <a:cubicBezTo>
                    <a:pt x="3230" y="0"/>
                    <a:pt x="2956" y="521"/>
                    <a:pt x="2775" y="930"/>
                  </a:cubicBezTo>
                  <a:cubicBezTo>
                    <a:pt x="2463" y="1642"/>
                    <a:pt x="1975" y="2267"/>
                    <a:pt x="1363" y="2742"/>
                  </a:cubicBezTo>
                  <a:cubicBezTo>
                    <a:pt x="988" y="3029"/>
                    <a:pt x="676" y="3266"/>
                    <a:pt x="513" y="3729"/>
                  </a:cubicBezTo>
                  <a:cubicBezTo>
                    <a:pt x="338" y="4204"/>
                    <a:pt x="476" y="4741"/>
                    <a:pt x="638" y="5203"/>
                  </a:cubicBezTo>
                  <a:cubicBezTo>
                    <a:pt x="813" y="5703"/>
                    <a:pt x="1025" y="6216"/>
                    <a:pt x="963" y="6765"/>
                  </a:cubicBezTo>
                  <a:cubicBezTo>
                    <a:pt x="900" y="7278"/>
                    <a:pt x="488" y="7553"/>
                    <a:pt x="276" y="8015"/>
                  </a:cubicBezTo>
                  <a:cubicBezTo>
                    <a:pt x="13" y="8502"/>
                    <a:pt x="1" y="9090"/>
                    <a:pt x="238" y="9602"/>
                  </a:cubicBezTo>
                  <a:cubicBezTo>
                    <a:pt x="351" y="9852"/>
                    <a:pt x="563" y="10052"/>
                    <a:pt x="838" y="10140"/>
                  </a:cubicBezTo>
                  <a:cubicBezTo>
                    <a:pt x="875" y="10165"/>
                    <a:pt x="925" y="10177"/>
                    <a:pt x="975" y="10190"/>
                  </a:cubicBezTo>
                  <a:cubicBezTo>
                    <a:pt x="1019" y="10194"/>
                    <a:pt x="1059" y="10196"/>
                    <a:pt x="1097" y="10196"/>
                  </a:cubicBezTo>
                  <a:cubicBezTo>
                    <a:pt x="1772" y="10196"/>
                    <a:pt x="1525" y="9479"/>
                    <a:pt x="1513" y="9052"/>
                  </a:cubicBezTo>
                  <a:cubicBezTo>
                    <a:pt x="1488" y="8315"/>
                    <a:pt x="2400" y="7803"/>
                    <a:pt x="2563" y="7090"/>
                  </a:cubicBezTo>
                  <a:cubicBezTo>
                    <a:pt x="2787" y="6191"/>
                    <a:pt x="2050" y="5266"/>
                    <a:pt x="2188" y="4341"/>
                  </a:cubicBezTo>
                  <a:cubicBezTo>
                    <a:pt x="2313" y="3541"/>
                    <a:pt x="3050" y="3004"/>
                    <a:pt x="3612" y="2404"/>
                  </a:cubicBezTo>
                  <a:cubicBezTo>
                    <a:pt x="4175" y="1817"/>
                    <a:pt x="4600" y="855"/>
                    <a:pt x="4075" y="230"/>
                  </a:cubicBezTo>
                  <a:cubicBezTo>
                    <a:pt x="3987" y="130"/>
                    <a:pt x="3875" y="55"/>
                    <a:pt x="3762" y="17"/>
                  </a:cubicBezTo>
                  <a:cubicBezTo>
                    <a:pt x="3718" y="6"/>
                    <a:pt x="3675" y="0"/>
                    <a:pt x="3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7"/>
            <p:cNvSpPr/>
            <p:nvPr/>
          </p:nvSpPr>
          <p:spPr>
            <a:xfrm>
              <a:off x="-420952" y="3124581"/>
              <a:ext cx="106487" cy="843859"/>
            </a:xfrm>
            <a:custGeom>
              <a:avLst/>
              <a:gdLst/>
              <a:ahLst/>
              <a:cxnLst/>
              <a:rect l="l" t="t" r="r" b="b"/>
              <a:pathLst>
                <a:path w="1126" h="8923" extrusionOk="0">
                  <a:moveTo>
                    <a:pt x="963" y="0"/>
                  </a:moveTo>
                  <a:cubicBezTo>
                    <a:pt x="550" y="675"/>
                    <a:pt x="226" y="1287"/>
                    <a:pt x="276" y="1962"/>
                  </a:cubicBezTo>
                  <a:cubicBezTo>
                    <a:pt x="313" y="2300"/>
                    <a:pt x="401" y="2625"/>
                    <a:pt x="538" y="2937"/>
                  </a:cubicBezTo>
                  <a:cubicBezTo>
                    <a:pt x="600" y="3099"/>
                    <a:pt x="663" y="3262"/>
                    <a:pt x="713" y="3424"/>
                  </a:cubicBezTo>
                  <a:cubicBezTo>
                    <a:pt x="1025" y="4462"/>
                    <a:pt x="788" y="5574"/>
                    <a:pt x="588" y="6549"/>
                  </a:cubicBezTo>
                  <a:cubicBezTo>
                    <a:pt x="563" y="6649"/>
                    <a:pt x="550" y="6749"/>
                    <a:pt x="550" y="6848"/>
                  </a:cubicBezTo>
                  <a:lnTo>
                    <a:pt x="550" y="6986"/>
                  </a:lnTo>
                  <a:cubicBezTo>
                    <a:pt x="550" y="7261"/>
                    <a:pt x="513" y="7523"/>
                    <a:pt x="463" y="7798"/>
                  </a:cubicBezTo>
                  <a:cubicBezTo>
                    <a:pt x="351" y="8173"/>
                    <a:pt x="201" y="8536"/>
                    <a:pt x="1" y="8873"/>
                  </a:cubicBezTo>
                  <a:lnTo>
                    <a:pt x="88" y="8923"/>
                  </a:lnTo>
                  <a:cubicBezTo>
                    <a:pt x="288" y="8573"/>
                    <a:pt x="450" y="8198"/>
                    <a:pt x="563" y="7811"/>
                  </a:cubicBezTo>
                  <a:cubicBezTo>
                    <a:pt x="613" y="7536"/>
                    <a:pt x="650" y="7261"/>
                    <a:pt x="650" y="6986"/>
                  </a:cubicBezTo>
                  <a:lnTo>
                    <a:pt x="650" y="6836"/>
                  </a:lnTo>
                  <a:cubicBezTo>
                    <a:pt x="650" y="6736"/>
                    <a:pt x="663" y="6649"/>
                    <a:pt x="675" y="6561"/>
                  </a:cubicBezTo>
                  <a:cubicBezTo>
                    <a:pt x="888" y="5574"/>
                    <a:pt x="1125" y="4449"/>
                    <a:pt x="813" y="3399"/>
                  </a:cubicBezTo>
                  <a:cubicBezTo>
                    <a:pt x="763" y="3224"/>
                    <a:pt x="700" y="3050"/>
                    <a:pt x="638" y="2900"/>
                  </a:cubicBezTo>
                  <a:cubicBezTo>
                    <a:pt x="500" y="2600"/>
                    <a:pt x="413" y="2287"/>
                    <a:pt x="376" y="1962"/>
                  </a:cubicBezTo>
                  <a:cubicBezTo>
                    <a:pt x="326" y="1312"/>
                    <a:pt x="650" y="713"/>
                    <a:pt x="1050" y="63"/>
                  </a:cubicBezTo>
                  <a:lnTo>
                    <a:pt x="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7"/>
            <p:cNvSpPr/>
            <p:nvPr/>
          </p:nvSpPr>
          <p:spPr>
            <a:xfrm>
              <a:off x="-319288" y="3202792"/>
              <a:ext cx="536597" cy="480422"/>
            </a:xfrm>
            <a:custGeom>
              <a:avLst/>
              <a:gdLst/>
              <a:ahLst/>
              <a:cxnLst/>
              <a:rect l="l" t="t" r="r" b="b"/>
              <a:pathLst>
                <a:path w="5674" h="5080" extrusionOk="0">
                  <a:moveTo>
                    <a:pt x="3037" y="0"/>
                  </a:moveTo>
                  <a:cubicBezTo>
                    <a:pt x="2693" y="0"/>
                    <a:pt x="2359" y="135"/>
                    <a:pt x="2100" y="373"/>
                  </a:cubicBezTo>
                  <a:cubicBezTo>
                    <a:pt x="1762" y="685"/>
                    <a:pt x="1475" y="1035"/>
                    <a:pt x="1238" y="1435"/>
                  </a:cubicBezTo>
                  <a:cubicBezTo>
                    <a:pt x="1025" y="1810"/>
                    <a:pt x="1125" y="2272"/>
                    <a:pt x="925" y="2660"/>
                  </a:cubicBezTo>
                  <a:cubicBezTo>
                    <a:pt x="838" y="2797"/>
                    <a:pt x="750" y="2935"/>
                    <a:pt x="638" y="3047"/>
                  </a:cubicBezTo>
                  <a:cubicBezTo>
                    <a:pt x="363" y="3447"/>
                    <a:pt x="0" y="4534"/>
                    <a:pt x="438" y="4947"/>
                  </a:cubicBezTo>
                  <a:cubicBezTo>
                    <a:pt x="540" y="5040"/>
                    <a:pt x="628" y="5079"/>
                    <a:pt x="705" y="5079"/>
                  </a:cubicBezTo>
                  <a:cubicBezTo>
                    <a:pt x="1062" y="5079"/>
                    <a:pt x="1186" y="4236"/>
                    <a:pt x="1412" y="4010"/>
                  </a:cubicBezTo>
                  <a:cubicBezTo>
                    <a:pt x="1725" y="3697"/>
                    <a:pt x="2387" y="3760"/>
                    <a:pt x="2512" y="3322"/>
                  </a:cubicBezTo>
                  <a:cubicBezTo>
                    <a:pt x="2537" y="3160"/>
                    <a:pt x="2525" y="2985"/>
                    <a:pt x="2475" y="2822"/>
                  </a:cubicBezTo>
                  <a:cubicBezTo>
                    <a:pt x="2425" y="2460"/>
                    <a:pt x="2600" y="2035"/>
                    <a:pt x="2950" y="1935"/>
                  </a:cubicBezTo>
                  <a:cubicBezTo>
                    <a:pt x="3187" y="2622"/>
                    <a:pt x="3662" y="3197"/>
                    <a:pt x="4299" y="3572"/>
                  </a:cubicBezTo>
                  <a:cubicBezTo>
                    <a:pt x="4493" y="3690"/>
                    <a:pt x="4721" y="3780"/>
                    <a:pt x="4940" y="3780"/>
                  </a:cubicBezTo>
                  <a:cubicBezTo>
                    <a:pt x="5047" y="3780"/>
                    <a:pt x="5151" y="3759"/>
                    <a:pt x="5249" y="3710"/>
                  </a:cubicBezTo>
                  <a:cubicBezTo>
                    <a:pt x="5599" y="3522"/>
                    <a:pt x="5674" y="3047"/>
                    <a:pt x="5599" y="2647"/>
                  </a:cubicBezTo>
                  <a:cubicBezTo>
                    <a:pt x="5424" y="1685"/>
                    <a:pt x="4224" y="198"/>
                    <a:pt x="3199" y="11"/>
                  </a:cubicBezTo>
                  <a:cubicBezTo>
                    <a:pt x="3145" y="4"/>
                    <a:pt x="3091" y="0"/>
                    <a:pt x="3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7"/>
            <p:cNvSpPr/>
            <p:nvPr/>
          </p:nvSpPr>
          <p:spPr>
            <a:xfrm>
              <a:off x="-392581" y="3435343"/>
              <a:ext cx="234064" cy="520142"/>
            </a:xfrm>
            <a:custGeom>
              <a:avLst/>
              <a:gdLst/>
              <a:ahLst/>
              <a:cxnLst/>
              <a:rect l="l" t="t" r="r" b="b"/>
              <a:pathLst>
                <a:path w="2475" h="5500" extrusionOk="0">
                  <a:moveTo>
                    <a:pt x="2375" y="1"/>
                  </a:moveTo>
                  <a:cubicBezTo>
                    <a:pt x="2287" y="313"/>
                    <a:pt x="2137" y="601"/>
                    <a:pt x="1938" y="851"/>
                  </a:cubicBezTo>
                  <a:cubicBezTo>
                    <a:pt x="1888" y="926"/>
                    <a:pt x="1825" y="988"/>
                    <a:pt x="1763" y="1051"/>
                  </a:cubicBezTo>
                  <a:cubicBezTo>
                    <a:pt x="1675" y="1151"/>
                    <a:pt x="1588" y="1251"/>
                    <a:pt x="1500" y="1363"/>
                  </a:cubicBezTo>
                  <a:cubicBezTo>
                    <a:pt x="1250" y="1738"/>
                    <a:pt x="1163" y="2188"/>
                    <a:pt x="1075" y="2625"/>
                  </a:cubicBezTo>
                  <a:cubicBezTo>
                    <a:pt x="1063" y="2688"/>
                    <a:pt x="1050" y="2738"/>
                    <a:pt x="1038" y="2800"/>
                  </a:cubicBezTo>
                  <a:cubicBezTo>
                    <a:pt x="938" y="3325"/>
                    <a:pt x="763" y="3837"/>
                    <a:pt x="513" y="4312"/>
                  </a:cubicBezTo>
                  <a:cubicBezTo>
                    <a:pt x="475" y="4387"/>
                    <a:pt x="425" y="4475"/>
                    <a:pt x="375" y="4550"/>
                  </a:cubicBezTo>
                  <a:cubicBezTo>
                    <a:pt x="200" y="4850"/>
                    <a:pt x="13" y="5150"/>
                    <a:pt x="1" y="5499"/>
                  </a:cubicBezTo>
                  <a:lnTo>
                    <a:pt x="101" y="5499"/>
                  </a:lnTo>
                  <a:cubicBezTo>
                    <a:pt x="113" y="5175"/>
                    <a:pt x="288" y="4887"/>
                    <a:pt x="463" y="4600"/>
                  </a:cubicBezTo>
                  <a:cubicBezTo>
                    <a:pt x="513" y="4512"/>
                    <a:pt x="563" y="4437"/>
                    <a:pt x="600" y="4350"/>
                  </a:cubicBezTo>
                  <a:cubicBezTo>
                    <a:pt x="863" y="3875"/>
                    <a:pt x="1038" y="3363"/>
                    <a:pt x="1138" y="2825"/>
                  </a:cubicBezTo>
                  <a:cubicBezTo>
                    <a:pt x="1150" y="2763"/>
                    <a:pt x="1163" y="2700"/>
                    <a:pt x="1163" y="2638"/>
                  </a:cubicBezTo>
                  <a:cubicBezTo>
                    <a:pt x="1250" y="2213"/>
                    <a:pt x="1338" y="1763"/>
                    <a:pt x="1588" y="1413"/>
                  </a:cubicBezTo>
                  <a:cubicBezTo>
                    <a:pt x="1663" y="1313"/>
                    <a:pt x="1750" y="1213"/>
                    <a:pt x="1838" y="1113"/>
                  </a:cubicBezTo>
                  <a:cubicBezTo>
                    <a:pt x="1900" y="1051"/>
                    <a:pt x="1963" y="988"/>
                    <a:pt x="2013" y="913"/>
                  </a:cubicBezTo>
                  <a:cubicBezTo>
                    <a:pt x="2225" y="651"/>
                    <a:pt x="2387" y="351"/>
                    <a:pt x="2475" y="26"/>
                  </a:cubicBezTo>
                  <a:lnTo>
                    <a:pt x="2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7"/>
            <p:cNvSpPr/>
            <p:nvPr/>
          </p:nvSpPr>
          <p:spPr>
            <a:xfrm>
              <a:off x="-80590" y="3308901"/>
              <a:ext cx="46245" cy="72252"/>
            </a:xfrm>
            <a:custGeom>
              <a:avLst/>
              <a:gdLst/>
              <a:ahLst/>
              <a:cxnLst/>
              <a:rect l="l" t="t" r="r" b="b"/>
              <a:pathLst>
                <a:path w="489" h="764" extrusionOk="0">
                  <a:moveTo>
                    <a:pt x="101" y="1"/>
                  </a:moveTo>
                  <a:lnTo>
                    <a:pt x="1" y="26"/>
                  </a:lnTo>
                  <a:cubicBezTo>
                    <a:pt x="76" y="313"/>
                    <a:pt x="213" y="563"/>
                    <a:pt x="413" y="763"/>
                  </a:cubicBezTo>
                  <a:lnTo>
                    <a:pt x="488" y="701"/>
                  </a:lnTo>
                  <a:cubicBezTo>
                    <a:pt x="301" y="501"/>
                    <a:pt x="163" y="263"/>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7"/>
            <p:cNvSpPr/>
            <p:nvPr/>
          </p:nvSpPr>
          <p:spPr>
            <a:xfrm>
              <a:off x="-576900" y="3840772"/>
              <a:ext cx="321542" cy="491676"/>
            </a:xfrm>
            <a:custGeom>
              <a:avLst/>
              <a:gdLst/>
              <a:ahLst/>
              <a:cxnLst/>
              <a:rect l="l" t="t" r="r" b="b"/>
              <a:pathLst>
                <a:path w="3400" h="5199" extrusionOk="0">
                  <a:moveTo>
                    <a:pt x="0" y="0"/>
                  </a:moveTo>
                  <a:lnTo>
                    <a:pt x="325" y="5199"/>
                  </a:lnTo>
                  <a:lnTo>
                    <a:pt x="3074" y="5199"/>
                  </a:lnTo>
                  <a:lnTo>
                    <a:pt x="3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57"/>
          <p:cNvSpPr/>
          <p:nvPr/>
        </p:nvSpPr>
        <p:spPr>
          <a:xfrm>
            <a:off x="1473011" y="2421761"/>
            <a:ext cx="13114" cy="33605"/>
          </a:xfrm>
          <a:custGeom>
            <a:avLst/>
            <a:gdLst/>
            <a:ahLst/>
            <a:cxnLst/>
            <a:rect l="l" t="t" r="r" b="b"/>
            <a:pathLst>
              <a:path w="176" h="451" extrusionOk="0">
                <a:moveTo>
                  <a:pt x="113" y="1"/>
                </a:moveTo>
                <a:cubicBezTo>
                  <a:pt x="38" y="51"/>
                  <a:pt x="0" y="138"/>
                  <a:pt x="0" y="226"/>
                </a:cubicBezTo>
                <a:cubicBezTo>
                  <a:pt x="0" y="326"/>
                  <a:pt x="50" y="401"/>
                  <a:pt x="125" y="451"/>
                </a:cubicBezTo>
                <a:lnTo>
                  <a:pt x="175" y="376"/>
                </a:lnTo>
                <a:cubicBezTo>
                  <a:pt x="125" y="338"/>
                  <a:pt x="100" y="288"/>
                  <a:pt x="113" y="226"/>
                </a:cubicBezTo>
                <a:cubicBezTo>
                  <a:pt x="100" y="176"/>
                  <a:pt x="125" y="113"/>
                  <a:pt x="175" y="76"/>
                </a:cubicBezTo>
                <a:lnTo>
                  <a:pt x="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0" name="Google Shape;1590;p57"/>
          <p:cNvGrpSpPr/>
          <p:nvPr/>
        </p:nvGrpSpPr>
        <p:grpSpPr>
          <a:xfrm>
            <a:off x="1098182" y="927878"/>
            <a:ext cx="1995594" cy="3462161"/>
            <a:chOff x="1404981" y="951475"/>
            <a:chExt cx="1995594" cy="3462161"/>
          </a:xfrm>
        </p:grpSpPr>
        <p:sp>
          <p:nvSpPr>
            <p:cNvPr id="1591" name="Google Shape;1591;p57"/>
            <p:cNvSpPr/>
            <p:nvPr/>
          </p:nvSpPr>
          <p:spPr>
            <a:xfrm>
              <a:off x="1909728" y="1262491"/>
              <a:ext cx="1295325" cy="2805619"/>
            </a:xfrm>
            <a:custGeom>
              <a:avLst/>
              <a:gdLst/>
              <a:ahLst/>
              <a:cxnLst/>
              <a:rect l="l" t="t" r="r" b="b"/>
              <a:pathLst>
                <a:path w="17384" h="37653" extrusionOk="0">
                  <a:moveTo>
                    <a:pt x="550" y="0"/>
                  </a:moveTo>
                  <a:cubicBezTo>
                    <a:pt x="238" y="0"/>
                    <a:pt x="0" y="250"/>
                    <a:pt x="0" y="550"/>
                  </a:cubicBezTo>
                  <a:lnTo>
                    <a:pt x="0" y="37103"/>
                  </a:lnTo>
                  <a:cubicBezTo>
                    <a:pt x="0" y="37403"/>
                    <a:pt x="238" y="37653"/>
                    <a:pt x="550" y="37653"/>
                  </a:cubicBezTo>
                  <a:lnTo>
                    <a:pt x="16833" y="37653"/>
                  </a:lnTo>
                  <a:cubicBezTo>
                    <a:pt x="17146" y="37653"/>
                    <a:pt x="17383" y="37403"/>
                    <a:pt x="17383" y="37103"/>
                  </a:cubicBezTo>
                  <a:lnTo>
                    <a:pt x="17383" y="550"/>
                  </a:lnTo>
                  <a:cubicBezTo>
                    <a:pt x="17383" y="250"/>
                    <a:pt x="17146" y="0"/>
                    <a:pt x="1683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7"/>
            <p:cNvSpPr/>
            <p:nvPr/>
          </p:nvSpPr>
          <p:spPr>
            <a:xfrm>
              <a:off x="1955330" y="1445942"/>
              <a:ext cx="1205910" cy="2438720"/>
            </a:xfrm>
            <a:custGeom>
              <a:avLst/>
              <a:gdLst/>
              <a:ahLst/>
              <a:cxnLst/>
              <a:rect l="l" t="t" r="r" b="b"/>
              <a:pathLst>
                <a:path w="16184" h="32729" extrusionOk="0">
                  <a:moveTo>
                    <a:pt x="1" y="0"/>
                  </a:moveTo>
                  <a:lnTo>
                    <a:pt x="1" y="32729"/>
                  </a:lnTo>
                  <a:lnTo>
                    <a:pt x="16184" y="32729"/>
                  </a:lnTo>
                  <a:lnTo>
                    <a:pt x="161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7"/>
            <p:cNvSpPr/>
            <p:nvPr/>
          </p:nvSpPr>
          <p:spPr>
            <a:xfrm>
              <a:off x="2021422" y="1899426"/>
              <a:ext cx="1067243" cy="447969"/>
            </a:xfrm>
            <a:custGeom>
              <a:avLst/>
              <a:gdLst/>
              <a:ahLst/>
              <a:cxnLst/>
              <a:rect l="l" t="t" r="r" b="b"/>
              <a:pathLst>
                <a:path w="14323" h="6012" extrusionOk="0">
                  <a:moveTo>
                    <a:pt x="1" y="0"/>
                  </a:moveTo>
                  <a:lnTo>
                    <a:pt x="1" y="6011"/>
                  </a:lnTo>
                  <a:lnTo>
                    <a:pt x="14322" y="6011"/>
                  </a:lnTo>
                  <a:lnTo>
                    <a:pt x="143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7"/>
            <p:cNvSpPr/>
            <p:nvPr/>
          </p:nvSpPr>
          <p:spPr>
            <a:xfrm>
              <a:off x="2021422" y="1790489"/>
              <a:ext cx="1068137" cy="19597"/>
            </a:xfrm>
            <a:custGeom>
              <a:avLst/>
              <a:gdLst/>
              <a:ahLst/>
              <a:cxnLst/>
              <a:rect l="l" t="t" r="r" b="b"/>
              <a:pathLst>
                <a:path w="14335" h="263" extrusionOk="0">
                  <a:moveTo>
                    <a:pt x="1" y="0"/>
                  </a:moveTo>
                  <a:lnTo>
                    <a:pt x="1" y="263"/>
                  </a:lnTo>
                  <a:lnTo>
                    <a:pt x="14335" y="263"/>
                  </a:lnTo>
                  <a:lnTo>
                    <a:pt x="14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7"/>
            <p:cNvSpPr/>
            <p:nvPr/>
          </p:nvSpPr>
          <p:spPr>
            <a:xfrm>
              <a:off x="2021422" y="2441358"/>
              <a:ext cx="1067243" cy="447969"/>
            </a:xfrm>
            <a:custGeom>
              <a:avLst/>
              <a:gdLst/>
              <a:ahLst/>
              <a:cxnLst/>
              <a:rect l="l" t="t" r="r" b="b"/>
              <a:pathLst>
                <a:path w="14323" h="6012" extrusionOk="0">
                  <a:moveTo>
                    <a:pt x="1" y="0"/>
                  </a:moveTo>
                  <a:lnTo>
                    <a:pt x="1" y="6011"/>
                  </a:lnTo>
                  <a:lnTo>
                    <a:pt x="14322" y="6011"/>
                  </a:lnTo>
                  <a:lnTo>
                    <a:pt x="14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7"/>
            <p:cNvSpPr/>
            <p:nvPr/>
          </p:nvSpPr>
          <p:spPr>
            <a:xfrm>
              <a:off x="2021422" y="2983289"/>
              <a:ext cx="1067243" cy="447969"/>
            </a:xfrm>
            <a:custGeom>
              <a:avLst/>
              <a:gdLst/>
              <a:ahLst/>
              <a:cxnLst/>
              <a:rect l="l" t="t" r="r" b="b"/>
              <a:pathLst>
                <a:path w="14323" h="6012" extrusionOk="0">
                  <a:moveTo>
                    <a:pt x="1" y="0"/>
                  </a:moveTo>
                  <a:lnTo>
                    <a:pt x="1" y="6011"/>
                  </a:lnTo>
                  <a:lnTo>
                    <a:pt x="14322" y="6011"/>
                  </a:lnTo>
                  <a:lnTo>
                    <a:pt x="14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7"/>
            <p:cNvSpPr/>
            <p:nvPr/>
          </p:nvSpPr>
          <p:spPr>
            <a:xfrm>
              <a:off x="2021422" y="3557782"/>
              <a:ext cx="1014115" cy="29880"/>
            </a:xfrm>
            <a:custGeom>
              <a:avLst/>
              <a:gdLst/>
              <a:ahLst/>
              <a:cxnLst/>
              <a:rect l="l" t="t" r="r" b="b"/>
              <a:pathLst>
                <a:path w="13610" h="401" extrusionOk="0">
                  <a:moveTo>
                    <a:pt x="1" y="1"/>
                  </a:moveTo>
                  <a:lnTo>
                    <a:pt x="1" y="401"/>
                  </a:lnTo>
                  <a:lnTo>
                    <a:pt x="13610" y="401"/>
                  </a:lnTo>
                  <a:lnTo>
                    <a:pt x="136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7"/>
            <p:cNvSpPr/>
            <p:nvPr/>
          </p:nvSpPr>
          <p:spPr>
            <a:xfrm>
              <a:off x="2021422" y="3620150"/>
              <a:ext cx="623074" cy="29880"/>
            </a:xfrm>
            <a:custGeom>
              <a:avLst/>
              <a:gdLst/>
              <a:ahLst/>
              <a:cxnLst/>
              <a:rect l="l" t="t" r="r" b="b"/>
              <a:pathLst>
                <a:path w="8362" h="401" extrusionOk="0">
                  <a:moveTo>
                    <a:pt x="1" y="1"/>
                  </a:moveTo>
                  <a:lnTo>
                    <a:pt x="1" y="401"/>
                  </a:lnTo>
                  <a:lnTo>
                    <a:pt x="8361" y="401"/>
                  </a:lnTo>
                  <a:lnTo>
                    <a:pt x="8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7"/>
            <p:cNvSpPr/>
            <p:nvPr/>
          </p:nvSpPr>
          <p:spPr>
            <a:xfrm>
              <a:off x="2955436" y="1528800"/>
              <a:ext cx="164822" cy="109012"/>
            </a:xfrm>
            <a:custGeom>
              <a:avLst/>
              <a:gdLst/>
              <a:ahLst/>
              <a:cxnLst/>
              <a:rect l="l" t="t" r="r" b="b"/>
              <a:pathLst>
                <a:path w="2212" h="1463" extrusionOk="0">
                  <a:moveTo>
                    <a:pt x="2024" y="688"/>
                  </a:moveTo>
                  <a:cubicBezTo>
                    <a:pt x="2049" y="688"/>
                    <a:pt x="2062" y="700"/>
                    <a:pt x="2087" y="713"/>
                  </a:cubicBezTo>
                  <a:cubicBezTo>
                    <a:pt x="2099" y="725"/>
                    <a:pt x="2099" y="750"/>
                    <a:pt x="2099" y="775"/>
                  </a:cubicBezTo>
                  <a:lnTo>
                    <a:pt x="2012" y="1288"/>
                  </a:lnTo>
                  <a:cubicBezTo>
                    <a:pt x="2000" y="1325"/>
                    <a:pt x="1975" y="1350"/>
                    <a:pt x="1937" y="1350"/>
                  </a:cubicBezTo>
                  <a:lnTo>
                    <a:pt x="837" y="1350"/>
                  </a:lnTo>
                  <a:cubicBezTo>
                    <a:pt x="800" y="1350"/>
                    <a:pt x="775" y="1325"/>
                    <a:pt x="762" y="1300"/>
                  </a:cubicBezTo>
                  <a:lnTo>
                    <a:pt x="637" y="688"/>
                  </a:lnTo>
                  <a:close/>
                  <a:moveTo>
                    <a:pt x="13" y="1"/>
                  </a:moveTo>
                  <a:lnTo>
                    <a:pt x="0" y="100"/>
                  </a:lnTo>
                  <a:lnTo>
                    <a:pt x="375" y="163"/>
                  </a:lnTo>
                  <a:cubicBezTo>
                    <a:pt x="400" y="163"/>
                    <a:pt x="425" y="188"/>
                    <a:pt x="425" y="213"/>
                  </a:cubicBezTo>
                  <a:lnTo>
                    <a:pt x="650" y="1313"/>
                  </a:lnTo>
                  <a:cubicBezTo>
                    <a:pt x="675" y="1400"/>
                    <a:pt x="750" y="1463"/>
                    <a:pt x="837" y="1463"/>
                  </a:cubicBezTo>
                  <a:lnTo>
                    <a:pt x="1937" y="1463"/>
                  </a:lnTo>
                  <a:cubicBezTo>
                    <a:pt x="2024" y="1463"/>
                    <a:pt x="2099" y="1400"/>
                    <a:pt x="2124" y="1313"/>
                  </a:cubicBezTo>
                  <a:lnTo>
                    <a:pt x="2212" y="788"/>
                  </a:lnTo>
                  <a:cubicBezTo>
                    <a:pt x="2212" y="738"/>
                    <a:pt x="2199" y="688"/>
                    <a:pt x="2162" y="638"/>
                  </a:cubicBezTo>
                  <a:cubicBezTo>
                    <a:pt x="2137" y="600"/>
                    <a:pt x="2087" y="575"/>
                    <a:pt x="2024" y="575"/>
                  </a:cubicBezTo>
                  <a:lnTo>
                    <a:pt x="625" y="575"/>
                  </a:lnTo>
                  <a:lnTo>
                    <a:pt x="537" y="188"/>
                  </a:lnTo>
                  <a:cubicBezTo>
                    <a:pt x="525" y="113"/>
                    <a:pt x="462" y="63"/>
                    <a:pt x="387" y="51"/>
                  </a:cubicBezTo>
                  <a:lnTo>
                    <a:pt x="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7"/>
            <p:cNvSpPr/>
            <p:nvPr/>
          </p:nvSpPr>
          <p:spPr>
            <a:xfrm>
              <a:off x="3014971" y="1638706"/>
              <a:ext cx="24291" cy="23322"/>
            </a:xfrm>
            <a:custGeom>
              <a:avLst/>
              <a:gdLst/>
              <a:ahLst/>
              <a:cxnLst/>
              <a:rect l="l" t="t" r="r" b="b"/>
              <a:pathLst>
                <a:path w="326" h="313" extrusionOk="0">
                  <a:moveTo>
                    <a:pt x="163" y="0"/>
                  </a:moveTo>
                  <a:cubicBezTo>
                    <a:pt x="76" y="0"/>
                    <a:pt x="1" y="63"/>
                    <a:pt x="1" y="150"/>
                  </a:cubicBezTo>
                  <a:cubicBezTo>
                    <a:pt x="1" y="250"/>
                    <a:pt x="76" y="313"/>
                    <a:pt x="163" y="313"/>
                  </a:cubicBezTo>
                  <a:cubicBezTo>
                    <a:pt x="251" y="313"/>
                    <a:pt x="326" y="250"/>
                    <a:pt x="326" y="150"/>
                  </a:cubicBezTo>
                  <a:cubicBezTo>
                    <a:pt x="326" y="63"/>
                    <a:pt x="251"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3061542" y="1639004"/>
              <a:ext cx="27123" cy="23099"/>
            </a:xfrm>
            <a:custGeom>
              <a:avLst/>
              <a:gdLst/>
              <a:ahLst/>
              <a:cxnLst/>
              <a:rect l="l" t="t" r="r" b="b"/>
              <a:pathLst>
                <a:path w="364" h="310" extrusionOk="0">
                  <a:moveTo>
                    <a:pt x="202" y="0"/>
                  </a:moveTo>
                  <a:cubicBezTo>
                    <a:pt x="165" y="0"/>
                    <a:pt x="128" y="14"/>
                    <a:pt x="101" y="46"/>
                  </a:cubicBezTo>
                  <a:cubicBezTo>
                    <a:pt x="1" y="134"/>
                    <a:pt x="63" y="309"/>
                    <a:pt x="188" y="309"/>
                  </a:cubicBezTo>
                  <a:cubicBezTo>
                    <a:pt x="195" y="309"/>
                    <a:pt x="203" y="310"/>
                    <a:pt x="210" y="310"/>
                  </a:cubicBezTo>
                  <a:cubicBezTo>
                    <a:pt x="299" y="310"/>
                    <a:pt x="363" y="240"/>
                    <a:pt x="363" y="159"/>
                  </a:cubicBezTo>
                  <a:cubicBezTo>
                    <a:pt x="363" y="65"/>
                    <a:pt x="282"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7"/>
            <p:cNvSpPr/>
            <p:nvPr/>
          </p:nvSpPr>
          <p:spPr>
            <a:xfrm>
              <a:off x="2754252" y="1534910"/>
              <a:ext cx="109012" cy="93588"/>
            </a:xfrm>
            <a:custGeom>
              <a:avLst/>
              <a:gdLst/>
              <a:ahLst/>
              <a:cxnLst/>
              <a:rect l="l" t="t" r="r" b="b"/>
              <a:pathLst>
                <a:path w="1463" h="1256" extrusionOk="0">
                  <a:moveTo>
                    <a:pt x="838" y="106"/>
                  </a:moveTo>
                  <a:cubicBezTo>
                    <a:pt x="1125" y="106"/>
                    <a:pt x="1350" y="343"/>
                    <a:pt x="1350" y="631"/>
                  </a:cubicBezTo>
                  <a:cubicBezTo>
                    <a:pt x="1350" y="936"/>
                    <a:pt x="1097" y="1144"/>
                    <a:pt x="828" y="1144"/>
                  </a:cubicBezTo>
                  <a:cubicBezTo>
                    <a:pt x="702" y="1144"/>
                    <a:pt x="571" y="1098"/>
                    <a:pt x="463" y="993"/>
                  </a:cubicBezTo>
                  <a:cubicBezTo>
                    <a:pt x="138" y="668"/>
                    <a:pt x="376" y="106"/>
                    <a:pt x="838" y="106"/>
                  </a:cubicBezTo>
                  <a:close/>
                  <a:moveTo>
                    <a:pt x="828" y="0"/>
                  </a:moveTo>
                  <a:cubicBezTo>
                    <a:pt x="674" y="0"/>
                    <a:pt x="517" y="56"/>
                    <a:pt x="388" y="181"/>
                  </a:cubicBezTo>
                  <a:cubicBezTo>
                    <a:pt x="1" y="581"/>
                    <a:pt x="276" y="1256"/>
                    <a:pt x="838" y="1256"/>
                  </a:cubicBezTo>
                  <a:cubicBezTo>
                    <a:pt x="1175" y="1256"/>
                    <a:pt x="1463" y="968"/>
                    <a:pt x="1463" y="631"/>
                  </a:cubicBezTo>
                  <a:cubicBezTo>
                    <a:pt x="1463" y="249"/>
                    <a:pt x="1152" y="0"/>
                    <a:pt x="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7"/>
            <p:cNvSpPr/>
            <p:nvPr/>
          </p:nvSpPr>
          <p:spPr>
            <a:xfrm>
              <a:off x="2837110" y="1615384"/>
              <a:ext cx="41056" cy="44782"/>
            </a:xfrm>
            <a:custGeom>
              <a:avLst/>
              <a:gdLst/>
              <a:ahLst/>
              <a:cxnLst/>
              <a:rect l="l" t="t" r="r" b="b"/>
              <a:pathLst>
                <a:path w="551" h="601" extrusionOk="0">
                  <a:moveTo>
                    <a:pt x="88" y="1"/>
                  </a:moveTo>
                  <a:lnTo>
                    <a:pt x="1" y="76"/>
                  </a:lnTo>
                  <a:lnTo>
                    <a:pt x="463" y="601"/>
                  </a:lnTo>
                  <a:lnTo>
                    <a:pt x="551" y="526"/>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7"/>
            <p:cNvSpPr/>
            <p:nvPr/>
          </p:nvSpPr>
          <p:spPr>
            <a:xfrm>
              <a:off x="2005626" y="1591167"/>
              <a:ext cx="109906" cy="11251"/>
            </a:xfrm>
            <a:custGeom>
              <a:avLst/>
              <a:gdLst/>
              <a:ahLst/>
              <a:cxnLst/>
              <a:rect l="l" t="t" r="r" b="b"/>
              <a:pathLst>
                <a:path w="1475" h="151" extrusionOk="0">
                  <a:moveTo>
                    <a:pt x="1475" y="1"/>
                  </a:moveTo>
                  <a:lnTo>
                    <a:pt x="0" y="13"/>
                  </a:lnTo>
                  <a:lnTo>
                    <a:pt x="0" y="151"/>
                  </a:lnTo>
                  <a:lnTo>
                    <a:pt x="1475" y="151"/>
                  </a:lnTo>
                  <a:lnTo>
                    <a:pt x="1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7"/>
            <p:cNvSpPr/>
            <p:nvPr/>
          </p:nvSpPr>
          <p:spPr>
            <a:xfrm>
              <a:off x="2005626" y="1556742"/>
              <a:ext cx="109906" cy="10283"/>
            </a:xfrm>
            <a:custGeom>
              <a:avLst/>
              <a:gdLst/>
              <a:ahLst/>
              <a:cxnLst/>
              <a:rect l="l" t="t" r="r" b="b"/>
              <a:pathLst>
                <a:path w="1475" h="138" extrusionOk="0">
                  <a:moveTo>
                    <a:pt x="0" y="0"/>
                  </a:moveTo>
                  <a:lnTo>
                    <a:pt x="0" y="138"/>
                  </a:lnTo>
                  <a:lnTo>
                    <a:pt x="1475" y="138"/>
                  </a:lnTo>
                  <a:lnTo>
                    <a:pt x="1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7"/>
            <p:cNvSpPr/>
            <p:nvPr/>
          </p:nvSpPr>
          <p:spPr>
            <a:xfrm>
              <a:off x="2005626" y="1626561"/>
              <a:ext cx="109906" cy="10357"/>
            </a:xfrm>
            <a:custGeom>
              <a:avLst/>
              <a:gdLst/>
              <a:ahLst/>
              <a:cxnLst/>
              <a:rect l="l" t="t" r="r" b="b"/>
              <a:pathLst>
                <a:path w="1475" h="139" extrusionOk="0">
                  <a:moveTo>
                    <a:pt x="0" y="1"/>
                  </a:moveTo>
                  <a:lnTo>
                    <a:pt x="0" y="138"/>
                  </a:lnTo>
                  <a:lnTo>
                    <a:pt x="1475" y="138"/>
                  </a:lnTo>
                  <a:lnTo>
                    <a:pt x="1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7"/>
            <p:cNvSpPr/>
            <p:nvPr/>
          </p:nvSpPr>
          <p:spPr>
            <a:xfrm>
              <a:off x="1450657" y="2121549"/>
              <a:ext cx="582986" cy="403485"/>
            </a:xfrm>
            <a:custGeom>
              <a:avLst/>
              <a:gdLst/>
              <a:ahLst/>
              <a:cxnLst/>
              <a:rect l="l" t="t" r="r" b="b"/>
              <a:pathLst>
                <a:path w="7824" h="5415" extrusionOk="0">
                  <a:moveTo>
                    <a:pt x="6222" y="1"/>
                  </a:moveTo>
                  <a:cubicBezTo>
                    <a:pt x="6105" y="1"/>
                    <a:pt x="5986" y="14"/>
                    <a:pt x="5874" y="31"/>
                  </a:cubicBezTo>
                  <a:cubicBezTo>
                    <a:pt x="3687" y="406"/>
                    <a:pt x="1900" y="1968"/>
                    <a:pt x="350" y="3442"/>
                  </a:cubicBezTo>
                  <a:lnTo>
                    <a:pt x="288" y="3505"/>
                  </a:lnTo>
                  <a:cubicBezTo>
                    <a:pt x="213" y="3580"/>
                    <a:pt x="150" y="3655"/>
                    <a:pt x="100" y="3742"/>
                  </a:cubicBezTo>
                  <a:cubicBezTo>
                    <a:pt x="50" y="3867"/>
                    <a:pt x="25" y="4005"/>
                    <a:pt x="25" y="4155"/>
                  </a:cubicBezTo>
                  <a:cubicBezTo>
                    <a:pt x="0" y="4455"/>
                    <a:pt x="0" y="4805"/>
                    <a:pt x="225" y="5017"/>
                  </a:cubicBezTo>
                  <a:cubicBezTo>
                    <a:pt x="388" y="5154"/>
                    <a:pt x="588" y="5229"/>
                    <a:pt x="800" y="5242"/>
                  </a:cubicBezTo>
                  <a:cubicBezTo>
                    <a:pt x="1185" y="5304"/>
                    <a:pt x="1525" y="5415"/>
                    <a:pt x="1842" y="5415"/>
                  </a:cubicBezTo>
                  <a:cubicBezTo>
                    <a:pt x="2101" y="5415"/>
                    <a:pt x="2345" y="5341"/>
                    <a:pt x="2587" y="5105"/>
                  </a:cubicBezTo>
                  <a:cubicBezTo>
                    <a:pt x="2962" y="4742"/>
                    <a:pt x="5099" y="3717"/>
                    <a:pt x="5586" y="3193"/>
                  </a:cubicBezTo>
                  <a:cubicBezTo>
                    <a:pt x="6111" y="2605"/>
                    <a:pt x="7823" y="1106"/>
                    <a:pt x="6811" y="193"/>
                  </a:cubicBezTo>
                  <a:cubicBezTo>
                    <a:pt x="6656" y="46"/>
                    <a:pt x="6442" y="1"/>
                    <a:pt x="6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7"/>
            <p:cNvSpPr/>
            <p:nvPr/>
          </p:nvSpPr>
          <p:spPr>
            <a:xfrm>
              <a:off x="1726279" y="2599623"/>
              <a:ext cx="246785" cy="132334"/>
            </a:xfrm>
            <a:custGeom>
              <a:avLst/>
              <a:gdLst/>
              <a:ahLst/>
              <a:cxnLst/>
              <a:rect l="l" t="t" r="r" b="b"/>
              <a:pathLst>
                <a:path w="3312" h="1776" extrusionOk="0">
                  <a:moveTo>
                    <a:pt x="513" y="1"/>
                  </a:moveTo>
                  <a:cubicBezTo>
                    <a:pt x="450" y="351"/>
                    <a:pt x="325" y="675"/>
                    <a:pt x="125" y="988"/>
                  </a:cubicBezTo>
                  <a:cubicBezTo>
                    <a:pt x="113" y="1000"/>
                    <a:pt x="100" y="1025"/>
                    <a:pt x="113" y="1050"/>
                  </a:cubicBezTo>
                  <a:cubicBezTo>
                    <a:pt x="113" y="1050"/>
                    <a:pt x="0" y="1200"/>
                    <a:pt x="13" y="1213"/>
                  </a:cubicBezTo>
                  <a:cubicBezTo>
                    <a:pt x="338" y="1425"/>
                    <a:pt x="775" y="1513"/>
                    <a:pt x="1063" y="1775"/>
                  </a:cubicBezTo>
                  <a:cubicBezTo>
                    <a:pt x="1188" y="1763"/>
                    <a:pt x="1313" y="1713"/>
                    <a:pt x="1425" y="1638"/>
                  </a:cubicBezTo>
                  <a:cubicBezTo>
                    <a:pt x="1450" y="1613"/>
                    <a:pt x="1475" y="1575"/>
                    <a:pt x="1487" y="1550"/>
                  </a:cubicBezTo>
                  <a:lnTo>
                    <a:pt x="1650" y="1625"/>
                  </a:lnTo>
                  <a:lnTo>
                    <a:pt x="1687" y="1625"/>
                  </a:lnTo>
                  <a:cubicBezTo>
                    <a:pt x="1700" y="1625"/>
                    <a:pt x="1712" y="1613"/>
                    <a:pt x="1725" y="1600"/>
                  </a:cubicBezTo>
                  <a:cubicBezTo>
                    <a:pt x="1937" y="1250"/>
                    <a:pt x="3312" y="1313"/>
                    <a:pt x="2725" y="813"/>
                  </a:cubicBezTo>
                  <a:cubicBezTo>
                    <a:pt x="2400" y="551"/>
                    <a:pt x="2037" y="513"/>
                    <a:pt x="1662" y="513"/>
                  </a:cubicBezTo>
                  <a:cubicBezTo>
                    <a:pt x="1263" y="513"/>
                    <a:pt x="850" y="126"/>
                    <a:pt x="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7"/>
            <p:cNvSpPr/>
            <p:nvPr/>
          </p:nvSpPr>
          <p:spPr>
            <a:xfrm>
              <a:off x="1723447" y="2594034"/>
              <a:ext cx="221749" cy="141648"/>
            </a:xfrm>
            <a:custGeom>
              <a:avLst/>
              <a:gdLst/>
              <a:ahLst/>
              <a:cxnLst/>
              <a:rect l="l" t="t" r="r" b="b"/>
              <a:pathLst>
                <a:path w="2976" h="1901" extrusionOk="0">
                  <a:moveTo>
                    <a:pt x="601" y="138"/>
                  </a:moveTo>
                  <a:cubicBezTo>
                    <a:pt x="701" y="188"/>
                    <a:pt x="813" y="251"/>
                    <a:pt x="913" y="313"/>
                  </a:cubicBezTo>
                  <a:cubicBezTo>
                    <a:pt x="1151" y="463"/>
                    <a:pt x="1425" y="626"/>
                    <a:pt x="1700" y="626"/>
                  </a:cubicBezTo>
                  <a:cubicBezTo>
                    <a:pt x="2050" y="626"/>
                    <a:pt x="2413" y="651"/>
                    <a:pt x="2725" y="913"/>
                  </a:cubicBezTo>
                  <a:cubicBezTo>
                    <a:pt x="2825" y="1000"/>
                    <a:pt x="2863" y="1063"/>
                    <a:pt x="2850" y="1113"/>
                  </a:cubicBezTo>
                  <a:cubicBezTo>
                    <a:pt x="2825" y="1200"/>
                    <a:pt x="2575" y="1275"/>
                    <a:pt x="2350" y="1338"/>
                  </a:cubicBezTo>
                  <a:cubicBezTo>
                    <a:pt x="2088" y="1413"/>
                    <a:pt x="1813" y="1475"/>
                    <a:pt x="1725" y="1638"/>
                  </a:cubicBezTo>
                  <a:lnTo>
                    <a:pt x="1725" y="1650"/>
                  </a:lnTo>
                  <a:lnTo>
                    <a:pt x="1713" y="1650"/>
                  </a:lnTo>
                  <a:lnTo>
                    <a:pt x="1513" y="1550"/>
                  </a:lnTo>
                  <a:lnTo>
                    <a:pt x="1488" y="1600"/>
                  </a:lnTo>
                  <a:cubicBezTo>
                    <a:pt x="1475" y="1625"/>
                    <a:pt x="1450" y="1650"/>
                    <a:pt x="1425" y="1675"/>
                  </a:cubicBezTo>
                  <a:cubicBezTo>
                    <a:pt x="1338" y="1738"/>
                    <a:pt x="1226" y="1775"/>
                    <a:pt x="1113" y="1800"/>
                  </a:cubicBezTo>
                  <a:cubicBezTo>
                    <a:pt x="938" y="1650"/>
                    <a:pt x="726" y="1538"/>
                    <a:pt x="513" y="1463"/>
                  </a:cubicBezTo>
                  <a:cubicBezTo>
                    <a:pt x="376" y="1400"/>
                    <a:pt x="238" y="1338"/>
                    <a:pt x="113" y="1275"/>
                  </a:cubicBezTo>
                  <a:lnTo>
                    <a:pt x="151" y="1238"/>
                  </a:lnTo>
                  <a:cubicBezTo>
                    <a:pt x="201" y="1150"/>
                    <a:pt x="213" y="1138"/>
                    <a:pt x="201" y="1100"/>
                  </a:cubicBezTo>
                  <a:cubicBezTo>
                    <a:pt x="201" y="1100"/>
                    <a:pt x="201" y="1088"/>
                    <a:pt x="213" y="1088"/>
                  </a:cubicBezTo>
                  <a:cubicBezTo>
                    <a:pt x="401" y="800"/>
                    <a:pt x="526" y="476"/>
                    <a:pt x="601" y="138"/>
                  </a:cubicBezTo>
                  <a:close/>
                  <a:moveTo>
                    <a:pt x="513" y="1"/>
                  </a:moveTo>
                  <a:lnTo>
                    <a:pt x="513" y="63"/>
                  </a:lnTo>
                  <a:cubicBezTo>
                    <a:pt x="438" y="401"/>
                    <a:pt x="313" y="725"/>
                    <a:pt x="138" y="1025"/>
                  </a:cubicBezTo>
                  <a:cubicBezTo>
                    <a:pt x="113" y="1050"/>
                    <a:pt x="101" y="1088"/>
                    <a:pt x="101" y="1113"/>
                  </a:cubicBezTo>
                  <a:lnTo>
                    <a:pt x="63" y="1175"/>
                  </a:lnTo>
                  <a:cubicBezTo>
                    <a:pt x="1" y="1250"/>
                    <a:pt x="1" y="1275"/>
                    <a:pt x="1" y="1300"/>
                  </a:cubicBezTo>
                  <a:lnTo>
                    <a:pt x="1" y="1325"/>
                  </a:lnTo>
                  <a:lnTo>
                    <a:pt x="26" y="1338"/>
                  </a:lnTo>
                  <a:cubicBezTo>
                    <a:pt x="163" y="1413"/>
                    <a:pt x="313" y="1488"/>
                    <a:pt x="476" y="1550"/>
                  </a:cubicBezTo>
                  <a:cubicBezTo>
                    <a:pt x="688" y="1625"/>
                    <a:pt x="888" y="1738"/>
                    <a:pt x="1063" y="1888"/>
                  </a:cubicBezTo>
                  <a:cubicBezTo>
                    <a:pt x="1076" y="1888"/>
                    <a:pt x="1088" y="1900"/>
                    <a:pt x="1113" y="1900"/>
                  </a:cubicBezTo>
                  <a:cubicBezTo>
                    <a:pt x="1251" y="1875"/>
                    <a:pt x="1376" y="1825"/>
                    <a:pt x="1500" y="1750"/>
                  </a:cubicBezTo>
                  <a:cubicBezTo>
                    <a:pt x="1513" y="1738"/>
                    <a:pt x="1525" y="1713"/>
                    <a:pt x="1550" y="1688"/>
                  </a:cubicBezTo>
                  <a:lnTo>
                    <a:pt x="1663" y="1750"/>
                  </a:lnTo>
                  <a:cubicBezTo>
                    <a:pt x="1688" y="1763"/>
                    <a:pt x="1713" y="1763"/>
                    <a:pt x="1738" y="1763"/>
                  </a:cubicBezTo>
                  <a:cubicBezTo>
                    <a:pt x="1763" y="1750"/>
                    <a:pt x="1788" y="1725"/>
                    <a:pt x="1800" y="1700"/>
                  </a:cubicBezTo>
                  <a:cubicBezTo>
                    <a:pt x="1875" y="1588"/>
                    <a:pt x="2150" y="1513"/>
                    <a:pt x="2375" y="1450"/>
                  </a:cubicBezTo>
                  <a:cubicBezTo>
                    <a:pt x="2663" y="1363"/>
                    <a:pt x="2913" y="1300"/>
                    <a:pt x="2950" y="1150"/>
                  </a:cubicBezTo>
                  <a:cubicBezTo>
                    <a:pt x="2975" y="1063"/>
                    <a:pt x="2925" y="963"/>
                    <a:pt x="2788" y="850"/>
                  </a:cubicBezTo>
                  <a:cubicBezTo>
                    <a:pt x="2450" y="563"/>
                    <a:pt x="2050" y="538"/>
                    <a:pt x="1713" y="538"/>
                  </a:cubicBezTo>
                  <a:cubicBezTo>
                    <a:pt x="1463" y="538"/>
                    <a:pt x="1213" y="388"/>
                    <a:pt x="963" y="226"/>
                  </a:cubicBezTo>
                  <a:cubicBezTo>
                    <a:pt x="838" y="151"/>
                    <a:pt x="713" y="76"/>
                    <a:pt x="576" y="13"/>
                  </a:cubicBez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7"/>
            <p:cNvSpPr/>
            <p:nvPr/>
          </p:nvSpPr>
          <p:spPr>
            <a:xfrm>
              <a:off x="1404981" y="2370720"/>
              <a:ext cx="399611" cy="337467"/>
            </a:xfrm>
            <a:custGeom>
              <a:avLst/>
              <a:gdLst/>
              <a:ahLst/>
              <a:cxnLst/>
              <a:rect l="l" t="t" r="r" b="b"/>
              <a:pathLst>
                <a:path w="5363" h="4529" extrusionOk="0">
                  <a:moveTo>
                    <a:pt x="1528" y="1"/>
                  </a:moveTo>
                  <a:cubicBezTo>
                    <a:pt x="1231" y="1"/>
                    <a:pt x="946" y="132"/>
                    <a:pt x="751" y="373"/>
                  </a:cubicBezTo>
                  <a:cubicBezTo>
                    <a:pt x="1" y="1236"/>
                    <a:pt x="1213" y="2373"/>
                    <a:pt x="1838" y="2885"/>
                  </a:cubicBezTo>
                  <a:cubicBezTo>
                    <a:pt x="2275" y="3248"/>
                    <a:pt x="2675" y="3623"/>
                    <a:pt x="3188" y="3885"/>
                  </a:cubicBezTo>
                  <a:cubicBezTo>
                    <a:pt x="3306" y="3956"/>
                    <a:pt x="4505" y="4528"/>
                    <a:pt x="4680" y="4528"/>
                  </a:cubicBezTo>
                  <a:cubicBezTo>
                    <a:pt x="4690" y="4528"/>
                    <a:pt x="4697" y="4526"/>
                    <a:pt x="4700" y="4522"/>
                  </a:cubicBezTo>
                  <a:cubicBezTo>
                    <a:pt x="4700" y="4522"/>
                    <a:pt x="5362" y="3373"/>
                    <a:pt x="5337" y="3248"/>
                  </a:cubicBezTo>
                  <a:cubicBezTo>
                    <a:pt x="5225" y="2910"/>
                    <a:pt x="4662" y="2348"/>
                    <a:pt x="4400" y="2098"/>
                  </a:cubicBezTo>
                  <a:cubicBezTo>
                    <a:pt x="3675" y="1398"/>
                    <a:pt x="2975" y="411"/>
                    <a:pt x="1963" y="86"/>
                  </a:cubicBezTo>
                  <a:lnTo>
                    <a:pt x="1838" y="48"/>
                  </a:lnTo>
                  <a:cubicBezTo>
                    <a:pt x="1735" y="16"/>
                    <a:pt x="1631"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7"/>
            <p:cNvSpPr/>
            <p:nvPr/>
          </p:nvSpPr>
          <p:spPr>
            <a:xfrm>
              <a:off x="1905034" y="1787955"/>
              <a:ext cx="213329" cy="417792"/>
            </a:xfrm>
            <a:custGeom>
              <a:avLst/>
              <a:gdLst/>
              <a:ahLst/>
              <a:cxnLst/>
              <a:rect l="l" t="t" r="r" b="b"/>
              <a:pathLst>
                <a:path w="2863" h="5607" extrusionOk="0">
                  <a:moveTo>
                    <a:pt x="1732" y="1"/>
                  </a:moveTo>
                  <a:cubicBezTo>
                    <a:pt x="1699" y="1"/>
                    <a:pt x="1663" y="3"/>
                    <a:pt x="1625" y="9"/>
                  </a:cubicBezTo>
                  <a:cubicBezTo>
                    <a:pt x="1300" y="72"/>
                    <a:pt x="1000" y="197"/>
                    <a:pt x="738" y="371"/>
                  </a:cubicBezTo>
                  <a:cubicBezTo>
                    <a:pt x="376" y="596"/>
                    <a:pt x="1" y="959"/>
                    <a:pt x="38" y="1434"/>
                  </a:cubicBezTo>
                  <a:cubicBezTo>
                    <a:pt x="88" y="1934"/>
                    <a:pt x="338" y="2383"/>
                    <a:pt x="413" y="2883"/>
                  </a:cubicBezTo>
                  <a:cubicBezTo>
                    <a:pt x="501" y="3446"/>
                    <a:pt x="501" y="4008"/>
                    <a:pt x="413" y="4558"/>
                  </a:cubicBezTo>
                  <a:cubicBezTo>
                    <a:pt x="413" y="4620"/>
                    <a:pt x="388" y="4683"/>
                    <a:pt x="388" y="4733"/>
                  </a:cubicBezTo>
                  <a:cubicBezTo>
                    <a:pt x="363" y="4870"/>
                    <a:pt x="376" y="5020"/>
                    <a:pt x="426" y="5158"/>
                  </a:cubicBezTo>
                  <a:cubicBezTo>
                    <a:pt x="476" y="5245"/>
                    <a:pt x="538" y="5333"/>
                    <a:pt x="626" y="5395"/>
                  </a:cubicBezTo>
                  <a:cubicBezTo>
                    <a:pt x="804" y="5536"/>
                    <a:pt x="1024" y="5606"/>
                    <a:pt x="1249" y="5606"/>
                  </a:cubicBezTo>
                  <a:cubicBezTo>
                    <a:pt x="1325" y="5606"/>
                    <a:pt x="1400" y="5598"/>
                    <a:pt x="1475" y="5583"/>
                  </a:cubicBezTo>
                  <a:cubicBezTo>
                    <a:pt x="1725" y="5520"/>
                    <a:pt x="1938" y="5370"/>
                    <a:pt x="2088" y="5170"/>
                  </a:cubicBezTo>
                  <a:cubicBezTo>
                    <a:pt x="2263" y="4945"/>
                    <a:pt x="2225" y="4708"/>
                    <a:pt x="2175" y="4433"/>
                  </a:cubicBezTo>
                  <a:cubicBezTo>
                    <a:pt x="2125" y="4095"/>
                    <a:pt x="2050" y="3746"/>
                    <a:pt x="2163" y="3408"/>
                  </a:cubicBezTo>
                  <a:cubicBezTo>
                    <a:pt x="2325" y="2871"/>
                    <a:pt x="2862" y="2646"/>
                    <a:pt x="2787" y="1996"/>
                  </a:cubicBezTo>
                  <a:cubicBezTo>
                    <a:pt x="2738" y="1721"/>
                    <a:pt x="2650" y="1459"/>
                    <a:pt x="2538" y="1209"/>
                  </a:cubicBezTo>
                  <a:lnTo>
                    <a:pt x="2288" y="609"/>
                  </a:lnTo>
                  <a:cubicBezTo>
                    <a:pt x="2151" y="279"/>
                    <a:pt x="2066" y="1"/>
                    <a:pt x="1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7"/>
            <p:cNvSpPr/>
            <p:nvPr/>
          </p:nvSpPr>
          <p:spPr>
            <a:xfrm>
              <a:off x="1900414" y="1785124"/>
              <a:ext cx="218843" cy="424796"/>
            </a:xfrm>
            <a:custGeom>
              <a:avLst/>
              <a:gdLst/>
              <a:ahLst/>
              <a:cxnLst/>
              <a:rect l="l" t="t" r="r" b="b"/>
              <a:pathLst>
                <a:path w="2937" h="5701" extrusionOk="0">
                  <a:moveTo>
                    <a:pt x="1787" y="85"/>
                  </a:moveTo>
                  <a:cubicBezTo>
                    <a:pt x="2062" y="85"/>
                    <a:pt x="2150" y="285"/>
                    <a:pt x="2275" y="572"/>
                  </a:cubicBezTo>
                  <a:lnTo>
                    <a:pt x="2575" y="1272"/>
                  </a:lnTo>
                  <a:cubicBezTo>
                    <a:pt x="2687" y="1522"/>
                    <a:pt x="2775" y="1772"/>
                    <a:pt x="2812" y="2047"/>
                  </a:cubicBezTo>
                  <a:cubicBezTo>
                    <a:pt x="2862" y="2421"/>
                    <a:pt x="2687" y="2646"/>
                    <a:pt x="2500" y="2884"/>
                  </a:cubicBezTo>
                  <a:cubicBezTo>
                    <a:pt x="2362" y="3059"/>
                    <a:pt x="2250" y="3234"/>
                    <a:pt x="2175" y="3434"/>
                  </a:cubicBezTo>
                  <a:cubicBezTo>
                    <a:pt x="2100" y="3746"/>
                    <a:pt x="2100" y="4071"/>
                    <a:pt x="2175" y="4371"/>
                  </a:cubicBezTo>
                  <a:lnTo>
                    <a:pt x="2200" y="4521"/>
                  </a:lnTo>
                  <a:cubicBezTo>
                    <a:pt x="2237" y="4771"/>
                    <a:pt x="2275" y="4983"/>
                    <a:pt x="2112" y="5183"/>
                  </a:cubicBezTo>
                  <a:cubicBezTo>
                    <a:pt x="1975" y="5371"/>
                    <a:pt x="1775" y="5521"/>
                    <a:pt x="1537" y="5583"/>
                  </a:cubicBezTo>
                  <a:cubicBezTo>
                    <a:pt x="1473" y="5594"/>
                    <a:pt x="1409" y="5600"/>
                    <a:pt x="1345" y="5600"/>
                  </a:cubicBezTo>
                  <a:cubicBezTo>
                    <a:pt x="1120" y="5600"/>
                    <a:pt x="900" y="5532"/>
                    <a:pt x="725" y="5396"/>
                  </a:cubicBezTo>
                  <a:cubicBezTo>
                    <a:pt x="650" y="5333"/>
                    <a:pt x="588" y="5258"/>
                    <a:pt x="538" y="5171"/>
                  </a:cubicBezTo>
                  <a:cubicBezTo>
                    <a:pt x="500" y="5046"/>
                    <a:pt x="488" y="4908"/>
                    <a:pt x="513" y="4783"/>
                  </a:cubicBezTo>
                  <a:cubicBezTo>
                    <a:pt x="513" y="4733"/>
                    <a:pt x="538" y="4696"/>
                    <a:pt x="538" y="4646"/>
                  </a:cubicBezTo>
                  <a:lnTo>
                    <a:pt x="538" y="4608"/>
                  </a:lnTo>
                  <a:cubicBezTo>
                    <a:pt x="625" y="4046"/>
                    <a:pt x="625" y="3471"/>
                    <a:pt x="538" y="2921"/>
                  </a:cubicBezTo>
                  <a:cubicBezTo>
                    <a:pt x="488" y="2684"/>
                    <a:pt x="425" y="2459"/>
                    <a:pt x="350" y="2234"/>
                  </a:cubicBezTo>
                  <a:cubicBezTo>
                    <a:pt x="250" y="1984"/>
                    <a:pt x="188" y="1734"/>
                    <a:pt x="163" y="1472"/>
                  </a:cubicBezTo>
                  <a:cubicBezTo>
                    <a:pt x="113" y="972"/>
                    <a:pt x="563" y="622"/>
                    <a:pt x="825" y="459"/>
                  </a:cubicBezTo>
                  <a:cubicBezTo>
                    <a:pt x="1087" y="285"/>
                    <a:pt x="1375" y="160"/>
                    <a:pt x="1687" y="97"/>
                  </a:cubicBezTo>
                  <a:cubicBezTo>
                    <a:pt x="1725" y="97"/>
                    <a:pt x="1750" y="85"/>
                    <a:pt x="1787" y="85"/>
                  </a:cubicBezTo>
                  <a:close/>
                  <a:moveTo>
                    <a:pt x="1789" y="1"/>
                  </a:moveTo>
                  <a:cubicBezTo>
                    <a:pt x="1754" y="1"/>
                    <a:pt x="1716" y="4"/>
                    <a:pt x="1675" y="10"/>
                  </a:cubicBezTo>
                  <a:cubicBezTo>
                    <a:pt x="1350" y="72"/>
                    <a:pt x="1037" y="197"/>
                    <a:pt x="763" y="372"/>
                  </a:cubicBezTo>
                  <a:cubicBezTo>
                    <a:pt x="475" y="559"/>
                    <a:pt x="0" y="934"/>
                    <a:pt x="50" y="1484"/>
                  </a:cubicBezTo>
                  <a:cubicBezTo>
                    <a:pt x="88" y="1747"/>
                    <a:pt x="150" y="2009"/>
                    <a:pt x="250" y="2259"/>
                  </a:cubicBezTo>
                  <a:cubicBezTo>
                    <a:pt x="325" y="2484"/>
                    <a:pt x="388" y="2709"/>
                    <a:pt x="425" y="2934"/>
                  </a:cubicBezTo>
                  <a:cubicBezTo>
                    <a:pt x="513" y="3484"/>
                    <a:pt x="513" y="4046"/>
                    <a:pt x="425" y="4583"/>
                  </a:cubicBezTo>
                  <a:lnTo>
                    <a:pt x="425" y="4633"/>
                  </a:lnTo>
                  <a:cubicBezTo>
                    <a:pt x="413" y="4671"/>
                    <a:pt x="400" y="4721"/>
                    <a:pt x="400" y="4771"/>
                  </a:cubicBezTo>
                  <a:cubicBezTo>
                    <a:pt x="375" y="4921"/>
                    <a:pt x="388" y="5071"/>
                    <a:pt x="450" y="5208"/>
                  </a:cubicBezTo>
                  <a:cubicBezTo>
                    <a:pt x="488" y="5321"/>
                    <a:pt x="563" y="5408"/>
                    <a:pt x="650" y="5471"/>
                  </a:cubicBezTo>
                  <a:cubicBezTo>
                    <a:pt x="838" y="5621"/>
                    <a:pt x="1075" y="5696"/>
                    <a:pt x="1312" y="5696"/>
                  </a:cubicBezTo>
                  <a:cubicBezTo>
                    <a:pt x="1334" y="5699"/>
                    <a:pt x="1356" y="5701"/>
                    <a:pt x="1378" y="5701"/>
                  </a:cubicBezTo>
                  <a:cubicBezTo>
                    <a:pt x="1430" y="5701"/>
                    <a:pt x="1481" y="5692"/>
                    <a:pt x="1525" y="5683"/>
                  </a:cubicBezTo>
                  <a:cubicBezTo>
                    <a:pt x="1787" y="5621"/>
                    <a:pt x="2012" y="5471"/>
                    <a:pt x="2162" y="5246"/>
                  </a:cubicBezTo>
                  <a:cubicBezTo>
                    <a:pt x="2350" y="5021"/>
                    <a:pt x="2312" y="4771"/>
                    <a:pt x="2275" y="4508"/>
                  </a:cubicBezTo>
                  <a:lnTo>
                    <a:pt x="2250" y="4371"/>
                  </a:lnTo>
                  <a:cubicBezTo>
                    <a:pt x="2175" y="4071"/>
                    <a:pt x="2175" y="3771"/>
                    <a:pt x="2250" y="3484"/>
                  </a:cubicBezTo>
                  <a:cubicBezTo>
                    <a:pt x="2325" y="3284"/>
                    <a:pt x="2425" y="3109"/>
                    <a:pt x="2562" y="2959"/>
                  </a:cubicBezTo>
                  <a:cubicBezTo>
                    <a:pt x="2750" y="2709"/>
                    <a:pt x="2937" y="2459"/>
                    <a:pt x="2887" y="2034"/>
                  </a:cubicBezTo>
                  <a:cubicBezTo>
                    <a:pt x="2849" y="1759"/>
                    <a:pt x="2762" y="1497"/>
                    <a:pt x="2637" y="1247"/>
                  </a:cubicBezTo>
                  <a:lnTo>
                    <a:pt x="2350" y="547"/>
                  </a:lnTo>
                  <a:cubicBezTo>
                    <a:pt x="2225" y="253"/>
                    <a:pt x="2122" y="1"/>
                    <a:pt x="1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7"/>
            <p:cNvSpPr/>
            <p:nvPr/>
          </p:nvSpPr>
          <p:spPr>
            <a:xfrm>
              <a:off x="2368799" y="4047555"/>
              <a:ext cx="208635" cy="315262"/>
            </a:xfrm>
            <a:custGeom>
              <a:avLst/>
              <a:gdLst/>
              <a:ahLst/>
              <a:cxnLst/>
              <a:rect l="l" t="t" r="r" b="b"/>
              <a:pathLst>
                <a:path w="2800" h="4231" extrusionOk="0">
                  <a:moveTo>
                    <a:pt x="1047" y="1"/>
                  </a:moveTo>
                  <a:cubicBezTo>
                    <a:pt x="732" y="1"/>
                    <a:pt x="174" y="380"/>
                    <a:pt x="100" y="651"/>
                  </a:cubicBezTo>
                  <a:cubicBezTo>
                    <a:pt x="0" y="1013"/>
                    <a:pt x="475" y="2000"/>
                    <a:pt x="587" y="2363"/>
                  </a:cubicBezTo>
                  <a:cubicBezTo>
                    <a:pt x="762" y="2975"/>
                    <a:pt x="950" y="3575"/>
                    <a:pt x="1175" y="4162"/>
                  </a:cubicBezTo>
                  <a:cubicBezTo>
                    <a:pt x="1346" y="4211"/>
                    <a:pt x="1522" y="4231"/>
                    <a:pt x="1700" y="4231"/>
                  </a:cubicBezTo>
                  <a:cubicBezTo>
                    <a:pt x="2068" y="4231"/>
                    <a:pt x="2441" y="4147"/>
                    <a:pt x="2787" y="4062"/>
                  </a:cubicBezTo>
                  <a:lnTo>
                    <a:pt x="2799" y="4062"/>
                  </a:lnTo>
                  <a:cubicBezTo>
                    <a:pt x="2587" y="3038"/>
                    <a:pt x="2474" y="2000"/>
                    <a:pt x="2337" y="963"/>
                  </a:cubicBezTo>
                  <a:cubicBezTo>
                    <a:pt x="2287" y="888"/>
                    <a:pt x="2237" y="813"/>
                    <a:pt x="2200" y="751"/>
                  </a:cubicBezTo>
                  <a:cubicBezTo>
                    <a:pt x="1975" y="451"/>
                    <a:pt x="1450" y="13"/>
                    <a:pt x="1062" y="1"/>
                  </a:cubicBezTo>
                  <a:cubicBezTo>
                    <a:pt x="1057" y="1"/>
                    <a:pt x="1052"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7"/>
            <p:cNvSpPr/>
            <p:nvPr/>
          </p:nvSpPr>
          <p:spPr>
            <a:xfrm>
              <a:off x="2366937" y="4044798"/>
              <a:ext cx="215118" cy="322267"/>
            </a:xfrm>
            <a:custGeom>
              <a:avLst/>
              <a:gdLst/>
              <a:ahLst/>
              <a:cxnLst/>
              <a:rect l="l" t="t" r="r" b="b"/>
              <a:pathLst>
                <a:path w="2887" h="4325" extrusionOk="0">
                  <a:moveTo>
                    <a:pt x="1087" y="100"/>
                  </a:moveTo>
                  <a:cubicBezTo>
                    <a:pt x="1462" y="113"/>
                    <a:pt x="1975" y="538"/>
                    <a:pt x="2187" y="825"/>
                  </a:cubicBezTo>
                  <a:cubicBezTo>
                    <a:pt x="2225" y="888"/>
                    <a:pt x="2275" y="950"/>
                    <a:pt x="2312" y="1025"/>
                  </a:cubicBezTo>
                  <a:cubicBezTo>
                    <a:pt x="2337" y="1250"/>
                    <a:pt x="2374" y="1488"/>
                    <a:pt x="2399" y="1725"/>
                  </a:cubicBezTo>
                  <a:cubicBezTo>
                    <a:pt x="2499" y="2487"/>
                    <a:pt x="2612" y="3287"/>
                    <a:pt x="2774" y="4062"/>
                  </a:cubicBezTo>
                  <a:cubicBezTo>
                    <a:pt x="2446" y="4146"/>
                    <a:pt x="2088" y="4225"/>
                    <a:pt x="1737" y="4225"/>
                  </a:cubicBezTo>
                  <a:cubicBezTo>
                    <a:pt x="1568" y="4225"/>
                    <a:pt x="1400" y="4207"/>
                    <a:pt x="1237" y="4162"/>
                  </a:cubicBezTo>
                  <a:cubicBezTo>
                    <a:pt x="1050" y="3637"/>
                    <a:pt x="862" y="3075"/>
                    <a:pt x="662" y="2400"/>
                  </a:cubicBezTo>
                  <a:cubicBezTo>
                    <a:pt x="625" y="2300"/>
                    <a:pt x="575" y="2150"/>
                    <a:pt x="500" y="1975"/>
                  </a:cubicBezTo>
                  <a:cubicBezTo>
                    <a:pt x="338" y="1538"/>
                    <a:pt x="113" y="950"/>
                    <a:pt x="175" y="700"/>
                  </a:cubicBezTo>
                  <a:cubicBezTo>
                    <a:pt x="238" y="463"/>
                    <a:pt x="787" y="100"/>
                    <a:pt x="1075" y="100"/>
                  </a:cubicBezTo>
                  <a:close/>
                  <a:moveTo>
                    <a:pt x="1072" y="0"/>
                  </a:moveTo>
                  <a:cubicBezTo>
                    <a:pt x="744" y="0"/>
                    <a:pt x="149" y="392"/>
                    <a:pt x="75" y="675"/>
                  </a:cubicBezTo>
                  <a:cubicBezTo>
                    <a:pt x="0" y="963"/>
                    <a:pt x="225" y="1538"/>
                    <a:pt x="412" y="2012"/>
                  </a:cubicBezTo>
                  <a:cubicBezTo>
                    <a:pt x="475" y="2175"/>
                    <a:pt x="537" y="2325"/>
                    <a:pt x="562" y="2425"/>
                  </a:cubicBezTo>
                  <a:cubicBezTo>
                    <a:pt x="775" y="3125"/>
                    <a:pt x="962" y="3687"/>
                    <a:pt x="1150" y="4224"/>
                  </a:cubicBezTo>
                  <a:lnTo>
                    <a:pt x="1162" y="4249"/>
                  </a:lnTo>
                  <a:lnTo>
                    <a:pt x="1187" y="4249"/>
                  </a:lnTo>
                  <a:cubicBezTo>
                    <a:pt x="1362" y="4299"/>
                    <a:pt x="1550" y="4324"/>
                    <a:pt x="1737" y="4324"/>
                  </a:cubicBezTo>
                  <a:cubicBezTo>
                    <a:pt x="2112" y="4312"/>
                    <a:pt x="2474" y="4249"/>
                    <a:pt x="2837" y="4149"/>
                  </a:cubicBezTo>
                  <a:lnTo>
                    <a:pt x="2887" y="4137"/>
                  </a:lnTo>
                  <a:lnTo>
                    <a:pt x="2874" y="4087"/>
                  </a:lnTo>
                  <a:cubicBezTo>
                    <a:pt x="2699" y="3312"/>
                    <a:pt x="2599" y="2487"/>
                    <a:pt x="2487" y="1700"/>
                  </a:cubicBezTo>
                  <a:cubicBezTo>
                    <a:pt x="2462" y="1463"/>
                    <a:pt x="2437" y="1238"/>
                    <a:pt x="2399" y="1000"/>
                  </a:cubicBezTo>
                  <a:lnTo>
                    <a:pt x="2399" y="988"/>
                  </a:lnTo>
                  <a:cubicBezTo>
                    <a:pt x="2362" y="913"/>
                    <a:pt x="2312" y="838"/>
                    <a:pt x="2262" y="763"/>
                  </a:cubicBezTo>
                  <a:cubicBezTo>
                    <a:pt x="2025" y="450"/>
                    <a:pt x="1500" y="13"/>
                    <a:pt x="1087" y="0"/>
                  </a:cubicBezTo>
                  <a:cubicBezTo>
                    <a:pt x="1082" y="0"/>
                    <a:pt x="1077" y="0"/>
                    <a:pt x="1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7"/>
            <p:cNvSpPr/>
            <p:nvPr/>
          </p:nvSpPr>
          <p:spPr>
            <a:xfrm>
              <a:off x="1863158" y="4083246"/>
              <a:ext cx="175104" cy="279645"/>
            </a:xfrm>
            <a:custGeom>
              <a:avLst/>
              <a:gdLst/>
              <a:ahLst/>
              <a:cxnLst/>
              <a:rect l="l" t="t" r="r" b="b"/>
              <a:pathLst>
                <a:path w="2350" h="3753" extrusionOk="0">
                  <a:moveTo>
                    <a:pt x="1684" y="1"/>
                  </a:moveTo>
                  <a:cubicBezTo>
                    <a:pt x="1514" y="1"/>
                    <a:pt x="1313" y="55"/>
                    <a:pt x="1100" y="72"/>
                  </a:cubicBezTo>
                  <a:cubicBezTo>
                    <a:pt x="871" y="89"/>
                    <a:pt x="647" y="140"/>
                    <a:pt x="422" y="140"/>
                  </a:cubicBezTo>
                  <a:cubicBezTo>
                    <a:pt x="315" y="140"/>
                    <a:pt x="209" y="129"/>
                    <a:pt x="100" y="97"/>
                  </a:cubicBezTo>
                  <a:cubicBezTo>
                    <a:pt x="88" y="91"/>
                    <a:pt x="75" y="87"/>
                    <a:pt x="63" y="87"/>
                  </a:cubicBezTo>
                  <a:cubicBezTo>
                    <a:pt x="50" y="87"/>
                    <a:pt x="38" y="91"/>
                    <a:pt x="25" y="97"/>
                  </a:cubicBezTo>
                  <a:cubicBezTo>
                    <a:pt x="0" y="122"/>
                    <a:pt x="13" y="159"/>
                    <a:pt x="13" y="197"/>
                  </a:cubicBezTo>
                  <a:cubicBezTo>
                    <a:pt x="150" y="1084"/>
                    <a:pt x="775" y="3021"/>
                    <a:pt x="988" y="3696"/>
                  </a:cubicBezTo>
                  <a:cubicBezTo>
                    <a:pt x="1297" y="3736"/>
                    <a:pt x="1470" y="3752"/>
                    <a:pt x="1631" y="3752"/>
                  </a:cubicBezTo>
                  <a:cubicBezTo>
                    <a:pt x="1820" y="3752"/>
                    <a:pt x="1992" y="3730"/>
                    <a:pt x="2350" y="3696"/>
                  </a:cubicBezTo>
                  <a:cubicBezTo>
                    <a:pt x="2350" y="3696"/>
                    <a:pt x="2175" y="659"/>
                    <a:pt x="2150" y="472"/>
                  </a:cubicBezTo>
                  <a:cubicBezTo>
                    <a:pt x="2072" y="92"/>
                    <a:pt x="1904" y="1"/>
                    <a:pt x="1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a:off x="1858464" y="4080266"/>
              <a:ext cx="185387" cy="286799"/>
            </a:xfrm>
            <a:custGeom>
              <a:avLst/>
              <a:gdLst/>
              <a:ahLst/>
              <a:cxnLst/>
              <a:rect l="l" t="t" r="r" b="b"/>
              <a:pathLst>
                <a:path w="2488" h="3849" extrusionOk="0">
                  <a:moveTo>
                    <a:pt x="1746" y="89"/>
                  </a:moveTo>
                  <a:cubicBezTo>
                    <a:pt x="1946" y="89"/>
                    <a:pt x="2085" y="176"/>
                    <a:pt x="2163" y="524"/>
                  </a:cubicBezTo>
                  <a:cubicBezTo>
                    <a:pt x="2200" y="687"/>
                    <a:pt x="2350" y="3311"/>
                    <a:pt x="2350" y="3686"/>
                  </a:cubicBezTo>
                  <a:lnTo>
                    <a:pt x="2163" y="3711"/>
                  </a:lnTo>
                  <a:cubicBezTo>
                    <a:pt x="2005" y="3727"/>
                    <a:pt x="1846" y="3736"/>
                    <a:pt x="1689" y="3736"/>
                  </a:cubicBezTo>
                  <a:cubicBezTo>
                    <a:pt x="1486" y="3736"/>
                    <a:pt x="1285" y="3721"/>
                    <a:pt x="1088" y="3686"/>
                  </a:cubicBezTo>
                  <a:lnTo>
                    <a:pt x="1063" y="3661"/>
                  </a:lnTo>
                  <a:cubicBezTo>
                    <a:pt x="851" y="2961"/>
                    <a:pt x="251" y="1087"/>
                    <a:pt x="113" y="224"/>
                  </a:cubicBezTo>
                  <a:lnTo>
                    <a:pt x="113" y="174"/>
                  </a:lnTo>
                  <a:lnTo>
                    <a:pt x="151" y="174"/>
                  </a:lnTo>
                  <a:cubicBezTo>
                    <a:pt x="283" y="207"/>
                    <a:pt x="415" y="223"/>
                    <a:pt x="548" y="223"/>
                  </a:cubicBezTo>
                  <a:cubicBezTo>
                    <a:pt x="668" y="223"/>
                    <a:pt x="789" y="210"/>
                    <a:pt x="913" y="187"/>
                  </a:cubicBezTo>
                  <a:cubicBezTo>
                    <a:pt x="988" y="174"/>
                    <a:pt x="1076" y="162"/>
                    <a:pt x="1163" y="162"/>
                  </a:cubicBezTo>
                  <a:cubicBezTo>
                    <a:pt x="1251" y="149"/>
                    <a:pt x="1351" y="137"/>
                    <a:pt x="1451" y="124"/>
                  </a:cubicBezTo>
                  <a:cubicBezTo>
                    <a:pt x="1561" y="105"/>
                    <a:pt x="1659" y="89"/>
                    <a:pt x="1746" y="89"/>
                  </a:cubicBezTo>
                  <a:close/>
                  <a:moveTo>
                    <a:pt x="1739" y="1"/>
                  </a:moveTo>
                  <a:cubicBezTo>
                    <a:pt x="1640" y="1"/>
                    <a:pt x="1533" y="18"/>
                    <a:pt x="1426" y="37"/>
                  </a:cubicBezTo>
                  <a:cubicBezTo>
                    <a:pt x="1338" y="49"/>
                    <a:pt x="1238" y="74"/>
                    <a:pt x="1151" y="74"/>
                  </a:cubicBezTo>
                  <a:cubicBezTo>
                    <a:pt x="1063" y="87"/>
                    <a:pt x="976" y="87"/>
                    <a:pt x="901" y="99"/>
                  </a:cubicBezTo>
                  <a:cubicBezTo>
                    <a:pt x="782" y="124"/>
                    <a:pt x="660" y="137"/>
                    <a:pt x="538" y="137"/>
                  </a:cubicBezTo>
                  <a:cubicBezTo>
                    <a:pt x="416" y="137"/>
                    <a:pt x="295" y="124"/>
                    <a:pt x="176" y="99"/>
                  </a:cubicBezTo>
                  <a:cubicBezTo>
                    <a:pt x="157" y="93"/>
                    <a:pt x="135" y="90"/>
                    <a:pt x="113" y="90"/>
                  </a:cubicBezTo>
                  <a:cubicBezTo>
                    <a:pt x="91" y="90"/>
                    <a:pt x="70" y="93"/>
                    <a:pt x="51" y="99"/>
                  </a:cubicBezTo>
                  <a:cubicBezTo>
                    <a:pt x="1" y="149"/>
                    <a:pt x="26" y="224"/>
                    <a:pt x="26" y="262"/>
                  </a:cubicBezTo>
                  <a:cubicBezTo>
                    <a:pt x="163" y="1112"/>
                    <a:pt x="751" y="2986"/>
                    <a:pt x="976" y="3698"/>
                  </a:cubicBezTo>
                  <a:lnTo>
                    <a:pt x="1013" y="3786"/>
                  </a:lnTo>
                  <a:lnTo>
                    <a:pt x="1038" y="3786"/>
                  </a:lnTo>
                  <a:cubicBezTo>
                    <a:pt x="1263" y="3823"/>
                    <a:pt x="1476" y="3836"/>
                    <a:pt x="1688" y="3848"/>
                  </a:cubicBezTo>
                  <a:cubicBezTo>
                    <a:pt x="1838" y="3848"/>
                    <a:pt x="1963" y="3823"/>
                    <a:pt x="2175" y="3811"/>
                  </a:cubicBezTo>
                  <a:lnTo>
                    <a:pt x="2413" y="3786"/>
                  </a:lnTo>
                  <a:lnTo>
                    <a:pt x="2438" y="3786"/>
                  </a:lnTo>
                  <a:lnTo>
                    <a:pt x="2450" y="3773"/>
                  </a:lnTo>
                  <a:cubicBezTo>
                    <a:pt x="2488" y="3723"/>
                    <a:pt x="2250" y="537"/>
                    <a:pt x="2250" y="512"/>
                  </a:cubicBezTo>
                  <a:cubicBezTo>
                    <a:pt x="2171" y="99"/>
                    <a:pt x="1975"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a:off x="1711376" y="2683822"/>
              <a:ext cx="393948" cy="1541664"/>
            </a:xfrm>
            <a:custGeom>
              <a:avLst/>
              <a:gdLst/>
              <a:ahLst/>
              <a:cxnLst/>
              <a:rect l="l" t="t" r="r" b="b"/>
              <a:pathLst>
                <a:path w="5287" h="20690" extrusionOk="0">
                  <a:moveTo>
                    <a:pt x="2941" y="0"/>
                  </a:moveTo>
                  <a:cubicBezTo>
                    <a:pt x="2586" y="0"/>
                    <a:pt x="2234" y="72"/>
                    <a:pt x="1962" y="245"/>
                  </a:cubicBezTo>
                  <a:cubicBezTo>
                    <a:pt x="1363" y="633"/>
                    <a:pt x="988" y="1695"/>
                    <a:pt x="613" y="2320"/>
                  </a:cubicBezTo>
                  <a:cubicBezTo>
                    <a:pt x="388" y="2732"/>
                    <a:pt x="150" y="3145"/>
                    <a:pt x="75" y="3607"/>
                  </a:cubicBezTo>
                  <a:cubicBezTo>
                    <a:pt x="0" y="4069"/>
                    <a:pt x="125" y="4594"/>
                    <a:pt x="500" y="4857"/>
                  </a:cubicBezTo>
                  <a:cubicBezTo>
                    <a:pt x="588" y="4894"/>
                    <a:pt x="663" y="4957"/>
                    <a:pt x="713" y="5031"/>
                  </a:cubicBezTo>
                  <a:cubicBezTo>
                    <a:pt x="750" y="5119"/>
                    <a:pt x="775" y="5219"/>
                    <a:pt x="763" y="5319"/>
                  </a:cubicBezTo>
                  <a:cubicBezTo>
                    <a:pt x="763" y="5731"/>
                    <a:pt x="763" y="6131"/>
                    <a:pt x="750" y="6519"/>
                  </a:cubicBezTo>
                  <a:cubicBezTo>
                    <a:pt x="725" y="8156"/>
                    <a:pt x="700" y="9793"/>
                    <a:pt x="738" y="11417"/>
                  </a:cubicBezTo>
                  <a:cubicBezTo>
                    <a:pt x="775" y="13617"/>
                    <a:pt x="938" y="15804"/>
                    <a:pt x="1238" y="17978"/>
                  </a:cubicBezTo>
                  <a:cubicBezTo>
                    <a:pt x="1313" y="18465"/>
                    <a:pt x="1363" y="19940"/>
                    <a:pt x="1637" y="20690"/>
                  </a:cubicBezTo>
                  <a:cubicBezTo>
                    <a:pt x="1850" y="20690"/>
                    <a:pt x="2062" y="20677"/>
                    <a:pt x="2275" y="20677"/>
                  </a:cubicBezTo>
                  <a:cubicBezTo>
                    <a:pt x="3112" y="20627"/>
                    <a:pt x="3949" y="20540"/>
                    <a:pt x="4774" y="20415"/>
                  </a:cubicBezTo>
                  <a:cubicBezTo>
                    <a:pt x="4812" y="20165"/>
                    <a:pt x="4824" y="19915"/>
                    <a:pt x="4837" y="19690"/>
                  </a:cubicBezTo>
                  <a:cubicBezTo>
                    <a:pt x="4987" y="17978"/>
                    <a:pt x="5099" y="16266"/>
                    <a:pt x="5149" y="14554"/>
                  </a:cubicBezTo>
                  <a:cubicBezTo>
                    <a:pt x="5287" y="11092"/>
                    <a:pt x="5237" y="7606"/>
                    <a:pt x="5012" y="4144"/>
                  </a:cubicBezTo>
                  <a:cubicBezTo>
                    <a:pt x="4949" y="3120"/>
                    <a:pt x="4712" y="2120"/>
                    <a:pt x="4537" y="1108"/>
                  </a:cubicBezTo>
                  <a:cubicBezTo>
                    <a:pt x="4474" y="683"/>
                    <a:pt x="4362" y="358"/>
                    <a:pt x="3962" y="195"/>
                  </a:cubicBezTo>
                  <a:cubicBezTo>
                    <a:pt x="3671" y="75"/>
                    <a:pt x="3304" y="0"/>
                    <a:pt x="2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a:off x="1901308" y="2632334"/>
              <a:ext cx="657498" cy="1554480"/>
            </a:xfrm>
            <a:custGeom>
              <a:avLst/>
              <a:gdLst/>
              <a:ahLst/>
              <a:cxnLst/>
              <a:rect l="l" t="t" r="r" b="b"/>
              <a:pathLst>
                <a:path w="8824" h="20862" extrusionOk="0">
                  <a:moveTo>
                    <a:pt x="3399" y="0"/>
                  </a:moveTo>
                  <a:cubicBezTo>
                    <a:pt x="3299" y="0"/>
                    <a:pt x="3191" y="12"/>
                    <a:pt x="3075" y="37"/>
                  </a:cubicBezTo>
                  <a:cubicBezTo>
                    <a:pt x="2613" y="137"/>
                    <a:pt x="2113" y="99"/>
                    <a:pt x="1638" y="261"/>
                  </a:cubicBezTo>
                  <a:cubicBezTo>
                    <a:pt x="876" y="536"/>
                    <a:pt x="501" y="1624"/>
                    <a:pt x="363" y="2711"/>
                  </a:cubicBezTo>
                  <a:cubicBezTo>
                    <a:pt x="1" y="5435"/>
                    <a:pt x="1763" y="8434"/>
                    <a:pt x="2987" y="10784"/>
                  </a:cubicBezTo>
                  <a:cubicBezTo>
                    <a:pt x="3237" y="11246"/>
                    <a:pt x="3462" y="11721"/>
                    <a:pt x="3662" y="12208"/>
                  </a:cubicBezTo>
                  <a:cubicBezTo>
                    <a:pt x="3800" y="12608"/>
                    <a:pt x="3912" y="12996"/>
                    <a:pt x="4000" y="13408"/>
                  </a:cubicBezTo>
                  <a:cubicBezTo>
                    <a:pt x="4125" y="13933"/>
                    <a:pt x="4250" y="14470"/>
                    <a:pt x="4375" y="14995"/>
                  </a:cubicBezTo>
                  <a:cubicBezTo>
                    <a:pt x="4837" y="16957"/>
                    <a:pt x="5299" y="18906"/>
                    <a:pt x="5762" y="20856"/>
                  </a:cubicBezTo>
                  <a:cubicBezTo>
                    <a:pt x="5810" y="20860"/>
                    <a:pt x="5858" y="20861"/>
                    <a:pt x="5907" y="20861"/>
                  </a:cubicBezTo>
                  <a:cubicBezTo>
                    <a:pt x="6336" y="20861"/>
                    <a:pt x="6773" y="20725"/>
                    <a:pt x="7211" y="20668"/>
                  </a:cubicBezTo>
                  <a:cubicBezTo>
                    <a:pt x="7686" y="20606"/>
                    <a:pt x="8161" y="20519"/>
                    <a:pt x="8648" y="20419"/>
                  </a:cubicBezTo>
                  <a:lnTo>
                    <a:pt x="8823" y="20381"/>
                  </a:lnTo>
                  <a:cubicBezTo>
                    <a:pt x="8786" y="19194"/>
                    <a:pt x="8586" y="17969"/>
                    <a:pt x="8499" y="16807"/>
                  </a:cubicBezTo>
                  <a:cubicBezTo>
                    <a:pt x="8236" y="13333"/>
                    <a:pt x="7199" y="9934"/>
                    <a:pt x="6274" y="6572"/>
                  </a:cubicBezTo>
                  <a:cubicBezTo>
                    <a:pt x="5862" y="5110"/>
                    <a:pt x="5437" y="3648"/>
                    <a:pt x="4999" y="2198"/>
                  </a:cubicBezTo>
                  <a:cubicBezTo>
                    <a:pt x="4737" y="1319"/>
                    <a:pt x="4474" y="0"/>
                    <a:pt x="3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7"/>
            <p:cNvSpPr/>
            <p:nvPr/>
          </p:nvSpPr>
          <p:spPr>
            <a:xfrm>
              <a:off x="1687160" y="2096289"/>
              <a:ext cx="580154" cy="622626"/>
            </a:xfrm>
            <a:custGeom>
              <a:avLst/>
              <a:gdLst/>
              <a:ahLst/>
              <a:cxnLst/>
              <a:rect l="l" t="t" r="r" b="b"/>
              <a:pathLst>
                <a:path w="7786" h="8356" extrusionOk="0">
                  <a:moveTo>
                    <a:pt x="4677" y="0"/>
                  </a:moveTo>
                  <a:cubicBezTo>
                    <a:pt x="3551" y="0"/>
                    <a:pt x="2433" y="245"/>
                    <a:pt x="1400" y="720"/>
                  </a:cubicBezTo>
                  <a:cubicBezTo>
                    <a:pt x="1000" y="870"/>
                    <a:pt x="638" y="1120"/>
                    <a:pt x="363" y="1445"/>
                  </a:cubicBezTo>
                  <a:cubicBezTo>
                    <a:pt x="113" y="1782"/>
                    <a:pt x="0" y="2269"/>
                    <a:pt x="213" y="2644"/>
                  </a:cubicBezTo>
                  <a:cubicBezTo>
                    <a:pt x="525" y="3219"/>
                    <a:pt x="1388" y="3232"/>
                    <a:pt x="1663" y="3781"/>
                  </a:cubicBezTo>
                  <a:cubicBezTo>
                    <a:pt x="1912" y="4256"/>
                    <a:pt x="1750" y="5231"/>
                    <a:pt x="1788" y="5756"/>
                  </a:cubicBezTo>
                  <a:cubicBezTo>
                    <a:pt x="1838" y="6606"/>
                    <a:pt x="1800" y="7530"/>
                    <a:pt x="1987" y="8355"/>
                  </a:cubicBezTo>
                  <a:lnTo>
                    <a:pt x="7574" y="8205"/>
                  </a:lnTo>
                  <a:cubicBezTo>
                    <a:pt x="7561" y="8018"/>
                    <a:pt x="7499" y="7793"/>
                    <a:pt x="7499" y="7705"/>
                  </a:cubicBezTo>
                  <a:cubicBezTo>
                    <a:pt x="7399" y="6756"/>
                    <a:pt x="7436" y="5793"/>
                    <a:pt x="7611" y="4856"/>
                  </a:cubicBezTo>
                  <a:cubicBezTo>
                    <a:pt x="7786" y="3831"/>
                    <a:pt x="7786" y="2794"/>
                    <a:pt x="7611" y="1782"/>
                  </a:cubicBezTo>
                  <a:cubicBezTo>
                    <a:pt x="7386" y="520"/>
                    <a:pt x="6624" y="132"/>
                    <a:pt x="5387" y="32"/>
                  </a:cubicBezTo>
                  <a:cubicBezTo>
                    <a:pt x="5150" y="11"/>
                    <a:pt x="4914" y="0"/>
                    <a:pt x="4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7"/>
            <p:cNvSpPr/>
            <p:nvPr/>
          </p:nvSpPr>
          <p:spPr>
            <a:xfrm>
              <a:off x="1881786" y="1748538"/>
              <a:ext cx="222569" cy="271822"/>
            </a:xfrm>
            <a:custGeom>
              <a:avLst/>
              <a:gdLst/>
              <a:ahLst/>
              <a:cxnLst/>
              <a:rect l="l" t="t" r="r" b="b"/>
              <a:pathLst>
                <a:path w="2987" h="3648" extrusionOk="0">
                  <a:moveTo>
                    <a:pt x="2175" y="1"/>
                  </a:moveTo>
                  <a:cubicBezTo>
                    <a:pt x="2100" y="1"/>
                    <a:pt x="2000" y="1"/>
                    <a:pt x="1962" y="63"/>
                  </a:cubicBezTo>
                  <a:cubicBezTo>
                    <a:pt x="1937" y="113"/>
                    <a:pt x="1925" y="163"/>
                    <a:pt x="1937" y="226"/>
                  </a:cubicBezTo>
                  <a:cubicBezTo>
                    <a:pt x="1912" y="313"/>
                    <a:pt x="1837" y="401"/>
                    <a:pt x="1750" y="438"/>
                  </a:cubicBezTo>
                  <a:cubicBezTo>
                    <a:pt x="1575" y="488"/>
                    <a:pt x="1387" y="538"/>
                    <a:pt x="1200" y="576"/>
                  </a:cubicBezTo>
                  <a:cubicBezTo>
                    <a:pt x="713" y="726"/>
                    <a:pt x="13" y="1013"/>
                    <a:pt x="0" y="1613"/>
                  </a:cubicBezTo>
                  <a:cubicBezTo>
                    <a:pt x="0" y="1738"/>
                    <a:pt x="13" y="1875"/>
                    <a:pt x="63" y="2000"/>
                  </a:cubicBezTo>
                  <a:cubicBezTo>
                    <a:pt x="88" y="2075"/>
                    <a:pt x="125" y="2163"/>
                    <a:pt x="150" y="2225"/>
                  </a:cubicBezTo>
                  <a:cubicBezTo>
                    <a:pt x="263" y="2538"/>
                    <a:pt x="375" y="2825"/>
                    <a:pt x="488" y="3137"/>
                  </a:cubicBezTo>
                  <a:cubicBezTo>
                    <a:pt x="538" y="3275"/>
                    <a:pt x="600" y="3400"/>
                    <a:pt x="700" y="3512"/>
                  </a:cubicBezTo>
                  <a:cubicBezTo>
                    <a:pt x="799" y="3605"/>
                    <a:pt x="927" y="3647"/>
                    <a:pt x="1060" y="3647"/>
                  </a:cubicBezTo>
                  <a:cubicBezTo>
                    <a:pt x="1249" y="3647"/>
                    <a:pt x="1448" y="3564"/>
                    <a:pt x="1587" y="3425"/>
                  </a:cubicBezTo>
                  <a:cubicBezTo>
                    <a:pt x="1725" y="3262"/>
                    <a:pt x="1825" y="3075"/>
                    <a:pt x="1875" y="2875"/>
                  </a:cubicBezTo>
                  <a:cubicBezTo>
                    <a:pt x="1912" y="2725"/>
                    <a:pt x="1887" y="2475"/>
                    <a:pt x="1987" y="2350"/>
                  </a:cubicBezTo>
                  <a:cubicBezTo>
                    <a:pt x="2037" y="2288"/>
                    <a:pt x="2125" y="2250"/>
                    <a:pt x="2175" y="2188"/>
                  </a:cubicBezTo>
                  <a:cubicBezTo>
                    <a:pt x="2275" y="2063"/>
                    <a:pt x="2225" y="1875"/>
                    <a:pt x="2225" y="1725"/>
                  </a:cubicBezTo>
                  <a:cubicBezTo>
                    <a:pt x="2237" y="1563"/>
                    <a:pt x="2312" y="1400"/>
                    <a:pt x="2437" y="1300"/>
                  </a:cubicBezTo>
                  <a:cubicBezTo>
                    <a:pt x="2600" y="1188"/>
                    <a:pt x="2737" y="1050"/>
                    <a:pt x="2850" y="900"/>
                  </a:cubicBezTo>
                  <a:cubicBezTo>
                    <a:pt x="2950" y="788"/>
                    <a:pt x="2987" y="638"/>
                    <a:pt x="2987" y="488"/>
                  </a:cubicBezTo>
                  <a:cubicBezTo>
                    <a:pt x="2950" y="313"/>
                    <a:pt x="2837" y="176"/>
                    <a:pt x="2675" y="101"/>
                  </a:cubicBezTo>
                  <a:cubicBezTo>
                    <a:pt x="2512" y="38"/>
                    <a:pt x="2337" y="1"/>
                    <a:pt x="2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2650903" y="2052103"/>
              <a:ext cx="201184" cy="269065"/>
            </a:xfrm>
            <a:custGeom>
              <a:avLst/>
              <a:gdLst/>
              <a:ahLst/>
              <a:cxnLst/>
              <a:rect l="l" t="t" r="r" b="b"/>
              <a:pathLst>
                <a:path w="2700" h="3611" extrusionOk="0">
                  <a:moveTo>
                    <a:pt x="2273" y="0"/>
                  </a:moveTo>
                  <a:cubicBezTo>
                    <a:pt x="2248" y="0"/>
                    <a:pt x="2224" y="14"/>
                    <a:pt x="2200" y="38"/>
                  </a:cubicBezTo>
                  <a:cubicBezTo>
                    <a:pt x="2175" y="63"/>
                    <a:pt x="2150" y="88"/>
                    <a:pt x="2125" y="126"/>
                  </a:cubicBezTo>
                  <a:cubicBezTo>
                    <a:pt x="1863" y="501"/>
                    <a:pt x="1500" y="813"/>
                    <a:pt x="1250" y="1175"/>
                  </a:cubicBezTo>
                  <a:cubicBezTo>
                    <a:pt x="1000" y="1538"/>
                    <a:pt x="725" y="1888"/>
                    <a:pt x="450" y="2238"/>
                  </a:cubicBezTo>
                  <a:cubicBezTo>
                    <a:pt x="400" y="2300"/>
                    <a:pt x="351" y="2375"/>
                    <a:pt x="301" y="2437"/>
                  </a:cubicBezTo>
                  <a:cubicBezTo>
                    <a:pt x="151" y="2650"/>
                    <a:pt x="1" y="2862"/>
                    <a:pt x="13" y="3112"/>
                  </a:cubicBezTo>
                  <a:cubicBezTo>
                    <a:pt x="26" y="3300"/>
                    <a:pt x="151" y="3462"/>
                    <a:pt x="313" y="3550"/>
                  </a:cubicBezTo>
                  <a:cubicBezTo>
                    <a:pt x="403" y="3592"/>
                    <a:pt x="487" y="3611"/>
                    <a:pt x="565" y="3611"/>
                  </a:cubicBezTo>
                  <a:cubicBezTo>
                    <a:pt x="1016" y="3611"/>
                    <a:pt x="1276" y="2982"/>
                    <a:pt x="1500" y="2662"/>
                  </a:cubicBezTo>
                  <a:cubicBezTo>
                    <a:pt x="1600" y="2525"/>
                    <a:pt x="1863" y="2500"/>
                    <a:pt x="2000" y="2425"/>
                  </a:cubicBezTo>
                  <a:cubicBezTo>
                    <a:pt x="2188" y="2300"/>
                    <a:pt x="2350" y="2138"/>
                    <a:pt x="2475" y="1950"/>
                  </a:cubicBezTo>
                  <a:cubicBezTo>
                    <a:pt x="2700" y="1638"/>
                    <a:pt x="2625" y="1200"/>
                    <a:pt x="2300" y="988"/>
                  </a:cubicBezTo>
                  <a:cubicBezTo>
                    <a:pt x="2188" y="938"/>
                    <a:pt x="2075" y="888"/>
                    <a:pt x="1950" y="850"/>
                  </a:cubicBezTo>
                  <a:cubicBezTo>
                    <a:pt x="2013" y="738"/>
                    <a:pt x="2088" y="638"/>
                    <a:pt x="2175" y="550"/>
                  </a:cubicBezTo>
                  <a:cubicBezTo>
                    <a:pt x="2263" y="451"/>
                    <a:pt x="2337" y="326"/>
                    <a:pt x="2375" y="201"/>
                  </a:cubicBezTo>
                  <a:cubicBezTo>
                    <a:pt x="2387" y="126"/>
                    <a:pt x="2387" y="38"/>
                    <a:pt x="2312" y="13"/>
                  </a:cubicBezTo>
                  <a:cubicBezTo>
                    <a:pt x="2299" y="4"/>
                    <a:pt x="2286" y="0"/>
                    <a:pt x="2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2647178" y="2048377"/>
              <a:ext cx="207741" cy="276665"/>
            </a:xfrm>
            <a:custGeom>
              <a:avLst/>
              <a:gdLst/>
              <a:ahLst/>
              <a:cxnLst/>
              <a:rect l="l" t="t" r="r" b="b"/>
              <a:pathLst>
                <a:path w="2788" h="3713" extrusionOk="0">
                  <a:moveTo>
                    <a:pt x="2336" y="108"/>
                  </a:moveTo>
                  <a:cubicBezTo>
                    <a:pt x="2342" y="108"/>
                    <a:pt x="2346" y="109"/>
                    <a:pt x="2350" y="113"/>
                  </a:cubicBezTo>
                  <a:cubicBezTo>
                    <a:pt x="2387" y="126"/>
                    <a:pt x="2400" y="188"/>
                    <a:pt x="2387" y="238"/>
                  </a:cubicBezTo>
                  <a:cubicBezTo>
                    <a:pt x="2337" y="363"/>
                    <a:pt x="2275" y="476"/>
                    <a:pt x="2200" y="575"/>
                  </a:cubicBezTo>
                  <a:lnTo>
                    <a:pt x="2150" y="625"/>
                  </a:lnTo>
                  <a:cubicBezTo>
                    <a:pt x="2075" y="700"/>
                    <a:pt x="2013" y="788"/>
                    <a:pt x="1963" y="888"/>
                  </a:cubicBezTo>
                  <a:lnTo>
                    <a:pt x="1938" y="925"/>
                  </a:lnTo>
                  <a:lnTo>
                    <a:pt x="1988" y="950"/>
                  </a:lnTo>
                  <a:cubicBezTo>
                    <a:pt x="2038" y="975"/>
                    <a:pt x="2088" y="1000"/>
                    <a:pt x="2138" y="1013"/>
                  </a:cubicBezTo>
                  <a:cubicBezTo>
                    <a:pt x="2213" y="1025"/>
                    <a:pt x="2275" y="1050"/>
                    <a:pt x="2325" y="1088"/>
                  </a:cubicBezTo>
                  <a:cubicBezTo>
                    <a:pt x="2625" y="1288"/>
                    <a:pt x="2700" y="1688"/>
                    <a:pt x="2487" y="1988"/>
                  </a:cubicBezTo>
                  <a:cubicBezTo>
                    <a:pt x="2362" y="2163"/>
                    <a:pt x="2200" y="2325"/>
                    <a:pt x="2013" y="2437"/>
                  </a:cubicBezTo>
                  <a:cubicBezTo>
                    <a:pt x="1963" y="2462"/>
                    <a:pt x="1900" y="2487"/>
                    <a:pt x="1838" y="2512"/>
                  </a:cubicBezTo>
                  <a:cubicBezTo>
                    <a:pt x="1700" y="2525"/>
                    <a:pt x="1588" y="2587"/>
                    <a:pt x="1500" y="2687"/>
                  </a:cubicBezTo>
                  <a:cubicBezTo>
                    <a:pt x="1450" y="2762"/>
                    <a:pt x="1400" y="2837"/>
                    <a:pt x="1350" y="2925"/>
                  </a:cubicBezTo>
                  <a:cubicBezTo>
                    <a:pt x="1157" y="3251"/>
                    <a:pt x="938" y="3610"/>
                    <a:pt x="614" y="3610"/>
                  </a:cubicBezTo>
                  <a:cubicBezTo>
                    <a:pt x="540" y="3610"/>
                    <a:pt x="461" y="3591"/>
                    <a:pt x="376" y="3550"/>
                  </a:cubicBezTo>
                  <a:cubicBezTo>
                    <a:pt x="226" y="3475"/>
                    <a:pt x="126" y="3325"/>
                    <a:pt x="113" y="3162"/>
                  </a:cubicBezTo>
                  <a:cubicBezTo>
                    <a:pt x="88" y="2937"/>
                    <a:pt x="238" y="2725"/>
                    <a:pt x="388" y="2525"/>
                  </a:cubicBezTo>
                  <a:lnTo>
                    <a:pt x="550" y="2325"/>
                  </a:lnTo>
                  <a:lnTo>
                    <a:pt x="725" y="2113"/>
                  </a:lnTo>
                  <a:cubicBezTo>
                    <a:pt x="925" y="1838"/>
                    <a:pt x="1150" y="1550"/>
                    <a:pt x="1350" y="1263"/>
                  </a:cubicBezTo>
                  <a:cubicBezTo>
                    <a:pt x="1475" y="1088"/>
                    <a:pt x="1625" y="913"/>
                    <a:pt x="1775" y="763"/>
                  </a:cubicBezTo>
                  <a:cubicBezTo>
                    <a:pt x="1938" y="588"/>
                    <a:pt x="2088" y="401"/>
                    <a:pt x="2225" y="201"/>
                  </a:cubicBezTo>
                  <a:cubicBezTo>
                    <a:pt x="2250" y="176"/>
                    <a:pt x="2263" y="151"/>
                    <a:pt x="2288" y="126"/>
                  </a:cubicBezTo>
                  <a:cubicBezTo>
                    <a:pt x="2305" y="117"/>
                    <a:pt x="2323" y="108"/>
                    <a:pt x="2336" y="108"/>
                  </a:cubicBezTo>
                  <a:close/>
                  <a:moveTo>
                    <a:pt x="2306" y="0"/>
                  </a:moveTo>
                  <a:cubicBezTo>
                    <a:pt x="2271" y="0"/>
                    <a:pt x="2237" y="14"/>
                    <a:pt x="2213" y="38"/>
                  </a:cubicBezTo>
                  <a:cubicBezTo>
                    <a:pt x="2175" y="76"/>
                    <a:pt x="2150" y="113"/>
                    <a:pt x="2125" y="151"/>
                  </a:cubicBezTo>
                  <a:cubicBezTo>
                    <a:pt x="1988" y="338"/>
                    <a:pt x="1838" y="513"/>
                    <a:pt x="1688" y="675"/>
                  </a:cubicBezTo>
                  <a:cubicBezTo>
                    <a:pt x="1525" y="850"/>
                    <a:pt x="1388" y="1013"/>
                    <a:pt x="1250" y="1200"/>
                  </a:cubicBezTo>
                  <a:cubicBezTo>
                    <a:pt x="1050" y="1488"/>
                    <a:pt x="838" y="1775"/>
                    <a:pt x="625" y="2038"/>
                  </a:cubicBezTo>
                  <a:lnTo>
                    <a:pt x="475" y="2263"/>
                  </a:lnTo>
                  <a:lnTo>
                    <a:pt x="313" y="2462"/>
                  </a:lnTo>
                  <a:cubicBezTo>
                    <a:pt x="151" y="2687"/>
                    <a:pt x="1" y="2912"/>
                    <a:pt x="13" y="3162"/>
                  </a:cubicBezTo>
                  <a:cubicBezTo>
                    <a:pt x="38" y="3375"/>
                    <a:pt x="151" y="3550"/>
                    <a:pt x="338" y="3650"/>
                  </a:cubicBezTo>
                  <a:cubicBezTo>
                    <a:pt x="426" y="3687"/>
                    <a:pt x="525" y="3712"/>
                    <a:pt x="613" y="3712"/>
                  </a:cubicBezTo>
                  <a:cubicBezTo>
                    <a:pt x="1000" y="3712"/>
                    <a:pt x="1250" y="3287"/>
                    <a:pt x="1413" y="2975"/>
                  </a:cubicBezTo>
                  <a:cubicBezTo>
                    <a:pt x="1475" y="2887"/>
                    <a:pt x="1525" y="2800"/>
                    <a:pt x="1575" y="2737"/>
                  </a:cubicBezTo>
                  <a:cubicBezTo>
                    <a:pt x="1650" y="2662"/>
                    <a:pt x="1738" y="2612"/>
                    <a:pt x="1850" y="2600"/>
                  </a:cubicBezTo>
                  <a:cubicBezTo>
                    <a:pt x="1913" y="2575"/>
                    <a:pt x="1988" y="2550"/>
                    <a:pt x="2050" y="2512"/>
                  </a:cubicBezTo>
                  <a:cubicBezTo>
                    <a:pt x="2250" y="2388"/>
                    <a:pt x="2412" y="2225"/>
                    <a:pt x="2550" y="2025"/>
                  </a:cubicBezTo>
                  <a:cubicBezTo>
                    <a:pt x="2787" y="1688"/>
                    <a:pt x="2700" y="1225"/>
                    <a:pt x="2350" y="1000"/>
                  </a:cubicBezTo>
                  <a:cubicBezTo>
                    <a:pt x="2288" y="950"/>
                    <a:pt x="2213" y="925"/>
                    <a:pt x="2138" y="900"/>
                  </a:cubicBezTo>
                  <a:cubicBezTo>
                    <a:pt x="2113" y="900"/>
                    <a:pt x="2075" y="888"/>
                    <a:pt x="2050" y="875"/>
                  </a:cubicBezTo>
                  <a:cubicBezTo>
                    <a:pt x="2100" y="813"/>
                    <a:pt x="2150" y="750"/>
                    <a:pt x="2200" y="688"/>
                  </a:cubicBezTo>
                  <a:lnTo>
                    <a:pt x="2250" y="638"/>
                  </a:lnTo>
                  <a:cubicBezTo>
                    <a:pt x="2337" y="526"/>
                    <a:pt x="2412" y="401"/>
                    <a:pt x="2450" y="263"/>
                  </a:cubicBezTo>
                  <a:cubicBezTo>
                    <a:pt x="2487" y="163"/>
                    <a:pt x="2450" y="63"/>
                    <a:pt x="2362" y="13"/>
                  </a:cubicBezTo>
                  <a:cubicBezTo>
                    <a:pt x="2345" y="4"/>
                    <a:pt x="2326" y="0"/>
                    <a:pt x="2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2023062" y="2108360"/>
              <a:ext cx="497594" cy="607351"/>
            </a:xfrm>
            <a:custGeom>
              <a:avLst/>
              <a:gdLst/>
              <a:ahLst/>
              <a:cxnLst/>
              <a:rect l="l" t="t" r="r" b="b"/>
              <a:pathLst>
                <a:path w="6678" h="8151" extrusionOk="0">
                  <a:moveTo>
                    <a:pt x="1716" y="0"/>
                  </a:moveTo>
                  <a:cubicBezTo>
                    <a:pt x="707" y="0"/>
                    <a:pt x="0" y="1069"/>
                    <a:pt x="179" y="2057"/>
                  </a:cubicBezTo>
                  <a:cubicBezTo>
                    <a:pt x="429" y="3370"/>
                    <a:pt x="2141" y="5019"/>
                    <a:pt x="2991" y="6006"/>
                  </a:cubicBezTo>
                  <a:cubicBezTo>
                    <a:pt x="3690" y="6819"/>
                    <a:pt x="4465" y="7606"/>
                    <a:pt x="5440" y="8043"/>
                  </a:cubicBezTo>
                  <a:cubicBezTo>
                    <a:pt x="5606" y="8116"/>
                    <a:pt x="5759" y="8150"/>
                    <a:pt x="5896" y="8150"/>
                  </a:cubicBezTo>
                  <a:cubicBezTo>
                    <a:pt x="6344" y="8150"/>
                    <a:pt x="6620" y="7784"/>
                    <a:pt x="6640" y="7218"/>
                  </a:cubicBezTo>
                  <a:cubicBezTo>
                    <a:pt x="6677" y="6094"/>
                    <a:pt x="6190" y="5032"/>
                    <a:pt x="5627" y="4044"/>
                  </a:cubicBezTo>
                  <a:cubicBezTo>
                    <a:pt x="5390" y="3607"/>
                    <a:pt x="5127" y="3182"/>
                    <a:pt x="4865" y="2770"/>
                  </a:cubicBezTo>
                  <a:cubicBezTo>
                    <a:pt x="4603" y="2382"/>
                    <a:pt x="4328" y="1995"/>
                    <a:pt x="4053" y="1620"/>
                  </a:cubicBezTo>
                  <a:cubicBezTo>
                    <a:pt x="3540" y="933"/>
                    <a:pt x="2741" y="108"/>
                    <a:pt x="1866" y="8"/>
                  </a:cubicBezTo>
                  <a:cubicBezTo>
                    <a:pt x="1815" y="3"/>
                    <a:pt x="1765" y="0"/>
                    <a:pt x="1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2367831" y="2220651"/>
              <a:ext cx="390222" cy="493273"/>
            </a:xfrm>
            <a:custGeom>
              <a:avLst/>
              <a:gdLst/>
              <a:ahLst/>
              <a:cxnLst/>
              <a:rect l="l" t="t" r="r" b="b"/>
              <a:pathLst>
                <a:path w="5237" h="6620" extrusionOk="0">
                  <a:moveTo>
                    <a:pt x="4025" y="1"/>
                  </a:moveTo>
                  <a:cubicBezTo>
                    <a:pt x="3425" y="513"/>
                    <a:pt x="2150" y="1738"/>
                    <a:pt x="1975" y="1875"/>
                  </a:cubicBezTo>
                  <a:cubicBezTo>
                    <a:pt x="1250" y="2525"/>
                    <a:pt x="588" y="3200"/>
                    <a:pt x="238" y="4137"/>
                  </a:cubicBezTo>
                  <a:cubicBezTo>
                    <a:pt x="26" y="4724"/>
                    <a:pt x="1" y="5399"/>
                    <a:pt x="313" y="5936"/>
                  </a:cubicBezTo>
                  <a:cubicBezTo>
                    <a:pt x="538" y="6324"/>
                    <a:pt x="990" y="6620"/>
                    <a:pt x="1426" y="6620"/>
                  </a:cubicBezTo>
                  <a:cubicBezTo>
                    <a:pt x="1595" y="6620"/>
                    <a:pt x="1762" y="6575"/>
                    <a:pt x="1913" y="6474"/>
                  </a:cubicBezTo>
                  <a:cubicBezTo>
                    <a:pt x="2537" y="6024"/>
                    <a:pt x="2862" y="5137"/>
                    <a:pt x="3275" y="4512"/>
                  </a:cubicBezTo>
                  <a:cubicBezTo>
                    <a:pt x="3812" y="3725"/>
                    <a:pt x="4299" y="2900"/>
                    <a:pt x="4737" y="2050"/>
                  </a:cubicBezTo>
                  <a:cubicBezTo>
                    <a:pt x="4924" y="1738"/>
                    <a:pt x="5087" y="1413"/>
                    <a:pt x="5237" y="1075"/>
                  </a:cubicBezTo>
                  <a:cubicBezTo>
                    <a:pt x="4837" y="725"/>
                    <a:pt x="4412" y="388"/>
                    <a:pt x="4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1797065" y="2711392"/>
              <a:ext cx="57151" cy="84870"/>
            </a:xfrm>
            <a:custGeom>
              <a:avLst/>
              <a:gdLst/>
              <a:ahLst/>
              <a:cxnLst/>
              <a:rect l="l" t="t" r="r" b="b"/>
              <a:pathLst>
                <a:path w="767" h="1139" extrusionOk="0">
                  <a:moveTo>
                    <a:pt x="487" y="0"/>
                  </a:moveTo>
                  <a:lnTo>
                    <a:pt x="25" y="75"/>
                  </a:lnTo>
                  <a:cubicBezTo>
                    <a:pt x="0" y="325"/>
                    <a:pt x="75" y="588"/>
                    <a:pt x="225" y="788"/>
                  </a:cubicBezTo>
                  <a:cubicBezTo>
                    <a:pt x="288" y="850"/>
                    <a:pt x="325" y="888"/>
                    <a:pt x="363" y="925"/>
                  </a:cubicBezTo>
                  <a:cubicBezTo>
                    <a:pt x="388" y="950"/>
                    <a:pt x="400" y="1000"/>
                    <a:pt x="400" y="1037"/>
                  </a:cubicBezTo>
                  <a:cubicBezTo>
                    <a:pt x="405" y="1109"/>
                    <a:pt x="463" y="1138"/>
                    <a:pt x="530" y="1138"/>
                  </a:cubicBezTo>
                  <a:cubicBezTo>
                    <a:pt x="638" y="1138"/>
                    <a:pt x="767" y="1059"/>
                    <a:pt x="712" y="950"/>
                  </a:cubicBezTo>
                  <a:cubicBezTo>
                    <a:pt x="700" y="875"/>
                    <a:pt x="675" y="800"/>
                    <a:pt x="637" y="738"/>
                  </a:cubicBezTo>
                  <a:cubicBezTo>
                    <a:pt x="625" y="725"/>
                    <a:pt x="612" y="713"/>
                    <a:pt x="600" y="700"/>
                  </a:cubicBezTo>
                  <a:cubicBezTo>
                    <a:pt x="600" y="700"/>
                    <a:pt x="600" y="688"/>
                    <a:pt x="600" y="688"/>
                  </a:cubicBezTo>
                  <a:cubicBezTo>
                    <a:pt x="562" y="663"/>
                    <a:pt x="525" y="625"/>
                    <a:pt x="487" y="588"/>
                  </a:cubicBezTo>
                  <a:cubicBezTo>
                    <a:pt x="487" y="588"/>
                    <a:pt x="475" y="163"/>
                    <a:pt x="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1792371" y="2710423"/>
              <a:ext cx="63410" cy="91352"/>
            </a:xfrm>
            <a:custGeom>
              <a:avLst/>
              <a:gdLst/>
              <a:ahLst/>
              <a:cxnLst/>
              <a:rect l="l" t="t" r="r" b="b"/>
              <a:pathLst>
                <a:path w="851" h="1226" extrusionOk="0">
                  <a:moveTo>
                    <a:pt x="500" y="1"/>
                  </a:moveTo>
                  <a:lnTo>
                    <a:pt x="500" y="1"/>
                  </a:lnTo>
                  <a:cubicBezTo>
                    <a:pt x="488" y="151"/>
                    <a:pt x="513" y="576"/>
                    <a:pt x="513" y="601"/>
                  </a:cubicBezTo>
                  <a:lnTo>
                    <a:pt x="513" y="613"/>
                  </a:lnTo>
                  <a:lnTo>
                    <a:pt x="525" y="626"/>
                  </a:lnTo>
                  <a:cubicBezTo>
                    <a:pt x="550" y="663"/>
                    <a:pt x="575" y="688"/>
                    <a:pt x="600" y="713"/>
                  </a:cubicBezTo>
                  <a:lnTo>
                    <a:pt x="625" y="726"/>
                  </a:lnTo>
                  <a:cubicBezTo>
                    <a:pt x="625" y="738"/>
                    <a:pt x="638" y="751"/>
                    <a:pt x="650" y="776"/>
                  </a:cubicBezTo>
                  <a:cubicBezTo>
                    <a:pt x="688" y="826"/>
                    <a:pt x="713" y="888"/>
                    <a:pt x="725" y="950"/>
                  </a:cubicBezTo>
                  <a:cubicBezTo>
                    <a:pt x="738" y="1013"/>
                    <a:pt x="713" y="1088"/>
                    <a:pt x="638" y="1113"/>
                  </a:cubicBezTo>
                  <a:cubicBezTo>
                    <a:pt x="600" y="1113"/>
                    <a:pt x="575" y="1113"/>
                    <a:pt x="538" y="1088"/>
                  </a:cubicBezTo>
                  <a:cubicBezTo>
                    <a:pt x="525" y="1075"/>
                    <a:pt x="500" y="1063"/>
                    <a:pt x="500" y="1038"/>
                  </a:cubicBezTo>
                  <a:cubicBezTo>
                    <a:pt x="500" y="988"/>
                    <a:pt x="475" y="938"/>
                    <a:pt x="463" y="901"/>
                  </a:cubicBezTo>
                  <a:lnTo>
                    <a:pt x="451" y="888"/>
                  </a:lnTo>
                  <a:cubicBezTo>
                    <a:pt x="413" y="863"/>
                    <a:pt x="388" y="838"/>
                    <a:pt x="351" y="801"/>
                  </a:cubicBezTo>
                  <a:lnTo>
                    <a:pt x="313" y="763"/>
                  </a:lnTo>
                  <a:cubicBezTo>
                    <a:pt x="163" y="576"/>
                    <a:pt x="101" y="326"/>
                    <a:pt x="126" y="76"/>
                  </a:cubicBezTo>
                  <a:lnTo>
                    <a:pt x="26" y="76"/>
                  </a:lnTo>
                  <a:cubicBezTo>
                    <a:pt x="1" y="351"/>
                    <a:pt x="76" y="626"/>
                    <a:pt x="251" y="838"/>
                  </a:cubicBezTo>
                  <a:lnTo>
                    <a:pt x="276" y="876"/>
                  </a:lnTo>
                  <a:cubicBezTo>
                    <a:pt x="313" y="913"/>
                    <a:pt x="351" y="938"/>
                    <a:pt x="376" y="963"/>
                  </a:cubicBezTo>
                  <a:cubicBezTo>
                    <a:pt x="388" y="988"/>
                    <a:pt x="401" y="1025"/>
                    <a:pt x="401" y="1050"/>
                  </a:cubicBezTo>
                  <a:cubicBezTo>
                    <a:pt x="413" y="1113"/>
                    <a:pt x="438" y="1150"/>
                    <a:pt x="488" y="1175"/>
                  </a:cubicBezTo>
                  <a:cubicBezTo>
                    <a:pt x="525" y="1200"/>
                    <a:pt x="575" y="1213"/>
                    <a:pt x="613" y="1225"/>
                  </a:cubicBezTo>
                  <a:cubicBezTo>
                    <a:pt x="638" y="1213"/>
                    <a:pt x="650" y="1213"/>
                    <a:pt x="675" y="1200"/>
                  </a:cubicBezTo>
                  <a:cubicBezTo>
                    <a:pt x="788" y="1175"/>
                    <a:pt x="850" y="1050"/>
                    <a:pt x="825" y="938"/>
                  </a:cubicBezTo>
                  <a:cubicBezTo>
                    <a:pt x="813" y="863"/>
                    <a:pt x="788" y="788"/>
                    <a:pt x="738" y="713"/>
                  </a:cubicBezTo>
                  <a:cubicBezTo>
                    <a:pt x="738" y="713"/>
                    <a:pt x="725" y="701"/>
                    <a:pt x="725" y="688"/>
                  </a:cubicBezTo>
                  <a:lnTo>
                    <a:pt x="725" y="676"/>
                  </a:lnTo>
                  <a:lnTo>
                    <a:pt x="688" y="651"/>
                  </a:lnTo>
                  <a:cubicBezTo>
                    <a:pt x="663" y="626"/>
                    <a:pt x="638" y="601"/>
                    <a:pt x="600" y="576"/>
                  </a:cubicBezTo>
                  <a:cubicBezTo>
                    <a:pt x="600" y="476"/>
                    <a:pt x="600" y="138"/>
                    <a:pt x="600" y="13"/>
                  </a:cubicBezTo>
                  <a:lnTo>
                    <a:pt x="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019560" y="1876029"/>
              <a:ext cx="41056" cy="58492"/>
            </a:xfrm>
            <a:custGeom>
              <a:avLst/>
              <a:gdLst/>
              <a:ahLst/>
              <a:cxnLst/>
              <a:rect l="l" t="t" r="r" b="b"/>
              <a:pathLst>
                <a:path w="551" h="785" extrusionOk="0">
                  <a:moveTo>
                    <a:pt x="256" y="0"/>
                  </a:moveTo>
                  <a:cubicBezTo>
                    <a:pt x="229" y="0"/>
                    <a:pt x="202" y="5"/>
                    <a:pt x="176" y="14"/>
                  </a:cubicBezTo>
                  <a:cubicBezTo>
                    <a:pt x="1" y="102"/>
                    <a:pt x="1" y="364"/>
                    <a:pt x="51" y="514"/>
                  </a:cubicBezTo>
                  <a:cubicBezTo>
                    <a:pt x="95" y="621"/>
                    <a:pt x="235" y="784"/>
                    <a:pt x="356" y="784"/>
                  </a:cubicBezTo>
                  <a:cubicBezTo>
                    <a:pt x="406" y="784"/>
                    <a:pt x="452" y="758"/>
                    <a:pt x="488" y="689"/>
                  </a:cubicBezTo>
                  <a:cubicBezTo>
                    <a:pt x="538" y="589"/>
                    <a:pt x="551" y="477"/>
                    <a:pt x="538" y="364"/>
                  </a:cubicBezTo>
                  <a:cubicBezTo>
                    <a:pt x="526" y="302"/>
                    <a:pt x="513" y="252"/>
                    <a:pt x="488" y="202"/>
                  </a:cubicBezTo>
                  <a:cubicBezTo>
                    <a:pt x="478" y="81"/>
                    <a:pt x="370"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1906897" y="4314907"/>
              <a:ext cx="143511" cy="95003"/>
            </a:xfrm>
            <a:custGeom>
              <a:avLst/>
              <a:gdLst/>
              <a:ahLst/>
              <a:cxnLst/>
              <a:rect l="l" t="t" r="r" b="b"/>
              <a:pathLst>
                <a:path w="1926" h="1275" extrusionOk="0">
                  <a:moveTo>
                    <a:pt x="1376" y="1"/>
                  </a:moveTo>
                  <a:cubicBezTo>
                    <a:pt x="1116" y="1"/>
                    <a:pt x="780" y="62"/>
                    <a:pt x="638" y="62"/>
                  </a:cubicBezTo>
                  <a:cubicBezTo>
                    <a:pt x="351" y="62"/>
                    <a:pt x="263" y="62"/>
                    <a:pt x="163" y="349"/>
                  </a:cubicBezTo>
                  <a:cubicBezTo>
                    <a:pt x="88" y="574"/>
                    <a:pt x="1" y="1087"/>
                    <a:pt x="226" y="1274"/>
                  </a:cubicBezTo>
                  <a:lnTo>
                    <a:pt x="1863" y="1274"/>
                  </a:lnTo>
                  <a:lnTo>
                    <a:pt x="1888" y="1249"/>
                  </a:lnTo>
                  <a:cubicBezTo>
                    <a:pt x="1913" y="1187"/>
                    <a:pt x="1925" y="1099"/>
                    <a:pt x="1913" y="1024"/>
                  </a:cubicBezTo>
                  <a:cubicBezTo>
                    <a:pt x="1888" y="824"/>
                    <a:pt x="1863" y="199"/>
                    <a:pt x="1675" y="62"/>
                  </a:cubicBezTo>
                  <a:cubicBezTo>
                    <a:pt x="1617" y="16"/>
                    <a:pt x="1506"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438618" y="4315354"/>
              <a:ext cx="303638" cy="98282"/>
            </a:xfrm>
            <a:custGeom>
              <a:avLst/>
              <a:gdLst/>
              <a:ahLst/>
              <a:cxnLst/>
              <a:rect l="l" t="t" r="r" b="b"/>
              <a:pathLst>
                <a:path w="4075" h="1319" extrusionOk="0">
                  <a:moveTo>
                    <a:pt x="1148" y="1"/>
                  </a:moveTo>
                  <a:cubicBezTo>
                    <a:pt x="979" y="1"/>
                    <a:pt x="812" y="26"/>
                    <a:pt x="650" y="68"/>
                  </a:cubicBezTo>
                  <a:cubicBezTo>
                    <a:pt x="113" y="256"/>
                    <a:pt x="0" y="831"/>
                    <a:pt x="63" y="1318"/>
                  </a:cubicBezTo>
                  <a:lnTo>
                    <a:pt x="3812" y="1193"/>
                  </a:lnTo>
                  <a:cubicBezTo>
                    <a:pt x="4074" y="318"/>
                    <a:pt x="1950" y="68"/>
                    <a:pt x="1387" y="18"/>
                  </a:cubicBezTo>
                  <a:cubicBezTo>
                    <a:pt x="1307" y="6"/>
                    <a:pt x="1227"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2164859" y="2388230"/>
              <a:ext cx="84795" cy="171453"/>
            </a:xfrm>
            <a:custGeom>
              <a:avLst/>
              <a:gdLst/>
              <a:ahLst/>
              <a:cxnLst/>
              <a:rect l="l" t="t" r="r" b="b"/>
              <a:pathLst>
                <a:path w="1138" h="2301" extrusionOk="0">
                  <a:moveTo>
                    <a:pt x="100" y="1"/>
                  </a:moveTo>
                  <a:lnTo>
                    <a:pt x="0" y="38"/>
                  </a:lnTo>
                  <a:cubicBezTo>
                    <a:pt x="300" y="813"/>
                    <a:pt x="650" y="1575"/>
                    <a:pt x="1050" y="2300"/>
                  </a:cubicBezTo>
                  <a:lnTo>
                    <a:pt x="1138" y="2250"/>
                  </a:lnTo>
                  <a:cubicBezTo>
                    <a:pt x="738" y="1526"/>
                    <a:pt x="388" y="776"/>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2469317" y="2669441"/>
              <a:ext cx="37331" cy="14977"/>
            </a:xfrm>
            <a:custGeom>
              <a:avLst/>
              <a:gdLst/>
              <a:ahLst/>
              <a:cxnLst/>
              <a:rect l="l" t="t" r="r" b="b"/>
              <a:pathLst>
                <a:path w="501" h="201" extrusionOk="0">
                  <a:moveTo>
                    <a:pt x="426" y="1"/>
                  </a:moveTo>
                  <a:cubicBezTo>
                    <a:pt x="367" y="68"/>
                    <a:pt x="276" y="106"/>
                    <a:pt x="184" y="106"/>
                  </a:cubicBezTo>
                  <a:cubicBezTo>
                    <a:pt x="138" y="106"/>
                    <a:pt x="92" y="97"/>
                    <a:pt x="51" y="76"/>
                  </a:cubicBezTo>
                  <a:lnTo>
                    <a:pt x="1" y="163"/>
                  </a:lnTo>
                  <a:cubicBezTo>
                    <a:pt x="63" y="188"/>
                    <a:pt x="126" y="201"/>
                    <a:pt x="188" y="201"/>
                  </a:cubicBezTo>
                  <a:cubicBezTo>
                    <a:pt x="301" y="201"/>
                    <a:pt x="426" y="151"/>
                    <a:pt x="501" y="63"/>
                  </a:cubicBezTo>
                  <a:lnTo>
                    <a:pt x="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1849150" y="2931130"/>
              <a:ext cx="255205" cy="463766"/>
            </a:xfrm>
            <a:custGeom>
              <a:avLst/>
              <a:gdLst/>
              <a:ahLst/>
              <a:cxnLst/>
              <a:rect l="l" t="t" r="r" b="b"/>
              <a:pathLst>
                <a:path w="3425" h="6224" extrusionOk="0">
                  <a:moveTo>
                    <a:pt x="213" y="0"/>
                  </a:moveTo>
                  <a:cubicBezTo>
                    <a:pt x="1" y="425"/>
                    <a:pt x="26" y="925"/>
                    <a:pt x="263" y="1325"/>
                  </a:cubicBezTo>
                  <a:cubicBezTo>
                    <a:pt x="513" y="1725"/>
                    <a:pt x="913" y="2000"/>
                    <a:pt x="1363" y="2112"/>
                  </a:cubicBezTo>
                  <a:lnTo>
                    <a:pt x="1376" y="2112"/>
                  </a:lnTo>
                  <a:cubicBezTo>
                    <a:pt x="1438" y="2125"/>
                    <a:pt x="1488" y="2137"/>
                    <a:pt x="1538" y="2175"/>
                  </a:cubicBezTo>
                  <a:cubicBezTo>
                    <a:pt x="1576" y="2212"/>
                    <a:pt x="1601" y="2262"/>
                    <a:pt x="1625" y="2325"/>
                  </a:cubicBezTo>
                  <a:lnTo>
                    <a:pt x="3350" y="6224"/>
                  </a:lnTo>
                  <a:lnTo>
                    <a:pt x="3425" y="6186"/>
                  </a:lnTo>
                  <a:lnTo>
                    <a:pt x="1713" y="2287"/>
                  </a:lnTo>
                  <a:cubicBezTo>
                    <a:pt x="1688" y="2212"/>
                    <a:pt x="1638" y="2150"/>
                    <a:pt x="1588" y="2100"/>
                  </a:cubicBezTo>
                  <a:cubicBezTo>
                    <a:pt x="1538" y="2062"/>
                    <a:pt x="1463" y="2037"/>
                    <a:pt x="1401" y="2025"/>
                  </a:cubicBezTo>
                  <a:lnTo>
                    <a:pt x="1388" y="2025"/>
                  </a:lnTo>
                  <a:cubicBezTo>
                    <a:pt x="963" y="1912"/>
                    <a:pt x="588" y="1650"/>
                    <a:pt x="351" y="1275"/>
                  </a:cubicBezTo>
                  <a:cubicBezTo>
                    <a:pt x="126" y="900"/>
                    <a:pt x="101" y="438"/>
                    <a:pt x="301" y="50"/>
                  </a:cubicBezTo>
                  <a:lnTo>
                    <a:pt x="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1680677" y="951475"/>
              <a:ext cx="1719898" cy="329718"/>
            </a:xfrm>
            <a:custGeom>
              <a:avLst/>
              <a:gdLst/>
              <a:ahLst/>
              <a:cxnLst/>
              <a:rect l="l" t="t" r="r" b="b"/>
              <a:pathLst>
                <a:path w="23082" h="4425" extrusionOk="0">
                  <a:moveTo>
                    <a:pt x="3824" y="1"/>
                  </a:moveTo>
                  <a:lnTo>
                    <a:pt x="0" y="4424"/>
                  </a:lnTo>
                  <a:lnTo>
                    <a:pt x="23081" y="4424"/>
                  </a:lnTo>
                  <a:lnTo>
                    <a:pt x="192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1680677" y="1281119"/>
              <a:ext cx="143437" cy="87627"/>
            </a:xfrm>
            <a:custGeom>
              <a:avLst/>
              <a:gdLst/>
              <a:ahLst/>
              <a:cxnLst/>
              <a:rect l="l" t="t" r="r" b="b"/>
              <a:pathLst>
                <a:path w="1925" h="1176" extrusionOk="0">
                  <a:moveTo>
                    <a:pt x="0" y="0"/>
                  </a:moveTo>
                  <a:cubicBezTo>
                    <a:pt x="0" y="650"/>
                    <a:pt x="425" y="1175"/>
                    <a:pt x="962" y="1175"/>
                  </a:cubicBezTo>
                  <a:cubicBezTo>
                    <a:pt x="1487" y="1175"/>
                    <a:pt x="1925" y="650"/>
                    <a:pt x="1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1824039" y="1281119"/>
              <a:ext cx="143437" cy="87627"/>
            </a:xfrm>
            <a:custGeom>
              <a:avLst/>
              <a:gdLst/>
              <a:ahLst/>
              <a:cxnLst/>
              <a:rect l="l" t="t" r="r" b="b"/>
              <a:pathLst>
                <a:path w="1925" h="1176" extrusionOk="0">
                  <a:moveTo>
                    <a:pt x="1" y="0"/>
                  </a:moveTo>
                  <a:cubicBezTo>
                    <a:pt x="1" y="650"/>
                    <a:pt x="425" y="1175"/>
                    <a:pt x="963" y="1175"/>
                  </a:cubicBezTo>
                  <a:cubicBezTo>
                    <a:pt x="1488" y="1175"/>
                    <a:pt x="1925" y="650"/>
                    <a:pt x="1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1967475" y="1281119"/>
              <a:ext cx="143437" cy="87627"/>
            </a:xfrm>
            <a:custGeom>
              <a:avLst/>
              <a:gdLst/>
              <a:ahLst/>
              <a:cxnLst/>
              <a:rect l="l" t="t" r="r" b="b"/>
              <a:pathLst>
                <a:path w="1925" h="1176" extrusionOk="0">
                  <a:moveTo>
                    <a:pt x="0" y="0"/>
                  </a:moveTo>
                  <a:cubicBezTo>
                    <a:pt x="0" y="650"/>
                    <a:pt x="425" y="1175"/>
                    <a:pt x="962" y="1175"/>
                  </a:cubicBezTo>
                  <a:cubicBezTo>
                    <a:pt x="1487" y="1175"/>
                    <a:pt x="1925" y="650"/>
                    <a:pt x="1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110837" y="1281119"/>
              <a:ext cx="143437" cy="87627"/>
            </a:xfrm>
            <a:custGeom>
              <a:avLst/>
              <a:gdLst/>
              <a:ahLst/>
              <a:cxnLst/>
              <a:rect l="l" t="t" r="r" b="b"/>
              <a:pathLst>
                <a:path w="1925" h="1176" extrusionOk="0">
                  <a:moveTo>
                    <a:pt x="1" y="0"/>
                  </a:moveTo>
                  <a:cubicBezTo>
                    <a:pt x="1" y="650"/>
                    <a:pt x="425" y="1175"/>
                    <a:pt x="963" y="1175"/>
                  </a:cubicBezTo>
                  <a:cubicBezTo>
                    <a:pt x="1488" y="1175"/>
                    <a:pt x="1925" y="650"/>
                    <a:pt x="1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253305" y="1281119"/>
              <a:ext cx="143437" cy="87627"/>
            </a:xfrm>
            <a:custGeom>
              <a:avLst/>
              <a:gdLst/>
              <a:ahLst/>
              <a:cxnLst/>
              <a:rect l="l" t="t" r="r" b="b"/>
              <a:pathLst>
                <a:path w="1925" h="1176" extrusionOk="0">
                  <a:moveTo>
                    <a:pt x="0" y="0"/>
                  </a:moveTo>
                  <a:cubicBezTo>
                    <a:pt x="0" y="650"/>
                    <a:pt x="438" y="1175"/>
                    <a:pt x="963" y="1175"/>
                  </a:cubicBezTo>
                  <a:cubicBezTo>
                    <a:pt x="1500" y="1175"/>
                    <a:pt x="1925" y="650"/>
                    <a:pt x="1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2396667" y="1281119"/>
              <a:ext cx="143511" cy="87627"/>
            </a:xfrm>
            <a:custGeom>
              <a:avLst/>
              <a:gdLst/>
              <a:ahLst/>
              <a:cxnLst/>
              <a:rect l="l" t="t" r="r" b="b"/>
              <a:pathLst>
                <a:path w="1926" h="1176" extrusionOk="0">
                  <a:moveTo>
                    <a:pt x="1" y="0"/>
                  </a:moveTo>
                  <a:cubicBezTo>
                    <a:pt x="1" y="650"/>
                    <a:pt x="438" y="1175"/>
                    <a:pt x="963" y="1175"/>
                  </a:cubicBezTo>
                  <a:cubicBezTo>
                    <a:pt x="1501" y="1175"/>
                    <a:pt x="1925" y="650"/>
                    <a:pt x="1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2540103" y="1281119"/>
              <a:ext cx="143437" cy="87627"/>
            </a:xfrm>
            <a:custGeom>
              <a:avLst/>
              <a:gdLst/>
              <a:ahLst/>
              <a:cxnLst/>
              <a:rect l="l" t="t" r="r" b="b"/>
              <a:pathLst>
                <a:path w="1925" h="1176" extrusionOk="0">
                  <a:moveTo>
                    <a:pt x="0" y="0"/>
                  </a:moveTo>
                  <a:cubicBezTo>
                    <a:pt x="0" y="650"/>
                    <a:pt x="438" y="1175"/>
                    <a:pt x="963" y="1175"/>
                  </a:cubicBezTo>
                  <a:cubicBezTo>
                    <a:pt x="1500" y="1175"/>
                    <a:pt x="1925" y="650"/>
                    <a:pt x="1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2683465" y="1281119"/>
              <a:ext cx="143511" cy="87627"/>
            </a:xfrm>
            <a:custGeom>
              <a:avLst/>
              <a:gdLst/>
              <a:ahLst/>
              <a:cxnLst/>
              <a:rect l="l" t="t" r="r" b="b"/>
              <a:pathLst>
                <a:path w="1926" h="1176" extrusionOk="0">
                  <a:moveTo>
                    <a:pt x="1" y="0"/>
                  </a:moveTo>
                  <a:cubicBezTo>
                    <a:pt x="1" y="650"/>
                    <a:pt x="438" y="1175"/>
                    <a:pt x="963" y="1175"/>
                  </a:cubicBezTo>
                  <a:cubicBezTo>
                    <a:pt x="1501" y="1175"/>
                    <a:pt x="1925" y="650"/>
                    <a:pt x="1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2826902" y="1281119"/>
              <a:ext cx="143437" cy="87627"/>
            </a:xfrm>
            <a:custGeom>
              <a:avLst/>
              <a:gdLst/>
              <a:ahLst/>
              <a:cxnLst/>
              <a:rect l="l" t="t" r="r" b="b"/>
              <a:pathLst>
                <a:path w="1925" h="1176" extrusionOk="0">
                  <a:moveTo>
                    <a:pt x="0" y="0"/>
                  </a:moveTo>
                  <a:cubicBezTo>
                    <a:pt x="0" y="650"/>
                    <a:pt x="438" y="1175"/>
                    <a:pt x="963" y="1175"/>
                  </a:cubicBezTo>
                  <a:cubicBezTo>
                    <a:pt x="1500" y="1175"/>
                    <a:pt x="1925" y="650"/>
                    <a:pt x="1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2970264" y="1281119"/>
              <a:ext cx="143511" cy="87627"/>
            </a:xfrm>
            <a:custGeom>
              <a:avLst/>
              <a:gdLst/>
              <a:ahLst/>
              <a:cxnLst/>
              <a:rect l="l" t="t" r="r" b="b"/>
              <a:pathLst>
                <a:path w="1926" h="1176" extrusionOk="0">
                  <a:moveTo>
                    <a:pt x="1" y="0"/>
                  </a:moveTo>
                  <a:cubicBezTo>
                    <a:pt x="1" y="650"/>
                    <a:pt x="438" y="1175"/>
                    <a:pt x="963" y="1175"/>
                  </a:cubicBezTo>
                  <a:cubicBezTo>
                    <a:pt x="1501" y="1175"/>
                    <a:pt x="1925" y="650"/>
                    <a:pt x="1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3113700" y="1281119"/>
              <a:ext cx="143437" cy="87627"/>
            </a:xfrm>
            <a:custGeom>
              <a:avLst/>
              <a:gdLst/>
              <a:ahLst/>
              <a:cxnLst/>
              <a:rect l="l" t="t" r="r" b="b"/>
              <a:pathLst>
                <a:path w="1925" h="1176" extrusionOk="0">
                  <a:moveTo>
                    <a:pt x="0" y="0"/>
                  </a:moveTo>
                  <a:cubicBezTo>
                    <a:pt x="0" y="650"/>
                    <a:pt x="425" y="1175"/>
                    <a:pt x="963" y="1175"/>
                  </a:cubicBezTo>
                  <a:cubicBezTo>
                    <a:pt x="1500" y="1175"/>
                    <a:pt x="1925" y="650"/>
                    <a:pt x="1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1677845" y="951475"/>
              <a:ext cx="383739" cy="331581"/>
            </a:xfrm>
            <a:custGeom>
              <a:avLst/>
              <a:gdLst/>
              <a:ahLst/>
              <a:cxnLst/>
              <a:rect l="l" t="t" r="r" b="b"/>
              <a:pathLst>
                <a:path w="5150" h="4450" extrusionOk="0">
                  <a:moveTo>
                    <a:pt x="3862" y="1"/>
                  </a:moveTo>
                  <a:lnTo>
                    <a:pt x="1" y="4449"/>
                  </a:lnTo>
                  <a:lnTo>
                    <a:pt x="1938" y="4449"/>
                  </a:lnTo>
                  <a:lnTo>
                    <a:pt x="51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1965613" y="951475"/>
              <a:ext cx="287767" cy="331581"/>
            </a:xfrm>
            <a:custGeom>
              <a:avLst/>
              <a:gdLst/>
              <a:ahLst/>
              <a:cxnLst/>
              <a:rect l="l" t="t" r="r" b="b"/>
              <a:pathLst>
                <a:path w="3862" h="4450" extrusionOk="0">
                  <a:moveTo>
                    <a:pt x="2574" y="1"/>
                  </a:moveTo>
                  <a:lnTo>
                    <a:pt x="0" y="4449"/>
                  </a:lnTo>
                  <a:lnTo>
                    <a:pt x="1937" y="4449"/>
                  </a:lnTo>
                  <a:lnTo>
                    <a:pt x="3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2253305" y="951475"/>
              <a:ext cx="191870" cy="331581"/>
            </a:xfrm>
            <a:custGeom>
              <a:avLst/>
              <a:gdLst/>
              <a:ahLst/>
              <a:cxnLst/>
              <a:rect l="l" t="t" r="r" b="b"/>
              <a:pathLst>
                <a:path w="2575" h="4450" extrusionOk="0">
                  <a:moveTo>
                    <a:pt x="1288" y="1"/>
                  </a:moveTo>
                  <a:lnTo>
                    <a:pt x="0" y="4449"/>
                  </a:lnTo>
                  <a:lnTo>
                    <a:pt x="1925" y="4449"/>
                  </a:lnTo>
                  <a:lnTo>
                    <a:pt x="2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2540998" y="951475"/>
              <a:ext cx="143511" cy="331581"/>
            </a:xfrm>
            <a:custGeom>
              <a:avLst/>
              <a:gdLst/>
              <a:ahLst/>
              <a:cxnLst/>
              <a:rect l="l" t="t" r="r" b="b"/>
              <a:pathLst>
                <a:path w="1926" h="4450" extrusionOk="0">
                  <a:moveTo>
                    <a:pt x="1" y="1"/>
                  </a:moveTo>
                  <a:lnTo>
                    <a:pt x="1" y="4449"/>
                  </a:lnTo>
                  <a:lnTo>
                    <a:pt x="1925" y="4449"/>
                  </a:lnTo>
                  <a:lnTo>
                    <a:pt x="12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2732867" y="951475"/>
              <a:ext cx="239334" cy="331581"/>
            </a:xfrm>
            <a:custGeom>
              <a:avLst/>
              <a:gdLst/>
              <a:ahLst/>
              <a:cxnLst/>
              <a:rect l="l" t="t" r="r" b="b"/>
              <a:pathLst>
                <a:path w="3212" h="4450" extrusionOk="0">
                  <a:moveTo>
                    <a:pt x="0" y="1"/>
                  </a:moveTo>
                  <a:lnTo>
                    <a:pt x="1287" y="4449"/>
                  </a:lnTo>
                  <a:lnTo>
                    <a:pt x="3212" y="4449"/>
                  </a:lnTo>
                  <a:lnTo>
                    <a:pt x="1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2923768" y="951475"/>
              <a:ext cx="336200" cy="331581"/>
            </a:xfrm>
            <a:custGeom>
              <a:avLst/>
              <a:gdLst/>
              <a:ahLst/>
              <a:cxnLst/>
              <a:rect l="l" t="t" r="r" b="b"/>
              <a:pathLst>
                <a:path w="4512" h="4450" extrusionOk="0">
                  <a:moveTo>
                    <a:pt x="0" y="1"/>
                  </a:moveTo>
                  <a:lnTo>
                    <a:pt x="2574" y="4449"/>
                  </a:lnTo>
                  <a:lnTo>
                    <a:pt x="4511" y="4449"/>
                  </a:lnTo>
                  <a:lnTo>
                    <a:pt x="1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1943259" y="1714709"/>
              <a:ext cx="135985" cy="133526"/>
            </a:xfrm>
            <a:custGeom>
              <a:avLst/>
              <a:gdLst/>
              <a:ahLst/>
              <a:cxnLst/>
              <a:rect l="l" t="t" r="r" b="b"/>
              <a:pathLst>
                <a:path w="1825" h="1792" extrusionOk="0">
                  <a:moveTo>
                    <a:pt x="1522" y="1"/>
                  </a:moveTo>
                  <a:cubicBezTo>
                    <a:pt x="1506" y="1"/>
                    <a:pt x="1490" y="2"/>
                    <a:pt x="1475" y="5"/>
                  </a:cubicBezTo>
                  <a:cubicBezTo>
                    <a:pt x="1237" y="30"/>
                    <a:pt x="1025" y="117"/>
                    <a:pt x="825" y="242"/>
                  </a:cubicBezTo>
                  <a:cubicBezTo>
                    <a:pt x="537" y="417"/>
                    <a:pt x="250" y="617"/>
                    <a:pt x="0" y="855"/>
                  </a:cubicBezTo>
                  <a:lnTo>
                    <a:pt x="350" y="1792"/>
                  </a:lnTo>
                  <a:cubicBezTo>
                    <a:pt x="625" y="1604"/>
                    <a:pt x="875" y="1392"/>
                    <a:pt x="1125" y="1167"/>
                  </a:cubicBezTo>
                  <a:cubicBezTo>
                    <a:pt x="1350" y="967"/>
                    <a:pt x="1625" y="742"/>
                    <a:pt x="1762" y="467"/>
                  </a:cubicBezTo>
                  <a:cubicBezTo>
                    <a:pt x="1812" y="392"/>
                    <a:pt x="1825" y="292"/>
                    <a:pt x="1812" y="205"/>
                  </a:cubicBezTo>
                  <a:cubicBezTo>
                    <a:pt x="1768" y="83"/>
                    <a:pt x="1645" y="1"/>
                    <a:pt x="1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1819568" y="1741087"/>
              <a:ext cx="199172" cy="165343"/>
            </a:xfrm>
            <a:custGeom>
              <a:avLst/>
              <a:gdLst/>
              <a:ahLst/>
              <a:cxnLst/>
              <a:rect l="l" t="t" r="r" b="b"/>
              <a:pathLst>
                <a:path w="2673" h="2219" extrusionOk="0">
                  <a:moveTo>
                    <a:pt x="1760" y="1"/>
                  </a:moveTo>
                  <a:cubicBezTo>
                    <a:pt x="773" y="1"/>
                    <a:pt x="1" y="1239"/>
                    <a:pt x="810" y="2150"/>
                  </a:cubicBezTo>
                  <a:cubicBezTo>
                    <a:pt x="810" y="2159"/>
                    <a:pt x="824" y="2188"/>
                    <a:pt x="836" y="2203"/>
                  </a:cubicBezTo>
                  <a:lnTo>
                    <a:pt x="836" y="2203"/>
                  </a:lnTo>
                  <a:cubicBezTo>
                    <a:pt x="839" y="2202"/>
                    <a:pt x="844" y="2200"/>
                    <a:pt x="848" y="2200"/>
                  </a:cubicBezTo>
                  <a:cubicBezTo>
                    <a:pt x="1573" y="1900"/>
                    <a:pt x="2185" y="1363"/>
                    <a:pt x="2572" y="688"/>
                  </a:cubicBezTo>
                  <a:cubicBezTo>
                    <a:pt x="2672" y="526"/>
                    <a:pt x="2622" y="326"/>
                    <a:pt x="2472" y="226"/>
                  </a:cubicBezTo>
                  <a:cubicBezTo>
                    <a:pt x="2235" y="69"/>
                    <a:pt x="1991" y="1"/>
                    <a:pt x="1760" y="1"/>
                  </a:cubicBezTo>
                  <a:close/>
                  <a:moveTo>
                    <a:pt x="836" y="2203"/>
                  </a:moveTo>
                  <a:lnTo>
                    <a:pt x="836" y="2203"/>
                  </a:lnTo>
                  <a:cubicBezTo>
                    <a:pt x="828" y="2207"/>
                    <a:pt x="823" y="2213"/>
                    <a:pt x="823" y="2213"/>
                  </a:cubicBezTo>
                  <a:cubicBezTo>
                    <a:pt x="827" y="2217"/>
                    <a:pt x="831" y="2218"/>
                    <a:pt x="835" y="2218"/>
                  </a:cubicBezTo>
                  <a:cubicBezTo>
                    <a:pt x="842" y="2218"/>
                    <a:pt x="848" y="2213"/>
                    <a:pt x="848" y="2213"/>
                  </a:cubicBezTo>
                  <a:cubicBezTo>
                    <a:pt x="844" y="2213"/>
                    <a:pt x="840" y="2209"/>
                    <a:pt x="836" y="22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2021422" y="2006501"/>
              <a:ext cx="64379" cy="53127"/>
            </a:xfrm>
            <a:custGeom>
              <a:avLst/>
              <a:gdLst/>
              <a:ahLst/>
              <a:cxnLst/>
              <a:rect l="l" t="t" r="r" b="b"/>
              <a:pathLst>
                <a:path w="864" h="713" extrusionOk="0">
                  <a:moveTo>
                    <a:pt x="863" y="0"/>
                  </a:moveTo>
                  <a:cubicBezTo>
                    <a:pt x="813" y="25"/>
                    <a:pt x="751" y="63"/>
                    <a:pt x="688" y="88"/>
                  </a:cubicBezTo>
                  <a:cubicBezTo>
                    <a:pt x="551" y="138"/>
                    <a:pt x="401" y="175"/>
                    <a:pt x="251" y="200"/>
                  </a:cubicBezTo>
                  <a:cubicBezTo>
                    <a:pt x="176" y="225"/>
                    <a:pt x="88" y="238"/>
                    <a:pt x="1" y="250"/>
                  </a:cubicBezTo>
                  <a:cubicBezTo>
                    <a:pt x="163" y="425"/>
                    <a:pt x="351" y="575"/>
                    <a:pt x="538" y="713"/>
                  </a:cubicBezTo>
                  <a:cubicBezTo>
                    <a:pt x="438" y="638"/>
                    <a:pt x="826" y="163"/>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3257077" y="1281119"/>
              <a:ext cx="143437" cy="87627"/>
            </a:xfrm>
            <a:custGeom>
              <a:avLst/>
              <a:gdLst/>
              <a:ahLst/>
              <a:cxnLst/>
              <a:rect l="l" t="t" r="r" b="b"/>
              <a:pathLst>
                <a:path w="1925" h="1176" extrusionOk="0">
                  <a:moveTo>
                    <a:pt x="0" y="0"/>
                  </a:moveTo>
                  <a:cubicBezTo>
                    <a:pt x="0" y="650"/>
                    <a:pt x="425" y="1175"/>
                    <a:pt x="962" y="1175"/>
                  </a:cubicBezTo>
                  <a:cubicBezTo>
                    <a:pt x="1487" y="1175"/>
                    <a:pt x="1925" y="650"/>
                    <a:pt x="1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57"/>
          <p:cNvGrpSpPr/>
          <p:nvPr/>
        </p:nvGrpSpPr>
        <p:grpSpPr>
          <a:xfrm flipH="1">
            <a:off x="2945988" y="620000"/>
            <a:ext cx="416552" cy="423977"/>
            <a:chOff x="926433" y="1997075"/>
            <a:chExt cx="331544" cy="337454"/>
          </a:xfrm>
        </p:grpSpPr>
        <p:sp>
          <p:nvSpPr>
            <p:cNvPr id="1657" name="Google Shape;1657;p57"/>
            <p:cNvSpPr/>
            <p:nvPr/>
          </p:nvSpPr>
          <p:spPr>
            <a:xfrm>
              <a:off x="926433" y="1997075"/>
              <a:ext cx="327313" cy="337454"/>
            </a:xfrm>
            <a:custGeom>
              <a:avLst/>
              <a:gdLst/>
              <a:ahLst/>
              <a:cxnLst/>
              <a:rect l="l" t="t" r="r" b="b"/>
              <a:pathLst>
                <a:path w="4874" h="5025" extrusionOk="0">
                  <a:moveTo>
                    <a:pt x="4737" y="1"/>
                  </a:moveTo>
                  <a:cubicBezTo>
                    <a:pt x="2087" y="76"/>
                    <a:pt x="0" y="2275"/>
                    <a:pt x="63" y="4925"/>
                  </a:cubicBezTo>
                  <a:cubicBezTo>
                    <a:pt x="63" y="4975"/>
                    <a:pt x="113" y="5025"/>
                    <a:pt x="163" y="5025"/>
                  </a:cubicBezTo>
                  <a:cubicBezTo>
                    <a:pt x="213" y="5025"/>
                    <a:pt x="263" y="4975"/>
                    <a:pt x="250" y="4925"/>
                  </a:cubicBezTo>
                  <a:cubicBezTo>
                    <a:pt x="200" y="2388"/>
                    <a:pt x="2200" y="276"/>
                    <a:pt x="4737" y="201"/>
                  </a:cubicBezTo>
                  <a:cubicBezTo>
                    <a:pt x="4874" y="201"/>
                    <a:pt x="4874"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1021256" y="2091898"/>
              <a:ext cx="233364" cy="240146"/>
            </a:xfrm>
            <a:custGeom>
              <a:avLst/>
              <a:gdLst/>
              <a:ahLst/>
              <a:cxnLst/>
              <a:rect l="l" t="t" r="r" b="b"/>
              <a:pathLst>
                <a:path w="3475" h="3576" extrusionOk="0">
                  <a:moveTo>
                    <a:pt x="3362" y="1"/>
                  </a:moveTo>
                  <a:cubicBezTo>
                    <a:pt x="1487" y="51"/>
                    <a:pt x="0" y="1601"/>
                    <a:pt x="50" y="3475"/>
                  </a:cubicBezTo>
                  <a:cubicBezTo>
                    <a:pt x="50" y="3538"/>
                    <a:pt x="100" y="3575"/>
                    <a:pt x="150" y="3575"/>
                  </a:cubicBezTo>
                  <a:cubicBezTo>
                    <a:pt x="200" y="3575"/>
                    <a:pt x="250" y="3538"/>
                    <a:pt x="250" y="3475"/>
                  </a:cubicBezTo>
                  <a:cubicBezTo>
                    <a:pt x="200" y="1713"/>
                    <a:pt x="1600" y="238"/>
                    <a:pt x="3362" y="201"/>
                  </a:cubicBezTo>
                  <a:cubicBezTo>
                    <a:pt x="3474" y="176"/>
                    <a:pt x="3474" y="13"/>
                    <a:pt x="3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1093448" y="2162410"/>
              <a:ext cx="161978" cy="167955"/>
            </a:xfrm>
            <a:custGeom>
              <a:avLst/>
              <a:gdLst/>
              <a:ahLst/>
              <a:cxnLst/>
              <a:rect l="l" t="t" r="r" b="b"/>
              <a:pathLst>
                <a:path w="2412" h="2501" extrusionOk="0">
                  <a:moveTo>
                    <a:pt x="2312" y="1"/>
                  </a:moveTo>
                  <a:cubicBezTo>
                    <a:pt x="1012" y="26"/>
                    <a:pt x="0" y="1113"/>
                    <a:pt x="25" y="2400"/>
                  </a:cubicBezTo>
                  <a:cubicBezTo>
                    <a:pt x="25" y="2450"/>
                    <a:pt x="75" y="2500"/>
                    <a:pt x="125" y="2500"/>
                  </a:cubicBezTo>
                  <a:cubicBezTo>
                    <a:pt x="188" y="2500"/>
                    <a:pt x="225" y="2450"/>
                    <a:pt x="225" y="2400"/>
                  </a:cubicBezTo>
                  <a:cubicBezTo>
                    <a:pt x="200" y="1213"/>
                    <a:pt x="1137" y="226"/>
                    <a:pt x="2312" y="201"/>
                  </a:cubicBezTo>
                  <a:cubicBezTo>
                    <a:pt x="2374" y="201"/>
                    <a:pt x="2412" y="151"/>
                    <a:pt x="2412" y="101"/>
                  </a:cubicBezTo>
                  <a:cubicBezTo>
                    <a:pt x="2412" y="38"/>
                    <a:pt x="2362" y="1"/>
                    <a:pt x="2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1173966" y="2242123"/>
              <a:ext cx="84011" cy="86563"/>
            </a:xfrm>
            <a:custGeom>
              <a:avLst/>
              <a:gdLst/>
              <a:ahLst/>
              <a:cxnLst/>
              <a:rect l="l" t="t" r="r" b="b"/>
              <a:pathLst>
                <a:path w="1251" h="1289" extrusionOk="0">
                  <a:moveTo>
                    <a:pt x="1150" y="1"/>
                  </a:moveTo>
                  <a:cubicBezTo>
                    <a:pt x="513" y="13"/>
                    <a:pt x="1" y="551"/>
                    <a:pt x="26" y="1188"/>
                  </a:cubicBezTo>
                  <a:cubicBezTo>
                    <a:pt x="26" y="1238"/>
                    <a:pt x="63" y="1288"/>
                    <a:pt x="126" y="1288"/>
                  </a:cubicBezTo>
                  <a:cubicBezTo>
                    <a:pt x="176" y="1276"/>
                    <a:pt x="226" y="1238"/>
                    <a:pt x="226" y="1176"/>
                  </a:cubicBezTo>
                  <a:cubicBezTo>
                    <a:pt x="213" y="926"/>
                    <a:pt x="313" y="676"/>
                    <a:pt x="488" y="501"/>
                  </a:cubicBezTo>
                  <a:cubicBezTo>
                    <a:pt x="663" y="313"/>
                    <a:pt x="901" y="213"/>
                    <a:pt x="1150" y="201"/>
                  </a:cubicBezTo>
                  <a:cubicBezTo>
                    <a:pt x="1200" y="201"/>
                    <a:pt x="1250" y="151"/>
                    <a:pt x="1250" y="101"/>
                  </a:cubicBezTo>
                  <a:cubicBezTo>
                    <a:pt x="1250" y="51"/>
                    <a:pt x="1200" y="1"/>
                    <a:pt x="1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1" name="Google Shape;1661;p57"/>
          <p:cNvGrpSpPr/>
          <p:nvPr/>
        </p:nvGrpSpPr>
        <p:grpSpPr>
          <a:xfrm>
            <a:off x="348704" y="1409542"/>
            <a:ext cx="616539" cy="649552"/>
            <a:chOff x="2429425" y="1984725"/>
            <a:chExt cx="239600" cy="239600"/>
          </a:xfrm>
        </p:grpSpPr>
        <p:sp>
          <p:nvSpPr>
            <p:cNvPr id="1662" name="Google Shape;1662;p57"/>
            <p:cNvSpPr/>
            <p:nvPr/>
          </p:nvSpPr>
          <p:spPr>
            <a:xfrm>
              <a:off x="2429425" y="1984725"/>
              <a:ext cx="239600" cy="239600"/>
            </a:xfrm>
            <a:custGeom>
              <a:avLst/>
              <a:gdLst/>
              <a:ahLst/>
              <a:cxnLst/>
              <a:rect l="l" t="t" r="r" b="b"/>
              <a:pathLst>
                <a:path w="9584" h="9584" extrusionOk="0">
                  <a:moveTo>
                    <a:pt x="3771" y="0"/>
                  </a:moveTo>
                  <a:lnTo>
                    <a:pt x="3679" y="2606"/>
                  </a:lnTo>
                  <a:lnTo>
                    <a:pt x="1519" y="1152"/>
                  </a:lnTo>
                  <a:lnTo>
                    <a:pt x="2736" y="3457"/>
                  </a:lnTo>
                  <a:lnTo>
                    <a:pt x="131" y="3273"/>
                  </a:lnTo>
                  <a:lnTo>
                    <a:pt x="2344" y="4661"/>
                  </a:lnTo>
                  <a:lnTo>
                    <a:pt x="0" y="5813"/>
                  </a:lnTo>
                  <a:lnTo>
                    <a:pt x="2606" y="5905"/>
                  </a:lnTo>
                  <a:lnTo>
                    <a:pt x="1152" y="8065"/>
                  </a:lnTo>
                  <a:lnTo>
                    <a:pt x="1152" y="8065"/>
                  </a:lnTo>
                  <a:lnTo>
                    <a:pt x="3457" y="6847"/>
                  </a:lnTo>
                  <a:lnTo>
                    <a:pt x="3273" y="9453"/>
                  </a:lnTo>
                  <a:lnTo>
                    <a:pt x="4661" y="7240"/>
                  </a:lnTo>
                  <a:lnTo>
                    <a:pt x="5813" y="9584"/>
                  </a:lnTo>
                  <a:lnTo>
                    <a:pt x="5905" y="6978"/>
                  </a:lnTo>
                  <a:lnTo>
                    <a:pt x="8065" y="8432"/>
                  </a:lnTo>
                  <a:lnTo>
                    <a:pt x="6847" y="6127"/>
                  </a:lnTo>
                  <a:lnTo>
                    <a:pt x="9453" y="6311"/>
                  </a:lnTo>
                  <a:lnTo>
                    <a:pt x="7240" y="4923"/>
                  </a:lnTo>
                  <a:lnTo>
                    <a:pt x="9584" y="3771"/>
                  </a:lnTo>
                  <a:lnTo>
                    <a:pt x="6978" y="3679"/>
                  </a:lnTo>
                  <a:lnTo>
                    <a:pt x="8432" y="1519"/>
                  </a:lnTo>
                  <a:lnTo>
                    <a:pt x="6127" y="2737"/>
                  </a:lnTo>
                  <a:lnTo>
                    <a:pt x="6127" y="2737"/>
                  </a:lnTo>
                  <a:lnTo>
                    <a:pt x="6311" y="131"/>
                  </a:lnTo>
                  <a:lnTo>
                    <a:pt x="4923" y="2344"/>
                  </a:lnTo>
                  <a:lnTo>
                    <a:pt x="37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a:off x="2543993" y="2064079"/>
              <a:ext cx="17050" cy="80875"/>
            </a:xfrm>
            <a:custGeom>
              <a:avLst/>
              <a:gdLst/>
              <a:ahLst/>
              <a:cxnLst/>
              <a:rect l="l" t="t" r="r" b="b"/>
              <a:pathLst>
                <a:path w="682" h="3235" extrusionOk="0">
                  <a:moveTo>
                    <a:pt x="66" y="1"/>
                  </a:moveTo>
                  <a:lnTo>
                    <a:pt x="131" y="2266"/>
                  </a:lnTo>
                  <a:lnTo>
                    <a:pt x="459" y="2266"/>
                  </a:lnTo>
                  <a:lnTo>
                    <a:pt x="524" y="1"/>
                  </a:lnTo>
                  <a:close/>
                  <a:moveTo>
                    <a:pt x="288" y="2645"/>
                  </a:moveTo>
                  <a:cubicBezTo>
                    <a:pt x="131" y="2645"/>
                    <a:pt x="0" y="2789"/>
                    <a:pt x="13" y="2946"/>
                  </a:cubicBezTo>
                  <a:cubicBezTo>
                    <a:pt x="0" y="3103"/>
                    <a:pt x="131" y="3234"/>
                    <a:pt x="288" y="3234"/>
                  </a:cubicBezTo>
                  <a:cubicBezTo>
                    <a:pt x="681" y="3234"/>
                    <a:pt x="681" y="2645"/>
                    <a:pt x="288" y="26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 name="Google Shape;1589;p57"/>
          <p:cNvSpPr/>
          <p:nvPr/>
        </p:nvSpPr>
        <p:spPr>
          <a:xfrm rot="10800000">
            <a:off x="2553987" y="1384321"/>
            <a:ext cx="497601" cy="244026"/>
          </a:xfrm>
          <a:custGeom>
            <a:avLst/>
            <a:gdLst/>
            <a:ahLst/>
            <a:cxnLst/>
            <a:rect l="l" t="t" r="r" b="b"/>
            <a:pathLst>
              <a:path w="1926" h="1176" extrusionOk="0">
                <a:moveTo>
                  <a:pt x="1" y="0"/>
                </a:moveTo>
                <a:cubicBezTo>
                  <a:pt x="1" y="650"/>
                  <a:pt x="426" y="1175"/>
                  <a:pt x="963" y="1175"/>
                </a:cubicBezTo>
                <a:cubicBezTo>
                  <a:pt x="1501" y="1175"/>
                  <a:pt x="1925" y="650"/>
                  <a:pt x="192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57"/>
          <p:cNvSpPr/>
          <p:nvPr/>
        </p:nvSpPr>
        <p:spPr>
          <a:xfrm rot="10800000">
            <a:off x="2382728" y="1453693"/>
            <a:ext cx="497601" cy="244026"/>
          </a:xfrm>
          <a:custGeom>
            <a:avLst/>
            <a:gdLst/>
            <a:ahLst/>
            <a:cxnLst/>
            <a:rect l="l" t="t" r="r" b="b"/>
            <a:pathLst>
              <a:path w="1926" h="1176" extrusionOk="0">
                <a:moveTo>
                  <a:pt x="1" y="0"/>
                </a:moveTo>
                <a:cubicBezTo>
                  <a:pt x="1" y="650"/>
                  <a:pt x="426" y="1175"/>
                  <a:pt x="963" y="1175"/>
                </a:cubicBezTo>
                <a:cubicBezTo>
                  <a:pt x="1501" y="1175"/>
                  <a:pt x="1925" y="650"/>
                  <a:pt x="1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3"/>
        <p:cNvGrpSpPr/>
        <p:nvPr/>
      </p:nvGrpSpPr>
      <p:grpSpPr>
        <a:xfrm>
          <a:off x="0" y="0"/>
          <a:ext cx="0" cy="0"/>
          <a:chOff x="0" y="0"/>
          <a:chExt cx="0" cy="0"/>
        </a:xfrm>
      </p:grpSpPr>
      <p:sp>
        <p:nvSpPr>
          <p:cNvPr id="6" name="Rectangle 5">
            <a:extLst>
              <a:ext uri="{FF2B5EF4-FFF2-40B4-BE49-F238E27FC236}">
                <a16:creationId xmlns:a16="http://schemas.microsoft.com/office/drawing/2014/main" id="{AC7BFE7A-3575-49DD-ADE7-9DEA9A7E503A}"/>
              </a:ext>
            </a:extLst>
          </p:cNvPr>
          <p:cNvSpPr/>
          <p:nvPr/>
        </p:nvSpPr>
        <p:spPr>
          <a:xfrm>
            <a:off x="754913" y="1374871"/>
            <a:ext cx="4412510" cy="1169551"/>
          </a:xfrm>
          <a:prstGeom prst="rect">
            <a:avLst/>
          </a:prstGeom>
        </p:spPr>
        <p:txBody>
          <a:bodyPr wrap="square">
            <a:spAutoFit/>
          </a:bodyPr>
          <a:lstStyle/>
          <a:p>
            <a:r>
              <a:rPr lang="fr-FR" sz="7000" dirty="0">
                <a:latin typeface="Lexend ExtraBold" panose="020B0604020202020204" charset="0"/>
              </a:rPr>
              <a:t>MERCI </a:t>
            </a:r>
            <a:r>
              <a:rPr lang="en" sz="7000" dirty="0">
                <a:latin typeface="Lexend ExtraBold" panose="020B0604020202020204" charset="0"/>
              </a:rPr>
              <a:t>!</a:t>
            </a:r>
            <a:endParaRPr lang="fr-FR" sz="7000" dirty="0">
              <a:latin typeface="Lexend ExtraBold" panose="020B0604020202020204" charset="0"/>
            </a:endParaRPr>
          </a:p>
        </p:txBody>
      </p:sp>
      <p:grpSp>
        <p:nvGrpSpPr>
          <p:cNvPr id="390" name="Google Shape;2778;p74">
            <a:extLst>
              <a:ext uri="{FF2B5EF4-FFF2-40B4-BE49-F238E27FC236}">
                <a16:creationId xmlns:a16="http://schemas.microsoft.com/office/drawing/2014/main" id="{1CE7441A-6B70-4874-98EF-B15B5966A20D}"/>
              </a:ext>
            </a:extLst>
          </p:cNvPr>
          <p:cNvGrpSpPr/>
          <p:nvPr/>
        </p:nvGrpSpPr>
        <p:grpSpPr>
          <a:xfrm>
            <a:off x="5531675" y="1996764"/>
            <a:ext cx="3141014" cy="2692000"/>
            <a:chOff x="3973774" y="3505403"/>
            <a:chExt cx="1577794" cy="976319"/>
          </a:xfrm>
        </p:grpSpPr>
        <p:sp>
          <p:nvSpPr>
            <p:cNvPr id="391" name="Google Shape;2790;p74">
              <a:extLst>
                <a:ext uri="{FF2B5EF4-FFF2-40B4-BE49-F238E27FC236}">
                  <a16:creationId xmlns:a16="http://schemas.microsoft.com/office/drawing/2014/main" id="{A008D4DC-1F86-4B69-9CE9-B153047EF395}"/>
                </a:ext>
              </a:extLst>
            </p:cNvPr>
            <p:cNvSpPr/>
            <p:nvPr/>
          </p:nvSpPr>
          <p:spPr>
            <a:xfrm>
              <a:off x="4855494" y="4007011"/>
              <a:ext cx="201236" cy="201236"/>
            </a:xfrm>
            <a:custGeom>
              <a:avLst/>
              <a:gdLst/>
              <a:ahLst/>
              <a:cxnLst/>
              <a:rect l="l" t="t" r="r" b="b"/>
              <a:pathLst>
                <a:path w="5499" h="5499" extrusionOk="0">
                  <a:moveTo>
                    <a:pt x="2162" y="0"/>
                  </a:moveTo>
                  <a:lnTo>
                    <a:pt x="2112" y="1500"/>
                  </a:lnTo>
                  <a:lnTo>
                    <a:pt x="863" y="663"/>
                  </a:lnTo>
                  <a:lnTo>
                    <a:pt x="1575" y="1987"/>
                  </a:lnTo>
                  <a:lnTo>
                    <a:pt x="75" y="1887"/>
                  </a:lnTo>
                  <a:lnTo>
                    <a:pt x="1350" y="2675"/>
                  </a:lnTo>
                  <a:lnTo>
                    <a:pt x="0" y="3337"/>
                  </a:lnTo>
                  <a:lnTo>
                    <a:pt x="1500" y="3387"/>
                  </a:lnTo>
                  <a:lnTo>
                    <a:pt x="663" y="4637"/>
                  </a:lnTo>
                  <a:lnTo>
                    <a:pt x="1987" y="3937"/>
                  </a:lnTo>
                  <a:lnTo>
                    <a:pt x="1887" y="5424"/>
                  </a:lnTo>
                  <a:lnTo>
                    <a:pt x="2675" y="4162"/>
                  </a:lnTo>
                  <a:lnTo>
                    <a:pt x="3337" y="5499"/>
                  </a:lnTo>
                  <a:lnTo>
                    <a:pt x="3387" y="4012"/>
                  </a:lnTo>
                  <a:lnTo>
                    <a:pt x="4637" y="4849"/>
                  </a:lnTo>
                  <a:lnTo>
                    <a:pt x="4637" y="4849"/>
                  </a:lnTo>
                  <a:lnTo>
                    <a:pt x="3924" y="3524"/>
                  </a:lnTo>
                  <a:lnTo>
                    <a:pt x="5424" y="3624"/>
                  </a:lnTo>
                  <a:lnTo>
                    <a:pt x="5424" y="3624"/>
                  </a:lnTo>
                  <a:lnTo>
                    <a:pt x="4149" y="2825"/>
                  </a:lnTo>
                  <a:lnTo>
                    <a:pt x="5499" y="2175"/>
                  </a:lnTo>
                  <a:lnTo>
                    <a:pt x="3999" y="2112"/>
                  </a:lnTo>
                  <a:lnTo>
                    <a:pt x="4837" y="875"/>
                  </a:lnTo>
                  <a:lnTo>
                    <a:pt x="3512" y="1575"/>
                  </a:lnTo>
                  <a:lnTo>
                    <a:pt x="3612" y="75"/>
                  </a:lnTo>
                  <a:lnTo>
                    <a:pt x="2825" y="1350"/>
                  </a:lnTo>
                  <a:lnTo>
                    <a:pt x="21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2791;p74">
              <a:extLst>
                <a:ext uri="{FF2B5EF4-FFF2-40B4-BE49-F238E27FC236}">
                  <a16:creationId xmlns:a16="http://schemas.microsoft.com/office/drawing/2014/main" id="{72DC7267-B836-4228-90AA-FBCD24CB5C63}"/>
                </a:ext>
              </a:extLst>
            </p:cNvPr>
            <p:cNvSpPr/>
            <p:nvPr/>
          </p:nvSpPr>
          <p:spPr>
            <a:xfrm>
              <a:off x="4948204" y="4072714"/>
              <a:ext cx="11930" cy="67737"/>
            </a:xfrm>
            <a:custGeom>
              <a:avLst/>
              <a:gdLst/>
              <a:ahLst/>
              <a:cxnLst/>
              <a:rect l="l" t="t" r="r" b="b"/>
              <a:pathLst>
                <a:path w="326" h="1851" extrusionOk="0">
                  <a:moveTo>
                    <a:pt x="38" y="1"/>
                  </a:moveTo>
                  <a:lnTo>
                    <a:pt x="75" y="1313"/>
                  </a:lnTo>
                  <a:lnTo>
                    <a:pt x="250" y="1313"/>
                  </a:lnTo>
                  <a:lnTo>
                    <a:pt x="300" y="1"/>
                  </a:lnTo>
                  <a:close/>
                  <a:moveTo>
                    <a:pt x="163" y="1525"/>
                  </a:moveTo>
                  <a:cubicBezTo>
                    <a:pt x="63" y="1525"/>
                    <a:pt x="0" y="1613"/>
                    <a:pt x="0" y="1700"/>
                  </a:cubicBezTo>
                  <a:cubicBezTo>
                    <a:pt x="0" y="1800"/>
                    <a:pt x="78" y="1850"/>
                    <a:pt x="156" y="1850"/>
                  </a:cubicBezTo>
                  <a:cubicBezTo>
                    <a:pt x="235" y="1850"/>
                    <a:pt x="313" y="1800"/>
                    <a:pt x="313" y="1700"/>
                  </a:cubicBezTo>
                  <a:cubicBezTo>
                    <a:pt x="325" y="1613"/>
                    <a:pt x="250" y="1525"/>
                    <a:pt x="163" y="15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792;p74">
              <a:extLst>
                <a:ext uri="{FF2B5EF4-FFF2-40B4-BE49-F238E27FC236}">
                  <a16:creationId xmlns:a16="http://schemas.microsoft.com/office/drawing/2014/main" id="{FF30D2EE-6BC5-49B3-B427-C7B65780DD88}"/>
                </a:ext>
              </a:extLst>
            </p:cNvPr>
            <p:cNvSpPr/>
            <p:nvPr/>
          </p:nvSpPr>
          <p:spPr>
            <a:xfrm>
              <a:off x="5036127" y="3792967"/>
              <a:ext cx="267107" cy="267107"/>
            </a:xfrm>
            <a:custGeom>
              <a:avLst/>
              <a:gdLst/>
              <a:ahLst/>
              <a:cxnLst/>
              <a:rect l="l" t="t" r="r" b="b"/>
              <a:pathLst>
                <a:path w="7299" h="7299" extrusionOk="0">
                  <a:moveTo>
                    <a:pt x="2875" y="1"/>
                  </a:moveTo>
                  <a:lnTo>
                    <a:pt x="2812" y="1988"/>
                  </a:lnTo>
                  <a:lnTo>
                    <a:pt x="1163" y="876"/>
                  </a:lnTo>
                  <a:lnTo>
                    <a:pt x="1163" y="876"/>
                  </a:lnTo>
                  <a:lnTo>
                    <a:pt x="2088" y="2638"/>
                  </a:lnTo>
                  <a:lnTo>
                    <a:pt x="101" y="2500"/>
                  </a:lnTo>
                  <a:lnTo>
                    <a:pt x="1788" y="3550"/>
                  </a:lnTo>
                  <a:lnTo>
                    <a:pt x="1" y="4425"/>
                  </a:lnTo>
                  <a:lnTo>
                    <a:pt x="1988" y="4500"/>
                  </a:lnTo>
                  <a:lnTo>
                    <a:pt x="875" y="6149"/>
                  </a:lnTo>
                  <a:lnTo>
                    <a:pt x="875" y="6149"/>
                  </a:lnTo>
                  <a:lnTo>
                    <a:pt x="2637" y="5212"/>
                  </a:lnTo>
                  <a:lnTo>
                    <a:pt x="2500" y="7199"/>
                  </a:lnTo>
                  <a:lnTo>
                    <a:pt x="3550" y="5512"/>
                  </a:lnTo>
                  <a:lnTo>
                    <a:pt x="4424" y="7299"/>
                  </a:lnTo>
                  <a:lnTo>
                    <a:pt x="4499" y="5312"/>
                  </a:lnTo>
                  <a:lnTo>
                    <a:pt x="6149" y="6424"/>
                  </a:lnTo>
                  <a:lnTo>
                    <a:pt x="5212" y="4662"/>
                  </a:lnTo>
                  <a:lnTo>
                    <a:pt x="7199" y="4800"/>
                  </a:lnTo>
                  <a:lnTo>
                    <a:pt x="5512" y="3750"/>
                  </a:lnTo>
                  <a:lnTo>
                    <a:pt x="7299" y="2875"/>
                  </a:lnTo>
                  <a:lnTo>
                    <a:pt x="5312" y="2800"/>
                  </a:lnTo>
                  <a:lnTo>
                    <a:pt x="6424" y="1151"/>
                  </a:lnTo>
                  <a:lnTo>
                    <a:pt x="4674" y="2088"/>
                  </a:lnTo>
                  <a:lnTo>
                    <a:pt x="4812" y="101"/>
                  </a:lnTo>
                  <a:lnTo>
                    <a:pt x="3750" y="1788"/>
                  </a:lnTo>
                  <a:lnTo>
                    <a:pt x="28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2793;p74">
              <a:extLst>
                <a:ext uri="{FF2B5EF4-FFF2-40B4-BE49-F238E27FC236}">
                  <a16:creationId xmlns:a16="http://schemas.microsoft.com/office/drawing/2014/main" id="{7BE94C86-058B-4036-B189-A581C69DA64B}"/>
                </a:ext>
              </a:extLst>
            </p:cNvPr>
            <p:cNvSpPr/>
            <p:nvPr/>
          </p:nvSpPr>
          <p:spPr>
            <a:xfrm>
              <a:off x="5157198" y="3878358"/>
              <a:ext cx="19249" cy="90609"/>
            </a:xfrm>
            <a:custGeom>
              <a:avLst/>
              <a:gdLst/>
              <a:ahLst/>
              <a:cxnLst/>
              <a:rect l="l" t="t" r="r" b="b"/>
              <a:pathLst>
                <a:path w="526" h="2476" extrusionOk="0">
                  <a:moveTo>
                    <a:pt x="50" y="1"/>
                  </a:moveTo>
                  <a:lnTo>
                    <a:pt x="100" y="1738"/>
                  </a:lnTo>
                  <a:lnTo>
                    <a:pt x="350" y="1738"/>
                  </a:lnTo>
                  <a:lnTo>
                    <a:pt x="400" y="1"/>
                  </a:lnTo>
                  <a:close/>
                  <a:moveTo>
                    <a:pt x="225" y="2025"/>
                  </a:moveTo>
                  <a:cubicBezTo>
                    <a:pt x="100" y="2025"/>
                    <a:pt x="0" y="2125"/>
                    <a:pt x="13" y="2250"/>
                  </a:cubicBezTo>
                  <a:cubicBezTo>
                    <a:pt x="0" y="2375"/>
                    <a:pt x="100" y="2475"/>
                    <a:pt x="225" y="2475"/>
                  </a:cubicBezTo>
                  <a:cubicBezTo>
                    <a:pt x="525" y="2475"/>
                    <a:pt x="525" y="2025"/>
                    <a:pt x="225" y="20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794;p74">
              <a:extLst>
                <a:ext uri="{FF2B5EF4-FFF2-40B4-BE49-F238E27FC236}">
                  <a16:creationId xmlns:a16="http://schemas.microsoft.com/office/drawing/2014/main" id="{01E99202-7FCF-4719-8FAE-BD1052A94503}"/>
                </a:ext>
              </a:extLst>
            </p:cNvPr>
            <p:cNvSpPr/>
            <p:nvPr/>
          </p:nvSpPr>
          <p:spPr>
            <a:xfrm>
              <a:off x="4859593" y="3704260"/>
              <a:ext cx="191648" cy="191648"/>
            </a:xfrm>
            <a:custGeom>
              <a:avLst/>
              <a:gdLst/>
              <a:ahLst/>
              <a:cxnLst/>
              <a:rect l="l" t="t" r="r" b="b"/>
              <a:pathLst>
                <a:path w="5237" h="5237" extrusionOk="0">
                  <a:moveTo>
                    <a:pt x="2063" y="1"/>
                  </a:moveTo>
                  <a:lnTo>
                    <a:pt x="2013" y="1425"/>
                  </a:lnTo>
                  <a:lnTo>
                    <a:pt x="826" y="625"/>
                  </a:lnTo>
                  <a:lnTo>
                    <a:pt x="1500" y="1888"/>
                  </a:lnTo>
                  <a:lnTo>
                    <a:pt x="76" y="1788"/>
                  </a:lnTo>
                  <a:lnTo>
                    <a:pt x="1288" y="2550"/>
                  </a:lnTo>
                  <a:lnTo>
                    <a:pt x="1" y="3175"/>
                  </a:lnTo>
                  <a:lnTo>
                    <a:pt x="1425" y="3225"/>
                  </a:lnTo>
                  <a:lnTo>
                    <a:pt x="638" y="4412"/>
                  </a:lnTo>
                  <a:lnTo>
                    <a:pt x="1888" y="3737"/>
                  </a:lnTo>
                  <a:lnTo>
                    <a:pt x="1788" y="5162"/>
                  </a:lnTo>
                  <a:lnTo>
                    <a:pt x="2550" y="3949"/>
                  </a:lnTo>
                  <a:lnTo>
                    <a:pt x="3175" y="5237"/>
                  </a:lnTo>
                  <a:lnTo>
                    <a:pt x="3225" y="3812"/>
                  </a:lnTo>
                  <a:lnTo>
                    <a:pt x="4412" y="4612"/>
                  </a:lnTo>
                  <a:lnTo>
                    <a:pt x="3737" y="3350"/>
                  </a:lnTo>
                  <a:lnTo>
                    <a:pt x="5162" y="3450"/>
                  </a:lnTo>
                  <a:lnTo>
                    <a:pt x="3950" y="2687"/>
                  </a:lnTo>
                  <a:lnTo>
                    <a:pt x="5237" y="2062"/>
                  </a:lnTo>
                  <a:lnTo>
                    <a:pt x="3812" y="2013"/>
                  </a:lnTo>
                  <a:lnTo>
                    <a:pt x="4612" y="825"/>
                  </a:lnTo>
                  <a:lnTo>
                    <a:pt x="3350" y="1500"/>
                  </a:lnTo>
                  <a:lnTo>
                    <a:pt x="3350" y="1500"/>
                  </a:lnTo>
                  <a:lnTo>
                    <a:pt x="3450" y="76"/>
                  </a:lnTo>
                  <a:lnTo>
                    <a:pt x="2688" y="1288"/>
                  </a:lnTo>
                  <a:lnTo>
                    <a:pt x="20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2795;p74">
              <a:extLst>
                <a:ext uri="{FF2B5EF4-FFF2-40B4-BE49-F238E27FC236}">
                  <a16:creationId xmlns:a16="http://schemas.microsoft.com/office/drawing/2014/main" id="{F0B5625F-2034-4B84-9921-0A9B6421BB81}"/>
                </a:ext>
              </a:extLst>
            </p:cNvPr>
            <p:cNvSpPr/>
            <p:nvPr/>
          </p:nvSpPr>
          <p:spPr>
            <a:xfrm>
              <a:off x="4948204" y="3767255"/>
              <a:ext cx="11454" cy="64517"/>
            </a:xfrm>
            <a:custGeom>
              <a:avLst/>
              <a:gdLst/>
              <a:ahLst/>
              <a:cxnLst/>
              <a:rect l="l" t="t" r="r" b="b"/>
              <a:pathLst>
                <a:path w="313" h="1763" extrusionOk="0">
                  <a:moveTo>
                    <a:pt x="25" y="0"/>
                  </a:moveTo>
                  <a:lnTo>
                    <a:pt x="63" y="1237"/>
                  </a:lnTo>
                  <a:lnTo>
                    <a:pt x="238" y="1237"/>
                  </a:lnTo>
                  <a:lnTo>
                    <a:pt x="275" y="0"/>
                  </a:lnTo>
                  <a:close/>
                  <a:moveTo>
                    <a:pt x="163" y="1450"/>
                  </a:moveTo>
                  <a:cubicBezTo>
                    <a:pt x="75" y="1450"/>
                    <a:pt x="0" y="1525"/>
                    <a:pt x="0" y="1612"/>
                  </a:cubicBezTo>
                  <a:cubicBezTo>
                    <a:pt x="0" y="1700"/>
                    <a:pt x="75" y="1762"/>
                    <a:pt x="163" y="1762"/>
                  </a:cubicBezTo>
                  <a:cubicBezTo>
                    <a:pt x="250" y="1762"/>
                    <a:pt x="313" y="1700"/>
                    <a:pt x="313" y="1612"/>
                  </a:cubicBezTo>
                  <a:cubicBezTo>
                    <a:pt x="313" y="1525"/>
                    <a:pt x="250" y="1450"/>
                    <a:pt x="163" y="14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796;p74">
              <a:extLst>
                <a:ext uri="{FF2B5EF4-FFF2-40B4-BE49-F238E27FC236}">
                  <a16:creationId xmlns:a16="http://schemas.microsoft.com/office/drawing/2014/main" id="{E19D44BA-E754-4EEC-92DA-F195D9E9B031}"/>
                </a:ext>
              </a:extLst>
            </p:cNvPr>
            <p:cNvSpPr/>
            <p:nvPr/>
          </p:nvSpPr>
          <p:spPr>
            <a:xfrm>
              <a:off x="3974689" y="3964012"/>
              <a:ext cx="312851" cy="510390"/>
            </a:xfrm>
            <a:custGeom>
              <a:avLst/>
              <a:gdLst/>
              <a:ahLst/>
              <a:cxnLst/>
              <a:rect l="l" t="t" r="r" b="b"/>
              <a:pathLst>
                <a:path w="8549" h="13947" extrusionOk="0">
                  <a:moveTo>
                    <a:pt x="6061" y="1"/>
                  </a:moveTo>
                  <a:cubicBezTo>
                    <a:pt x="4736" y="1"/>
                    <a:pt x="3671" y="1133"/>
                    <a:pt x="3200" y="2350"/>
                  </a:cubicBezTo>
                  <a:cubicBezTo>
                    <a:pt x="2225" y="4887"/>
                    <a:pt x="1350" y="7461"/>
                    <a:pt x="588" y="10073"/>
                  </a:cubicBezTo>
                  <a:cubicBezTo>
                    <a:pt x="276" y="11148"/>
                    <a:pt x="1" y="12385"/>
                    <a:pt x="638" y="13310"/>
                  </a:cubicBezTo>
                  <a:cubicBezTo>
                    <a:pt x="825" y="13584"/>
                    <a:pt x="1088" y="13809"/>
                    <a:pt x="1388" y="13947"/>
                  </a:cubicBezTo>
                  <a:lnTo>
                    <a:pt x="3675" y="13947"/>
                  </a:lnTo>
                  <a:cubicBezTo>
                    <a:pt x="3875" y="13859"/>
                    <a:pt x="4075" y="13759"/>
                    <a:pt x="4250" y="13634"/>
                  </a:cubicBezTo>
                  <a:cubicBezTo>
                    <a:pt x="5349" y="12847"/>
                    <a:pt x="5949" y="11560"/>
                    <a:pt x="6461" y="10310"/>
                  </a:cubicBezTo>
                  <a:cubicBezTo>
                    <a:pt x="7311" y="8211"/>
                    <a:pt x="8074" y="6049"/>
                    <a:pt x="8373" y="3800"/>
                  </a:cubicBezTo>
                  <a:cubicBezTo>
                    <a:pt x="8548" y="2487"/>
                    <a:pt x="8398" y="850"/>
                    <a:pt x="7199" y="276"/>
                  </a:cubicBezTo>
                  <a:cubicBezTo>
                    <a:pt x="6805" y="85"/>
                    <a:pt x="6423" y="1"/>
                    <a:pt x="6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797;p74">
              <a:extLst>
                <a:ext uri="{FF2B5EF4-FFF2-40B4-BE49-F238E27FC236}">
                  <a16:creationId xmlns:a16="http://schemas.microsoft.com/office/drawing/2014/main" id="{DE863078-0965-46A7-85B5-ACB824209E2D}"/>
                </a:ext>
              </a:extLst>
            </p:cNvPr>
            <p:cNvSpPr/>
            <p:nvPr/>
          </p:nvSpPr>
          <p:spPr>
            <a:xfrm>
              <a:off x="3973774" y="3962292"/>
              <a:ext cx="317425" cy="513940"/>
            </a:xfrm>
            <a:custGeom>
              <a:avLst/>
              <a:gdLst/>
              <a:ahLst/>
              <a:cxnLst/>
              <a:rect l="l" t="t" r="r" b="b"/>
              <a:pathLst>
                <a:path w="8674" h="14044" extrusionOk="0">
                  <a:moveTo>
                    <a:pt x="6110" y="96"/>
                  </a:moveTo>
                  <a:cubicBezTo>
                    <a:pt x="6489" y="96"/>
                    <a:pt x="6868" y="185"/>
                    <a:pt x="7211" y="360"/>
                  </a:cubicBezTo>
                  <a:cubicBezTo>
                    <a:pt x="8573" y="1022"/>
                    <a:pt x="8461" y="3009"/>
                    <a:pt x="8348" y="3834"/>
                  </a:cubicBezTo>
                  <a:cubicBezTo>
                    <a:pt x="8036" y="6221"/>
                    <a:pt x="7211" y="8470"/>
                    <a:pt x="6437" y="10345"/>
                  </a:cubicBezTo>
                  <a:cubicBezTo>
                    <a:pt x="5937" y="11582"/>
                    <a:pt x="5349" y="12869"/>
                    <a:pt x="4250" y="13644"/>
                  </a:cubicBezTo>
                  <a:cubicBezTo>
                    <a:pt x="4087" y="13756"/>
                    <a:pt x="3887" y="13856"/>
                    <a:pt x="3700" y="13944"/>
                  </a:cubicBezTo>
                  <a:lnTo>
                    <a:pt x="1425" y="13944"/>
                  </a:lnTo>
                  <a:cubicBezTo>
                    <a:pt x="1138" y="13806"/>
                    <a:pt x="888" y="13594"/>
                    <a:pt x="713" y="13332"/>
                  </a:cubicBezTo>
                  <a:cubicBezTo>
                    <a:pt x="101" y="12457"/>
                    <a:pt x="326" y="11282"/>
                    <a:pt x="663" y="10132"/>
                  </a:cubicBezTo>
                  <a:cubicBezTo>
                    <a:pt x="1388" y="7646"/>
                    <a:pt x="2250" y="5121"/>
                    <a:pt x="3275" y="2422"/>
                  </a:cubicBezTo>
                  <a:cubicBezTo>
                    <a:pt x="3675" y="1397"/>
                    <a:pt x="4400" y="597"/>
                    <a:pt x="5237" y="260"/>
                  </a:cubicBezTo>
                  <a:cubicBezTo>
                    <a:pt x="5517" y="150"/>
                    <a:pt x="5813" y="96"/>
                    <a:pt x="6110" y="96"/>
                  </a:cubicBezTo>
                  <a:close/>
                  <a:moveTo>
                    <a:pt x="6102" y="0"/>
                  </a:moveTo>
                  <a:cubicBezTo>
                    <a:pt x="5796" y="0"/>
                    <a:pt x="5489" y="58"/>
                    <a:pt x="5199" y="173"/>
                  </a:cubicBezTo>
                  <a:cubicBezTo>
                    <a:pt x="4337" y="523"/>
                    <a:pt x="3587" y="1347"/>
                    <a:pt x="3187" y="2397"/>
                  </a:cubicBezTo>
                  <a:cubicBezTo>
                    <a:pt x="2150" y="5096"/>
                    <a:pt x="1288" y="7621"/>
                    <a:pt x="563" y="10120"/>
                  </a:cubicBezTo>
                  <a:cubicBezTo>
                    <a:pt x="226" y="11282"/>
                    <a:pt x="1" y="12482"/>
                    <a:pt x="626" y="13394"/>
                  </a:cubicBezTo>
                  <a:cubicBezTo>
                    <a:pt x="813" y="13669"/>
                    <a:pt x="1088" y="13894"/>
                    <a:pt x="1388" y="14044"/>
                  </a:cubicBezTo>
                  <a:lnTo>
                    <a:pt x="3725" y="14044"/>
                  </a:lnTo>
                  <a:cubicBezTo>
                    <a:pt x="3925" y="13956"/>
                    <a:pt x="4125" y="13856"/>
                    <a:pt x="4312" y="13731"/>
                  </a:cubicBezTo>
                  <a:cubicBezTo>
                    <a:pt x="5424" y="12944"/>
                    <a:pt x="6024" y="11645"/>
                    <a:pt x="6536" y="10395"/>
                  </a:cubicBezTo>
                  <a:cubicBezTo>
                    <a:pt x="7299" y="8508"/>
                    <a:pt x="8136" y="6258"/>
                    <a:pt x="8448" y="3859"/>
                  </a:cubicBezTo>
                  <a:cubicBezTo>
                    <a:pt x="8561" y="3009"/>
                    <a:pt x="8673" y="972"/>
                    <a:pt x="7249" y="285"/>
                  </a:cubicBezTo>
                  <a:cubicBezTo>
                    <a:pt x="6890" y="95"/>
                    <a:pt x="6496" y="0"/>
                    <a:pt x="6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798;p74">
              <a:extLst>
                <a:ext uri="{FF2B5EF4-FFF2-40B4-BE49-F238E27FC236}">
                  <a16:creationId xmlns:a16="http://schemas.microsoft.com/office/drawing/2014/main" id="{1DF4FFF1-3FB6-4672-9596-FECF8F969706}"/>
                </a:ext>
              </a:extLst>
            </p:cNvPr>
            <p:cNvSpPr/>
            <p:nvPr/>
          </p:nvSpPr>
          <p:spPr>
            <a:xfrm>
              <a:off x="4057942" y="3767204"/>
              <a:ext cx="718470" cy="707198"/>
            </a:xfrm>
            <a:custGeom>
              <a:avLst/>
              <a:gdLst/>
              <a:ahLst/>
              <a:cxnLst/>
              <a:rect l="l" t="t" r="r" b="b"/>
              <a:pathLst>
                <a:path w="19633" h="19325" extrusionOk="0">
                  <a:moveTo>
                    <a:pt x="11897" y="0"/>
                  </a:moveTo>
                  <a:cubicBezTo>
                    <a:pt x="8175" y="0"/>
                    <a:pt x="4625" y="1725"/>
                    <a:pt x="2312" y="4716"/>
                  </a:cubicBezTo>
                  <a:cubicBezTo>
                    <a:pt x="1725" y="5479"/>
                    <a:pt x="1237" y="6303"/>
                    <a:pt x="862" y="7191"/>
                  </a:cubicBezTo>
                  <a:cubicBezTo>
                    <a:pt x="762" y="7428"/>
                    <a:pt x="0" y="8940"/>
                    <a:pt x="300" y="9153"/>
                  </a:cubicBezTo>
                  <a:cubicBezTo>
                    <a:pt x="1787" y="10227"/>
                    <a:pt x="3262" y="11402"/>
                    <a:pt x="4986" y="12064"/>
                  </a:cubicBezTo>
                  <a:cubicBezTo>
                    <a:pt x="5049" y="12089"/>
                    <a:pt x="4711" y="13351"/>
                    <a:pt x="4686" y="13464"/>
                  </a:cubicBezTo>
                  <a:cubicBezTo>
                    <a:pt x="4574" y="13939"/>
                    <a:pt x="4461" y="14401"/>
                    <a:pt x="4374" y="14876"/>
                  </a:cubicBezTo>
                  <a:cubicBezTo>
                    <a:pt x="4186" y="15813"/>
                    <a:pt x="4037" y="16763"/>
                    <a:pt x="3874" y="17700"/>
                  </a:cubicBezTo>
                  <a:cubicBezTo>
                    <a:pt x="3787" y="18225"/>
                    <a:pt x="3687" y="18750"/>
                    <a:pt x="3599" y="19287"/>
                  </a:cubicBezTo>
                  <a:cubicBezTo>
                    <a:pt x="3599" y="19300"/>
                    <a:pt x="3624" y="19312"/>
                    <a:pt x="3674" y="19325"/>
                  </a:cubicBezTo>
                  <a:lnTo>
                    <a:pt x="17358" y="19325"/>
                  </a:lnTo>
                  <a:cubicBezTo>
                    <a:pt x="17620" y="19125"/>
                    <a:pt x="17845" y="18875"/>
                    <a:pt x="18008" y="18588"/>
                  </a:cubicBezTo>
                  <a:cubicBezTo>
                    <a:pt x="18270" y="18100"/>
                    <a:pt x="18458" y="17563"/>
                    <a:pt x="18558" y="17013"/>
                  </a:cubicBezTo>
                  <a:cubicBezTo>
                    <a:pt x="19295" y="13839"/>
                    <a:pt x="19632" y="10577"/>
                    <a:pt x="19545" y="7303"/>
                  </a:cubicBezTo>
                  <a:cubicBezTo>
                    <a:pt x="19545" y="6541"/>
                    <a:pt x="19470" y="5779"/>
                    <a:pt x="19295" y="5029"/>
                  </a:cubicBezTo>
                  <a:cubicBezTo>
                    <a:pt x="19033" y="3942"/>
                    <a:pt x="18458" y="2979"/>
                    <a:pt x="17870" y="2042"/>
                  </a:cubicBezTo>
                  <a:cubicBezTo>
                    <a:pt x="16933" y="580"/>
                    <a:pt x="14896" y="268"/>
                    <a:pt x="13284" y="80"/>
                  </a:cubicBezTo>
                  <a:cubicBezTo>
                    <a:pt x="12820" y="26"/>
                    <a:pt x="12357" y="0"/>
                    <a:pt x="1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799;p74">
              <a:extLst>
                <a:ext uri="{FF2B5EF4-FFF2-40B4-BE49-F238E27FC236}">
                  <a16:creationId xmlns:a16="http://schemas.microsoft.com/office/drawing/2014/main" id="{BE9B3D50-E0F5-4D9B-BA64-32DE24D72F15}"/>
                </a:ext>
              </a:extLst>
            </p:cNvPr>
            <p:cNvSpPr/>
            <p:nvPr/>
          </p:nvSpPr>
          <p:spPr>
            <a:xfrm>
              <a:off x="4592083" y="3966098"/>
              <a:ext cx="229597" cy="508305"/>
            </a:xfrm>
            <a:custGeom>
              <a:avLst/>
              <a:gdLst/>
              <a:ahLst/>
              <a:cxnLst/>
              <a:rect l="l" t="t" r="r" b="b"/>
              <a:pathLst>
                <a:path w="6274" h="13890" extrusionOk="0">
                  <a:moveTo>
                    <a:pt x="4458" y="0"/>
                  </a:moveTo>
                  <a:cubicBezTo>
                    <a:pt x="4077" y="0"/>
                    <a:pt x="3719" y="213"/>
                    <a:pt x="3462" y="481"/>
                  </a:cubicBezTo>
                  <a:cubicBezTo>
                    <a:pt x="3187" y="831"/>
                    <a:pt x="2962" y="1218"/>
                    <a:pt x="2812" y="1631"/>
                  </a:cubicBezTo>
                  <a:lnTo>
                    <a:pt x="1725" y="4130"/>
                  </a:lnTo>
                  <a:lnTo>
                    <a:pt x="1500" y="4655"/>
                  </a:lnTo>
                  <a:cubicBezTo>
                    <a:pt x="1212" y="5317"/>
                    <a:pt x="488" y="6467"/>
                    <a:pt x="488" y="7192"/>
                  </a:cubicBezTo>
                  <a:cubicBezTo>
                    <a:pt x="150" y="8241"/>
                    <a:pt x="0" y="9379"/>
                    <a:pt x="188" y="10466"/>
                  </a:cubicBezTo>
                  <a:cubicBezTo>
                    <a:pt x="275" y="10903"/>
                    <a:pt x="400" y="11341"/>
                    <a:pt x="550" y="11753"/>
                  </a:cubicBezTo>
                  <a:cubicBezTo>
                    <a:pt x="700" y="12290"/>
                    <a:pt x="938" y="12803"/>
                    <a:pt x="1262" y="13265"/>
                  </a:cubicBezTo>
                  <a:cubicBezTo>
                    <a:pt x="1450" y="13502"/>
                    <a:pt x="1675" y="13715"/>
                    <a:pt x="1925" y="13890"/>
                  </a:cubicBezTo>
                  <a:lnTo>
                    <a:pt x="3137" y="13890"/>
                  </a:lnTo>
                  <a:cubicBezTo>
                    <a:pt x="3574" y="13502"/>
                    <a:pt x="3899" y="12703"/>
                    <a:pt x="4074" y="12278"/>
                  </a:cubicBezTo>
                  <a:cubicBezTo>
                    <a:pt x="5399" y="9179"/>
                    <a:pt x="5911" y="5780"/>
                    <a:pt x="6236" y="2443"/>
                  </a:cubicBezTo>
                  <a:cubicBezTo>
                    <a:pt x="6274" y="2206"/>
                    <a:pt x="6274" y="1968"/>
                    <a:pt x="6236" y="1743"/>
                  </a:cubicBezTo>
                  <a:cubicBezTo>
                    <a:pt x="6136" y="1406"/>
                    <a:pt x="5961" y="1093"/>
                    <a:pt x="5724" y="831"/>
                  </a:cubicBezTo>
                  <a:cubicBezTo>
                    <a:pt x="5436" y="481"/>
                    <a:pt x="5099" y="94"/>
                    <a:pt x="4649" y="19"/>
                  </a:cubicBezTo>
                  <a:cubicBezTo>
                    <a:pt x="4585" y="6"/>
                    <a:pt x="4521" y="0"/>
                    <a:pt x="4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800;p74">
              <a:extLst>
                <a:ext uri="{FF2B5EF4-FFF2-40B4-BE49-F238E27FC236}">
                  <a16:creationId xmlns:a16="http://schemas.microsoft.com/office/drawing/2014/main" id="{C00F0579-A3BF-49F3-B469-F2A46C48FF1C}"/>
                </a:ext>
              </a:extLst>
            </p:cNvPr>
            <p:cNvSpPr/>
            <p:nvPr/>
          </p:nvSpPr>
          <p:spPr>
            <a:xfrm>
              <a:off x="4590693" y="3964341"/>
              <a:ext cx="232817" cy="511891"/>
            </a:xfrm>
            <a:custGeom>
              <a:avLst/>
              <a:gdLst/>
              <a:ahLst/>
              <a:cxnLst/>
              <a:rect l="l" t="t" r="r" b="b"/>
              <a:pathLst>
                <a:path w="6362" h="13988" extrusionOk="0">
                  <a:moveTo>
                    <a:pt x="4520" y="104"/>
                  </a:moveTo>
                  <a:cubicBezTo>
                    <a:pt x="4571" y="104"/>
                    <a:pt x="4623" y="108"/>
                    <a:pt x="4675" y="117"/>
                  </a:cubicBezTo>
                  <a:cubicBezTo>
                    <a:pt x="5112" y="192"/>
                    <a:pt x="5437" y="554"/>
                    <a:pt x="5724" y="916"/>
                  </a:cubicBezTo>
                  <a:cubicBezTo>
                    <a:pt x="5962" y="1166"/>
                    <a:pt x="6137" y="1466"/>
                    <a:pt x="6237" y="1804"/>
                  </a:cubicBezTo>
                  <a:cubicBezTo>
                    <a:pt x="6262" y="2029"/>
                    <a:pt x="6262" y="2254"/>
                    <a:pt x="6237" y="2478"/>
                  </a:cubicBezTo>
                  <a:cubicBezTo>
                    <a:pt x="5949" y="5515"/>
                    <a:pt x="5449" y="9064"/>
                    <a:pt x="4075" y="12313"/>
                  </a:cubicBezTo>
                  <a:lnTo>
                    <a:pt x="4050" y="12351"/>
                  </a:lnTo>
                  <a:cubicBezTo>
                    <a:pt x="3862" y="12788"/>
                    <a:pt x="3562" y="13513"/>
                    <a:pt x="3150" y="13888"/>
                  </a:cubicBezTo>
                  <a:lnTo>
                    <a:pt x="1988" y="13888"/>
                  </a:lnTo>
                  <a:cubicBezTo>
                    <a:pt x="1738" y="13725"/>
                    <a:pt x="1525" y="13513"/>
                    <a:pt x="1338" y="13276"/>
                  </a:cubicBezTo>
                  <a:cubicBezTo>
                    <a:pt x="1025" y="12813"/>
                    <a:pt x="788" y="12313"/>
                    <a:pt x="638" y="11788"/>
                  </a:cubicBezTo>
                  <a:cubicBezTo>
                    <a:pt x="488" y="11364"/>
                    <a:pt x="363" y="10939"/>
                    <a:pt x="276" y="10514"/>
                  </a:cubicBezTo>
                  <a:cubicBezTo>
                    <a:pt x="113" y="9527"/>
                    <a:pt x="201" y="8439"/>
                    <a:pt x="576" y="7265"/>
                  </a:cubicBezTo>
                  <a:lnTo>
                    <a:pt x="576" y="7240"/>
                  </a:lnTo>
                  <a:cubicBezTo>
                    <a:pt x="576" y="6727"/>
                    <a:pt x="963" y="5965"/>
                    <a:pt x="1275" y="5353"/>
                  </a:cubicBezTo>
                  <a:cubicBezTo>
                    <a:pt x="1400" y="5128"/>
                    <a:pt x="1513" y="4915"/>
                    <a:pt x="1588" y="4728"/>
                  </a:cubicBezTo>
                  <a:lnTo>
                    <a:pt x="2900" y="1704"/>
                  </a:lnTo>
                  <a:cubicBezTo>
                    <a:pt x="3050" y="1304"/>
                    <a:pt x="3262" y="916"/>
                    <a:pt x="3550" y="579"/>
                  </a:cubicBezTo>
                  <a:cubicBezTo>
                    <a:pt x="3770" y="336"/>
                    <a:pt x="4137" y="104"/>
                    <a:pt x="4520" y="104"/>
                  </a:cubicBezTo>
                  <a:close/>
                  <a:moveTo>
                    <a:pt x="4508" y="0"/>
                  </a:moveTo>
                  <a:cubicBezTo>
                    <a:pt x="4151" y="0"/>
                    <a:pt x="3761" y="184"/>
                    <a:pt x="3462" y="504"/>
                  </a:cubicBezTo>
                  <a:cubicBezTo>
                    <a:pt x="3175" y="854"/>
                    <a:pt x="2950" y="1241"/>
                    <a:pt x="2800" y="1666"/>
                  </a:cubicBezTo>
                  <a:lnTo>
                    <a:pt x="1500" y="4690"/>
                  </a:lnTo>
                  <a:cubicBezTo>
                    <a:pt x="1413" y="4865"/>
                    <a:pt x="1313" y="5090"/>
                    <a:pt x="1188" y="5315"/>
                  </a:cubicBezTo>
                  <a:cubicBezTo>
                    <a:pt x="876" y="5928"/>
                    <a:pt x="476" y="6702"/>
                    <a:pt x="476" y="7240"/>
                  </a:cubicBezTo>
                  <a:cubicBezTo>
                    <a:pt x="101" y="8427"/>
                    <a:pt x="1" y="9539"/>
                    <a:pt x="176" y="10539"/>
                  </a:cubicBezTo>
                  <a:cubicBezTo>
                    <a:pt x="263" y="10976"/>
                    <a:pt x="388" y="11401"/>
                    <a:pt x="538" y="11826"/>
                  </a:cubicBezTo>
                  <a:cubicBezTo>
                    <a:pt x="701" y="12363"/>
                    <a:pt x="938" y="12876"/>
                    <a:pt x="1263" y="13338"/>
                  </a:cubicBezTo>
                  <a:cubicBezTo>
                    <a:pt x="1450" y="13588"/>
                    <a:pt x="1675" y="13800"/>
                    <a:pt x="1938" y="13975"/>
                  </a:cubicBezTo>
                  <a:lnTo>
                    <a:pt x="1950" y="13988"/>
                  </a:lnTo>
                  <a:lnTo>
                    <a:pt x="3200" y="13988"/>
                  </a:lnTo>
                  <a:lnTo>
                    <a:pt x="3200" y="13975"/>
                  </a:lnTo>
                  <a:cubicBezTo>
                    <a:pt x="3625" y="13588"/>
                    <a:pt x="3950" y="12838"/>
                    <a:pt x="4137" y="12388"/>
                  </a:cubicBezTo>
                  <a:lnTo>
                    <a:pt x="4162" y="12351"/>
                  </a:lnTo>
                  <a:cubicBezTo>
                    <a:pt x="5537" y="9089"/>
                    <a:pt x="6024" y="5540"/>
                    <a:pt x="6324" y="2491"/>
                  </a:cubicBezTo>
                  <a:cubicBezTo>
                    <a:pt x="6362" y="2254"/>
                    <a:pt x="6362" y="2016"/>
                    <a:pt x="6324" y="1779"/>
                  </a:cubicBezTo>
                  <a:cubicBezTo>
                    <a:pt x="6224" y="1429"/>
                    <a:pt x="6049" y="1116"/>
                    <a:pt x="5799" y="854"/>
                  </a:cubicBezTo>
                  <a:cubicBezTo>
                    <a:pt x="5512" y="492"/>
                    <a:pt x="5162" y="104"/>
                    <a:pt x="4687" y="17"/>
                  </a:cubicBezTo>
                  <a:cubicBezTo>
                    <a:pt x="4629" y="6"/>
                    <a:pt x="4569" y="0"/>
                    <a:pt x="4508" y="0"/>
                  </a:cubicBezTo>
                  <a:close/>
                </a:path>
              </a:pathLst>
            </a:custGeom>
            <a:solidFill>
              <a:srgbClr val="1A1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801;p74">
              <a:extLst>
                <a:ext uri="{FF2B5EF4-FFF2-40B4-BE49-F238E27FC236}">
                  <a16:creationId xmlns:a16="http://schemas.microsoft.com/office/drawing/2014/main" id="{AFF94855-8BBA-4C22-BA88-BEE7F884B7E2}"/>
                </a:ext>
              </a:extLst>
            </p:cNvPr>
            <p:cNvSpPr/>
            <p:nvPr/>
          </p:nvSpPr>
          <p:spPr>
            <a:xfrm>
              <a:off x="4603501" y="3757470"/>
              <a:ext cx="231427" cy="372135"/>
            </a:xfrm>
            <a:custGeom>
              <a:avLst/>
              <a:gdLst/>
              <a:ahLst/>
              <a:cxnLst/>
              <a:rect l="l" t="t" r="r" b="b"/>
              <a:pathLst>
                <a:path w="6324" h="10169" extrusionOk="0">
                  <a:moveTo>
                    <a:pt x="1" y="8992"/>
                  </a:moveTo>
                  <a:cubicBezTo>
                    <a:pt x="1" y="8992"/>
                    <a:pt x="1" y="8993"/>
                    <a:pt x="1" y="8994"/>
                  </a:cubicBezTo>
                  <a:cubicBezTo>
                    <a:pt x="1" y="8993"/>
                    <a:pt x="1" y="8992"/>
                    <a:pt x="1" y="8992"/>
                  </a:cubicBezTo>
                  <a:close/>
                  <a:moveTo>
                    <a:pt x="2659" y="0"/>
                  </a:moveTo>
                  <a:cubicBezTo>
                    <a:pt x="2398" y="0"/>
                    <a:pt x="2139" y="42"/>
                    <a:pt x="1888" y="121"/>
                  </a:cubicBezTo>
                  <a:cubicBezTo>
                    <a:pt x="1325" y="334"/>
                    <a:pt x="900" y="858"/>
                    <a:pt x="663" y="1433"/>
                  </a:cubicBezTo>
                  <a:cubicBezTo>
                    <a:pt x="463" y="2008"/>
                    <a:pt x="338" y="2620"/>
                    <a:pt x="313" y="3233"/>
                  </a:cubicBezTo>
                  <a:cubicBezTo>
                    <a:pt x="126" y="5144"/>
                    <a:pt x="26" y="7068"/>
                    <a:pt x="1" y="8992"/>
                  </a:cubicBezTo>
                  <a:lnTo>
                    <a:pt x="1" y="8992"/>
                  </a:lnTo>
                  <a:cubicBezTo>
                    <a:pt x="3" y="8905"/>
                    <a:pt x="145" y="8871"/>
                    <a:pt x="374" y="8871"/>
                  </a:cubicBezTo>
                  <a:cubicBezTo>
                    <a:pt x="1292" y="8871"/>
                    <a:pt x="3600" y="9434"/>
                    <a:pt x="3800" y="9494"/>
                  </a:cubicBezTo>
                  <a:cubicBezTo>
                    <a:pt x="4537" y="9694"/>
                    <a:pt x="5274" y="10156"/>
                    <a:pt x="6037" y="10168"/>
                  </a:cubicBezTo>
                  <a:cubicBezTo>
                    <a:pt x="6137" y="8356"/>
                    <a:pt x="6274" y="6544"/>
                    <a:pt x="6287" y="4732"/>
                  </a:cubicBezTo>
                  <a:cubicBezTo>
                    <a:pt x="6324" y="4120"/>
                    <a:pt x="6274" y="3508"/>
                    <a:pt x="6149" y="2908"/>
                  </a:cubicBezTo>
                  <a:cubicBezTo>
                    <a:pt x="5774" y="1496"/>
                    <a:pt x="4662" y="409"/>
                    <a:pt x="3237" y="71"/>
                  </a:cubicBezTo>
                  <a:cubicBezTo>
                    <a:pt x="3046" y="23"/>
                    <a:pt x="2852" y="0"/>
                    <a:pt x="2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802;p74">
              <a:extLst>
                <a:ext uri="{FF2B5EF4-FFF2-40B4-BE49-F238E27FC236}">
                  <a16:creationId xmlns:a16="http://schemas.microsoft.com/office/drawing/2014/main" id="{FB966FA8-6D4C-448D-A34A-BCD7770C7A3F}"/>
                </a:ext>
              </a:extLst>
            </p:cNvPr>
            <p:cNvSpPr/>
            <p:nvPr/>
          </p:nvSpPr>
          <p:spPr>
            <a:xfrm>
              <a:off x="4569211" y="3678132"/>
              <a:ext cx="245626" cy="796271"/>
            </a:xfrm>
            <a:custGeom>
              <a:avLst/>
              <a:gdLst/>
              <a:ahLst/>
              <a:cxnLst/>
              <a:rect l="l" t="t" r="r" b="b"/>
              <a:pathLst>
                <a:path w="6712" h="21759" extrusionOk="0">
                  <a:moveTo>
                    <a:pt x="5516" y="1"/>
                  </a:moveTo>
                  <a:cubicBezTo>
                    <a:pt x="5391" y="1"/>
                    <a:pt x="5268" y="45"/>
                    <a:pt x="5174" y="140"/>
                  </a:cubicBezTo>
                  <a:cubicBezTo>
                    <a:pt x="5049" y="252"/>
                    <a:pt x="4962" y="402"/>
                    <a:pt x="4912" y="565"/>
                  </a:cubicBezTo>
                  <a:cubicBezTo>
                    <a:pt x="4574" y="1502"/>
                    <a:pt x="4712" y="2602"/>
                    <a:pt x="4574" y="3564"/>
                  </a:cubicBezTo>
                  <a:cubicBezTo>
                    <a:pt x="4499" y="3964"/>
                    <a:pt x="4312" y="4314"/>
                    <a:pt x="4037" y="4589"/>
                  </a:cubicBezTo>
                  <a:cubicBezTo>
                    <a:pt x="3949" y="4651"/>
                    <a:pt x="3862" y="4713"/>
                    <a:pt x="3774" y="4776"/>
                  </a:cubicBezTo>
                  <a:cubicBezTo>
                    <a:pt x="3699" y="4826"/>
                    <a:pt x="3662" y="4863"/>
                    <a:pt x="3612" y="4913"/>
                  </a:cubicBezTo>
                  <a:cubicBezTo>
                    <a:pt x="3387" y="5013"/>
                    <a:pt x="3187" y="5163"/>
                    <a:pt x="3025" y="5363"/>
                  </a:cubicBezTo>
                  <a:cubicBezTo>
                    <a:pt x="2837" y="5638"/>
                    <a:pt x="2737" y="6026"/>
                    <a:pt x="2625" y="6338"/>
                  </a:cubicBezTo>
                  <a:cubicBezTo>
                    <a:pt x="2587" y="6438"/>
                    <a:pt x="2562" y="6550"/>
                    <a:pt x="2562" y="6663"/>
                  </a:cubicBezTo>
                  <a:cubicBezTo>
                    <a:pt x="2537" y="6725"/>
                    <a:pt x="2525" y="6788"/>
                    <a:pt x="2500" y="6863"/>
                  </a:cubicBezTo>
                  <a:cubicBezTo>
                    <a:pt x="1950" y="8925"/>
                    <a:pt x="1463" y="10999"/>
                    <a:pt x="1050" y="13099"/>
                  </a:cubicBezTo>
                  <a:cubicBezTo>
                    <a:pt x="663" y="15011"/>
                    <a:pt x="175" y="16848"/>
                    <a:pt x="50" y="18822"/>
                  </a:cubicBezTo>
                  <a:cubicBezTo>
                    <a:pt x="0" y="19559"/>
                    <a:pt x="25" y="20334"/>
                    <a:pt x="425" y="20947"/>
                  </a:cubicBezTo>
                  <a:cubicBezTo>
                    <a:pt x="663" y="21284"/>
                    <a:pt x="963" y="21559"/>
                    <a:pt x="1313" y="21759"/>
                  </a:cubicBezTo>
                  <a:lnTo>
                    <a:pt x="4187" y="21759"/>
                  </a:lnTo>
                  <a:cubicBezTo>
                    <a:pt x="4499" y="21346"/>
                    <a:pt x="4687" y="20772"/>
                    <a:pt x="4812" y="20334"/>
                  </a:cubicBezTo>
                  <a:cubicBezTo>
                    <a:pt x="5374" y="18310"/>
                    <a:pt x="5399" y="16198"/>
                    <a:pt x="5287" y="14111"/>
                  </a:cubicBezTo>
                  <a:cubicBezTo>
                    <a:pt x="5112" y="11149"/>
                    <a:pt x="5349" y="8200"/>
                    <a:pt x="5237" y="5238"/>
                  </a:cubicBezTo>
                  <a:cubicBezTo>
                    <a:pt x="5986" y="4476"/>
                    <a:pt x="6711" y="3526"/>
                    <a:pt x="6636" y="2402"/>
                  </a:cubicBezTo>
                  <a:cubicBezTo>
                    <a:pt x="6624" y="2227"/>
                    <a:pt x="6586" y="2064"/>
                    <a:pt x="6549" y="1889"/>
                  </a:cubicBezTo>
                  <a:cubicBezTo>
                    <a:pt x="6424" y="1464"/>
                    <a:pt x="6199" y="1039"/>
                    <a:pt x="6049" y="615"/>
                  </a:cubicBezTo>
                  <a:cubicBezTo>
                    <a:pt x="5974" y="377"/>
                    <a:pt x="5874" y="102"/>
                    <a:pt x="5636" y="15"/>
                  </a:cubicBezTo>
                  <a:cubicBezTo>
                    <a:pt x="5597" y="6"/>
                    <a:pt x="5556" y="1"/>
                    <a:pt x="5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803;p74">
              <a:extLst>
                <a:ext uri="{FF2B5EF4-FFF2-40B4-BE49-F238E27FC236}">
                  <a16:creationId xmlns:a16="http://schemas.microsoft.com/office/drawing/2014/main" id="{1BA8F471-9774-4F2F-A638-C1C1A06B2944}"/>
                </a:ext>
              </a:extLst>
            </p:cNvPr>
            <p:cNvSpPr/>
            <p:nvPr/>
          </p:nvSpPr>
          <p:spPr>
            <a:xfrm>
              <a:off x="4567381" y="3676119"/>
              <a:ext cx="248809" cy="800113"/>
            </a:xfrm>
            <a:custGeom>
              <a:avLst/>
              <a:gdLst/>
              <a:ahLst/>
              <a:cxnLst/>
              <a:rect l="l" t="t" r="r" b="b"/>
              <a:pathLst>
                <a:path w="6799" h="21864" extrusionOk="0">
                  <a:moveTo>
                    <a:pt x="5554" y="100"/>
                  </a:moveTo>
                  <a:cubicBezTo>
                    <a:pt x="5594" y="100"/>
                    <a:pt x="5635" y="107"/>
                    <a:pt x="5674" y="120"/>
                  </a:cubicBezTo>
                  <a:cubicBezTo>
                    <a:pt x="5886" y="195"/>
                    <a:pt x="5974" y="445"/>
                    <a:pt x="6061" y="682"/>
                  </a:cubicBezTo>
                  <a:cubicBezTo>
                    <a:pt x="6124" y="870"/>
                    <a:pt x="6199" y="1044"/>
                    <a:pt x="6274" y="1219"/>
                  </a:cubicBezTo>
                  <a:cubicBezTo>
                    <a:pt x="6386" y="1457"/>
                    <a:pt x="6474" y="1707"/>
                    <a:pt x="6549" y="1957"/>
                  </a:cubicBezTo>
                  <a:cubicBezTo>
                    <a:pt x="6599" y="2119"/>
                    <a:pt x="6624" y="2282"/>
                    <a:pt x="6636" y="2457"/>
                  </a:cubicBezTo>
                  <a:cubicBezTo>
                    <a:pt x="6711" y="3606"/>
                    <a:pt x="5936" y="4556"/>
                    <a:pt x="5262" y="5268"/>
                  </a:cubicBezTo>
                  <a:lnTo>
                    <a:pt x="5249" y="5281"/>
                  </a:lnTo>
                  <a:lnTo>
                    <a:pt x="5249" y="5306"/>
                  </a:lnTo>
                  <a:cubicBezTo>
                    <a:pt x="5287" y="6680"/>
                    <a:pt x="5274" y="8080"/>
                    <a:pt x="5249" y="9442"/>
                  </a:cubicBezTo>
                  <a:cubicBezTo>
                    <a:pt x="5224" y="10992"/>
                    <a:pt x="5187" y="12591"/>
                    <a:pt x="5274" y="14178"/>
                  </a:cubicBezTo>
                  <a:cubicBezTo>
                    <a:pt x="5374" y="16040"/>
                    <a:pt x="5399" y="18240"/>
                    <a:pt x="4799" y="20377"/>
                  </a:cubicBezTo>
                  <a:cubicBezTo>
                    <a:pt x="4674" y="20839"/>
                    <a:pt x="4487" y="21376"/>
                    <a:pt x="4199" y="21764"/>
                  </a:cubicBezTo>
                  <a:lnTo>
                    <a:pt x="1363" y="21764"/>
                  </a:lnTo>
                  <a:cubicBezTo>
                    <a:pt x="1025" y="21564"/>
                    <a:pt x="738" y="21302"/>
                    <a:pt x="513" y="20977"/>
                  </a:cubicBezTo>
                  <a:cubicBezTo>
                    <a:pt x="100" y="20364"/>
                    <a:pt x="100" y="19577"/>
                    <a:pt x="138" y="18877"/>
                  </a:cubicBezTo>
                  <a:cubicBezTo>
                    <a:pt x="238" y="17390"/>
                    <a:pt x="538" y="16003"/>
                    <a:pt x="850" y="14541"/>
                  </a:cubicBezTo>
                  <a:cubicBezTo>
                    <a:pt x="938" y="14091"/>
                    <a:pt x="1038" y="13629"/>
                    <a:pt x="1138" y="13154"/>
                  </a:cubicBezTo>
                  <a:cubicBezTo>
                    <a:pt x="1550" y="11079"/>
                    <a:pt x="2037" y="8980"/>
                    <a:pt x="2587" y="6930"/>
                  </a:cubicBezTo>
                  <a:lnTo>
                    <a:pt x="2650" y="6730"/>
                  </a:lnTo>
                  <a:lnTo>
                    <a:pt x="2650" y="6718"/>
                  </a:lnTo>
                  <a:cubicBezTo>
                    <a:pt x="2650" y="6618"/>
                    <a:pt x="2675" y="6506"/>
                    <a:pt x="2712" y="6406"/>
                  </a:cubicBezTo>
                  <a:cubicBezTo>
                    <a:pt x="2737" y="6331"/>
                    <a:pt x="2762" y="6256"/>
                    <a:pt x="2787" y="6168"/>
                  </a:cubicBezTo>
                  <a:cubicBezTo>
                    <a:pt x="2862" y="5918"/>
                    <a:pt x="2975" y="5668"/>
                    <a:pt x="3100" y="5443"/>
                  </a:cubicBezTo>
                  <a:cubicBezTo>
                    <a:pt x="3250" y="5268"/>
                    <a:pt x="3437" y="5118"/>
                    <a:pt x="3649" y="5018"/>
                  </a:cubicBezTo>
                  <a:lnTo>
                    <a:pt x="3687" y="5006"/>
                  </a:lnTo>
                  <a:cubicBezTo>
                    <a:pt x="3737" y="4956"/>
                    <a:pt x="3787" y="4906"/>
                    <a:pt x="3849" y="4868"/>
                  </a:cubicBezTo>
                  <a:cubicBezTo>
                    <a:pt x="3937" y="4806"/>
                    <a:pt x="4024" y="4743"/>
                    <a:pt x="4112" y="4681"/>
                  </a:cubicBezTo>
                  <a:cubicBezTo>
                    <a:pt x="4399" y="4394"/>
                    <a:pt x="4587" y="4031"/>
                    <a:pt x="4662" y="3631"/>
                  </a:cubicBezTo>
                  <a:cubicBezTo>
                    <a:pt x="4712" y="3256"/>
                    <a:pt x="4737" y="2881"/>
                    <a:pt x="4749" y="2519"/>
                  </a:cubicBezTo>
                  <a:cubicBezTo>
                    <a:pt x="4774" y="1869"/>
                    <a:pt x="4799" y="1219"/>
                    <a:pt x="4999" y="645"/>
                  </a:cubicBezTo>
                  <a:cubicBezTo>
                    <a:pt x="5049" y="482"/>
                    <a:pt x="5137" y="345"/>
                    <a:pt x="5249" y="232"/>
                  </a:cubicBezTo>
                  <a:cubicBezTo>
                    <a:pt x="5332" y="149"/>
                    <a:pt x="5442" y="100"/>
                    <a:pt x="5554" y="100"/>
                  </a:cubicBezTo>
                  <a:close/>
                  <a:moveTo>
                    <a:pt x="5555" y="1"/>
                  </a:moveTo>
                  <a:cubicBezTo>
                    <a:pt x="5414" y="1"/>
                    <a:pt x="5277" y="55"/>
                    <a:pt x="5174" y="157"/>
                  </a:cubicBezTo>
                  <a:cubicBezTo>
                    <a:pt x="5049" y="282"/>
                    <a:pt x="4949" y="432"/>
                    <a:pt x="4899" y="607"/>
                  </a:cubicBezTo>
                  <a:cubicBezTo>
                    <a:pt x="4674" y="1194"/>
                    <a:pt x="4662" y="1869"/>
                    <a:pt x="4637" y="2507"/>
                  </a:cubicBezTo>
                  <a:cubicBezTo>
                    <a:pt x="4624" y="2881"/>
                    <a:pt x="4599" y="3244"/>
                    <a:pt x="4562" y="3619"/>
                  </a:cubicBezTo>
                  <a:cubicBezTo>
                    <a:pt x="4499" y="3994"/>
                    <a:pt x="4312" y="4344"/>
                    <a:pt x="4037" y="4606"/>
                  </a:cubicBezTo>
                  <a:cubicBezTo>
                    <a:pt x="3962" y="4656"/>
                    <a:pt x="3874" y="4718"/>
                    <a:pt x="3787" y="4781"/>
                  </a:cubicBezTo>
                  <a:cubicBezTo>
                    <a:pt x="3737" y="4831"/>
                    <a:pt x="3674" y="4881"/>
                    <a:pt x="3624" y="4918"/>
                  </a:cubicBezTo>
                  <a:lnTo>
                    <a:pt x="3612" y="4931"/>
                  </a:lnTo>
                  <a:cubicBezTo>
                    <a:pt x="3387" y="5043"/>
                    <a:pt x="3187" y="5193"/>
                    <a:pt x="3025" y="5393"/>
                  </a:cubicBezTo>
                  <a:cubicBezTo>
                    <a:pt x="2887" y="5618"/>
                    <a:pt x="2775" y="5881"/>
                    <a:pt x="2700" y="6143"/>
                  </a:cubicBezTo>
                  <a:cubicBezTo>
                    <a:pt x="2675" y="6218"/>
                    <a:pt x="2650" y="6306"/>
                    <a:pt x="2612" y="6381"/>
                  </a:cubicBezTo>
                  <a:cubicBezTo>
                    <a:pt x="2575" y="6481"/>
                    <a:pt x="2550" y="6593"/>
                    <a:pt x="2550" y="6705"/>
                  </a:cubicBezTo>
                  <a:cubicBezTo>
                    <a:pt x="2525" y="6768"/>
                    <a:pt x="2512" y="6843"/>
                    <a:pt x="2500" y="6905"/>
                  </a:cubicBezTo>
                  <a:cubicBezTo>
                    <a:pt x="1937" y="8955"/>
                    <a:pt x="1450" y="11054"/>
                    <a:pt x="1038" y="13141"/>
                  </a:cubicBezTo>
                  <a:cubicBezTo>
                    <a:pt x="938" y="13604"/>
                    <a:pt x="838" y="14066"/>
                    <a:pt x="750" y="14528"/>
                  </a:cubicBezTo>
                  <a:cubicBezTo>
                    <a:pt x="450" y="15928"/>
                    <a:pt x="138" y="17378"/>
                    <a:pt x="38" y="18877"/>
                  </a:cubicBezTo>
                  <a:cubicBezTo>
                    <a:pt x="0" y="19577"/>
                    <a:pt x="0" y="20389"/>
                    <a:pt x="425" y="21039"/>
                  </a:cubicBezTo>
                  <a:cubicBezTo>
                    <a:pt x="663" y="21376"/>
                    <a:pt x="963" y="21651"/>
                    <a:pt x="1325" y="21851"/>
                  </a:cubicBezTo>
                  <a:lnTo>
                    <a:pt x="1338" y="21864"/>
                  </a:lnTo>
                  <a:lnTo>
                    <a:pt x="4249" y="21864"/>
                  </a:lnTo>
                  <a:lnTo>
                    <a:pt x="4262" y="21851"/>
                  </a:lnTo>
                  <a:cubicBezTo>
                    <a:pt x="4574" y="21439"/>
                    <a:pt x="4749" y="20889"/>
                    <a:pt x="4887" y="20402"/>
                  </a:cubicBezTo>
                  <a:cubicBezTo>
                    <a:pt x="5486" y="18252"/>
                    <a:pt x="5461" y="16053"/>
                    <a:pt x="5362" y="14178"/>
                  </a:cubicBezTo>
                  <a:cubicBezTo>
                    <a:pt x="5287" y="12604"/>
                    <a:pt x="5312" y="11004"/>
                    <a:pt x="5337" y="9455"/>
                  </a:cubicBezTo>
                  <a:cubicBezTo>
                    <a:pt x="5362" y="8093"/>
                    <a:pt x="5387" y="6693"/>
                    <a:pt x="5337" y="5331"/>
                  </a:cubicBezTo>
                  <a:cubicBezTo>
                    <a:pt x="6024" y="4606"/>
                    <a:pt x="6799" y="3631"/>
                    <a:pt x="6724" y="2457"/>
                  </a:cubicBezTo>
                  <a:cubicBezTo>
                    <a:pt x="6711" y="2282"/>
                    <a:pt x="6686" y="2107"/>
                    <a:pt x="6636" y="1944"/>
                  </a:cubicBezTo>
                  <a:cubicBezTo>
                    <a:pt x="6561" y="1682"/>
                    <a:pt x="6461" y="1432"/>
                    <a:pt x="6349" y="1194"/>
                  </a:cubicBezTo>
                  <a:cubicBezTo>
                    <a:pt x="6286" y="1019"/>
                    <a:pt x="6211" y="845"/>
                    <a:pt x="6136" y="645"/>
                  </a:cubicBezTo>
                  <a:cubicBezTo>
                    <a:pt x="6061" y="407"/>
                    <a:pt x="5961" y="120"/>
                    <a:pt x="5699" y="20"/>
                  </a:cubicBezTo>
                  <a:cubicBezTo>
                    <a:pt x="5651" y="7"/>
                    <a:pt x="5603" y="1"/>
                    <a:pt x="5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804;p74">
              <a:extLst>
                <a:ext uri="{FF2B5EF4-FFF2-40B4-BE49-F238E27FC236}">
                  <a16:creationId xmlns:a16="http://schemas.microsoft.com/office/drawing/2014/main" id="{07C2D177-B91A-47BD-A116-E5072C030375}"/>
                </a:ext>
              </a:extLst>
            </p:cNvPr>
            <p:cNvSpPr/>
            <p:nvPr/>
          </p:nvSpPr>
          <p:spPr>
            <a:xfrm>
              <a:off x="4452144" y="3563772"/>
              <a:ext cx="330672" cy="382345"/>
            </a:xfrm>
            <a:custGeom>
              <a:avLst/>
              <a:gdLst/>
              <a:ahLst/>
              <a:cxnLst/>
              <a:rect l="l" t="t" r="r" b="b"/>
              <a:pathLst>
                <a:path w="9036" h="10448" extrusionOk="0">
                  <a:moveTo>
                    <a:pt x="5826" y="1"/>
                  </a:moveTo>
                  <a:cubicBezTo>
                    <a:pt x="5252" y="1"/>
                    <a:pt x="4667" y="142"/>
                    <a:pt x="4074" y="415"/>
                  </a:cubicBezTo>
                  <a:cubicBezTo>
                    <a:pt x="2899" y="953"/>
                    <a:pt x="2087" y="2115"/>
                    <a:pt x="1537" y="3252"/>
                  </a:cubicBezTo>
                  <a:cubicBezTo>
                    <a:pt x="1300" y="3715"/>
                    <a:pt x="1262" y="4339"/>
                    <a:pt x="1075" y="4852"/>
                  </a:cubicBezTo>
                  <a:cubicBezTo>
                    <a:pt x="863" y="5439"/>
                    <a:pt x="588" y="6014"/>
                    <a:pt x="263" y="6551"/>
                  </a:cubicBezTo>
                  <a:cubicBezTo>
                    <a:pt x="225" y="6601"/>
                    <a:pt x="200" y="6651"/>
                    <a:pt x="163" y="6714"/>
                  </a:cubicBezTo>
                  <a:cubicBezTo>
                    <a:pt x="100" y="6814"/>
                    <a:pt x="50" y="6939"/>
                    <a:pt x="25" y="7064"/>
                  </a:cubicBezTo>
                  <a:cubicBezTo>
                    <a:pt x="0" y="7214"/>
                    <a:pt x="0" y="7376"/>
                    <a:pt x="25" y="7539"/>
                  </a:cubicBezTo>
                  <a:cubicBezTo>
                    <a:pt x="175" y="8738"/>
                    <a:pt x="425" y="9938"/>
                    <a:pt x="1712" y="10313"/>
                  </a:cubicBezTo>
                  <a:cubicBezTo>
                    <a:pt x="2036" y="10403"/>
                    <a:pt x="2367" y="10447"/>
                    <a:pt x="2698" y="10447"/>
                  </a:cubicBezTo>
                  <a:cubicBezTo>
                    <a:pt x="3286" y="10447"/>
                    <a:pt x="3871" y="10306"/>
                    <a:pt x="4399" y="10025"/>
                  </a:cubicBezTo>
                  <a:cubicBezTo>
                    <a:pt x="4662" y="9900"/>
                    <a:pt x="4899" y="9725"/>
                    <a:pt x="5099" y="9526"/>
                  </a:cubicBezTo>
                  <a:cubicBezTo>
                    <a:pt x="5311" y="9326"/>
                    <a:pt x="5436" y="9051"/>
                    <a:pt x="5449" y="8763"/>
                  </a:cubicBezTo>
                  <a:cubicBezTo>
                    <a:pt x="5530" y="8781"/>
                    <a:pt x="5611" y="8789"/>
                    <a:pt x="5692" y="8789"/>
                  </a:cubicBezTo>
                  <a:cubicBezTo>
                    <a:pt x="6476" y="8789"/>
                    <a:pt x="7253" y="8016"/>
                    <a:pt x="7661" y="7439"/>
                  </a:cubicBezTo>
                  <a:cubicBezTo>
                    <a:pt x="8698" y="5989"/>
                    <a:pt x="9035" y="4164"/>
                    <a:pt x="8885" y="2415"/>
                  </a:cubicBezTo>
                  <a:cubicBezTo>
                    <a:pt x="8835" y="1990"/>
                    <a:pt x="8773" y="1540"/>
                    <a:pt x="8511" y="1190"/>
                  </a:cubicBezTo>
                  <a:cubicBezTo>
                    <a:pt x="8323" y="953"/>
                    <a:pt x="8086" y="765"/>
                    <a:pt x="7823" y="615"/>
                  </a:cubicBezTo>
                  <a:cubicBezTo>
                    <a:pt x="7178" y="201"/>
                    <a:pt x="6510" y="1"/>
                    <a:pt x="5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805;p74">
              <a:extLst>
                <a:ext uri="{FF2B5EF4-FFF2-40B4-BE49-F238E27FC236}">
                  <a16:creationId xmlns:a16="http://schemas.microsoft.com/office/drawing/2014/main" id="{5A7838F7-208D-4916-A43C-C8B16246D019}"/>
                </a:ext>
              </a:extLst>
            </p:cNvPr>
            <p:cNvSpPr/>
            <p:nvPr/>
          </p:nvSpPr>
          <p:spPr>
            <a:xfrm>
              <a:off x="4450314" y="3561906"/>
              <a:ext cx="335247" cy="386150"/>
            </a:xfrm>
            <a:custGeom>
              <a:avLst/>
              <a:gdLst/>
              <a:ahLst/>
              <a:cxnLst/>
              <a:rect l="l" t="t" r="r" b="b"/>
              <a:pathLst>
                <a:path w="9161" h="10552" extrusionOk="0">
                  <a:moveTo>
                    <a:pt x="5874" y="104"/>
                  </a:moveTo>
                  <a:cubicBezTo>
                    <a:pt x="6574" y="117"/>
                    <a:pt x="7261" y="317"/>
                    <a:pt x="7848" y="716"/>
                  </a:cubicBezTo>
                  <a:cubicBezTo>
                    <a:pt x="8098" y="854"/>
                    <a:pt x="8336" y="1054"/>
                    <a:pt x="8523" y="1279"/>
                  </a:cubicBezTo>
                  <a:cubicBezTo>
                    <a:pt x="8785" y="1616"/>
                    <a:pt x="8848" y="2079"/>
                    <a:pt x="8885" y="2478"/>
                  </a:cubicBezTo>
                  <a:cubicBezTo>
                    <a:pt x="9048" y="4365"/>
                    <a:pt x="8623" y="6127"/>
                    <a:pt x="7673" y="7465"/>
                  </a:cubicBezTo>
                  <a:cubicBezTo>
                    <a:pt x="7211" y="8107"/>
                    <a:pt x="6465" y="8790"/>
                    <a:pt x="5746" y="8790"/>
                  </a:cubicBezTo>
                  <a:cubicBezTo>
                    <a:pt x="5667" y="8790"/>
                    <a:pt x="5589" y="8781"/>
                    <a:pt x="5511" y="8764"/>
                  </a:cubicBezTo>
                  <a:lnTo>
                    <a:pt x="5449" y="8752"/>
                  </a:lnTo>
                  <a:lnTo>
                    <a:pt x="5449" y="8814"/>
                  </a:lnTo>
                  <a:cubicBezTo>
                    <a:pt x="5436" y="9089"/>
                    <a:pt x="5311" y="9352"/>
                    <a:pt x="5111" y="9552"/>
                  </a:cubicBezTo>
                  <a:cubicBezTo>
                    <a:pt x="4911" y="9751"/>
                    <a:pt x="4687" y="9914"/>
                    <a:pt x="4437" y="10039"/>
                  </a:cubicBezTo>
                  <a:cubicBezTo>
                    <a:pt x="3910" y="10310"/>
                    <a:pt x="3333" y="10449"/>
                    <a:pt x="2754" y="10449"/>
                  </a:cubicBezTo>
                  <a:cubicBezTo>
                    <a:pt x="2425" y="10449"/>
                    <a:pt x="2096" y="10404"/>
                    <a:pt x="1775" y="10314"/>
                  </a:cubicBezTo>
                  <a:cubicBezTo>
                    <a:pt x="525" y="9951"/>
                    <a:pt x="275" y="8764"/>
                    <a:pt x="125" y="7590"/>
                  </a:cubicBezTo>
                  <a:cubicBezTo>
                    <a:pt x="100" y="7440"/>
                    <a:pt x="100" y="7277"/>
                    <a:pt x="125" y="7127"/>
                  </a:cubicBezTo>
                  <a:cubicBezTo>
                    <a:pt x="150" y="7002"/>
                    <a:pt x="200" y="6890"/>
                    <a:pt x="263" y="6790"/>
                  </a:cubicBezTo>
                  <a:cubicBezTo>
                    <a:pt x="288" y="6752"/>
                    <a:pt x="313" y="6715"/>
                    <a:pt x="338" y="6665"/>
                  </a:cubicBezTo>
                  <a:lnTo>
                    <a:pt x="363" y="6640"/>
                  </a:lnTo>
                  <a:cubicBezTo>
                    <a:pt x="688" y="6090"/>
                    <a:pt x="963" y="5515"/>
                    <a:pt x="1187" y="4915"/>
                  </a:cubicBezTo>
                  <a:cubicBezTo>
                    <a:pt x="1262" y="4690"/>
                    <a:pt x="1325" y="4453"/>
                    <a:pt x="1375" y="4215"/>
                  </a:cubicBezTo>
                  <a:cubicBezTo>
                    <a:pt x="1425" y="3903"/>
                    <a:pt x="1512" y="3603"/>
                    <a:pt x="1637" y="3328"/>
                  </a:cubicBezTo>
                  <a:cubicBezTo>
                    <a:pt x="2325" y="1916"/>
                    <a:pt x="3174" y="966"/>
                    <a:pt x="4149" y="516"/>
                  </a:cubicBezTo>
                  <a:cubicBezTo>
                    <a:pt x="4687" y="254"/>
                    <a:pt x="5274" y="117"/>
                    <a:pt x="5874" y="104"/>
                  </a:cubicBezTo>
                  <a:close/>
                  <a:moveTo>
                    <a:pt x="5884" y="1"/>
                  </a:moveTo>
                  <a:cubicBezTo>
                    <a:pt x="5307" y="1"/>
                    <a:pt x="4716" y="140"/>
                    <a:pt x="4112" y="416"/>
                  </a:cubicBezTo>
                  <a:cubicBezTo>
                    <a:pt x="3112" y="879"/>
                    <a:pt x="2250" y="1841"/>
                    <a:pt x="1550" y="3278"/>
                  </a:cubicBezTo>
                  <a:cubicBezTo>
                    <a:pt x="1425" y="3566"/>
                    <a:pt x="1325" y="3878"/>
                    <a:pt x="1275" y="4190"/>
                  </a:cubicBezTo>
                  <a:cubicBezTo>
                    <a:pt x="1225" y="4415"/>
                    <a:pt x="1162" y="4653"/>
                    <a:pt x="1087" y="4878"/>
                  </a:cubicBezTo>
                  <a:cubicBezTo>
                    <a:pt x="875" y="5465"/>
                    <a:pt x="600" y="6040"/>
                    <a:pt x="275" y="6577"/>
                  </a:cubicBezTo>
                  <a:lnTo>
                    <a:pt x="250" y="6615"/>
                  </a:lnTo>
                  <a:cubicBezTo>
                    <a:pt x="225" y="6652"/>
                    <a:pt x="200" y="6690"/>
                    <a:pt x="175" y="6727"/>
                  </a:cubicBezTo>
                  <a:cubicBezTo>
                    <a:pt x="113" y="6840"/>
                    <a:pt x="63" y="6965"/>
                    <a:pt x="25" y="7090"/>
                  </a:cubicBezTo>
                  <a:cubicBezTo>
                    <a:pt x="0" y="7265"/>
                    <a:pt x="0" y="7427"/>
                    <a:pt x="25" y="7602"/>
                  </a:cubicBezTo>
                  <a:cubicBezTo>
                    <a:pt x="175" y="8814"/>
                    <a:pt x="438" y="10026"/>
                    <a:pt x="1750" y="10414"/>
                  </a:cubicBezTo>
                  <a:cubicBezTo>
                    <a:pt x="2075" y="10501"/>
                    <a:pt x="2412" y="10551"/>
                    <a:pt x="2762" y="10551"/>
                  </a:cubicBezTo>
                  <a:cubicBezTo>
                    <a:pt x="3362" y="10551"/>
                    <a:pt x="3949" y="10401"/>
                    <a:pt x="4487" y="10126"/>
                  </a:cubicBezTo>
                  <a:cubicBezTo>
                    <a:pt x="4749" y="9989"/>
                    <a:pt x="4986" y="9814"/>
                    <a:pt x="5199" y="9614"/>
                  </a:cubicBezTo>
                  <a:cubicBezTo>
                    <a:pt x="5386" y="9402"/>
                    <a:pt x="5524" y="9152"/>
                    <a:pt x="5549" y="8864"/>
                  </a:cubicBezTo>
                  <a:cubicBezTo>
                    <a:pt x="5617" y="8875"/>
                    <a:pt x="5685" y="8881"/>
                    <a:pt x="5753" y="8881"/>
                  </a:cubicBezTo>
                  <a:cubicBezTo>
                    <a:pt x="6732" y="8881"/>
                    <a:pt x="7585" y="7760"/>
                    <a:pt x="7761" y="7515"/>
                  </a:cubicBezTo>
                  <a:cubicBezTo>
                    <a:pt x="8723" y="6165"/>
                    <a:pt x="9160" y="4365"/>
                    <a:pt x="8985" y="2453"/>
                  </a:cubicBezTo>
                  <a:cubicBezTo>
                    <a:pt x="8948" y="2041"/>
                    <a:pt x="8885" y="1566"/>
                    <a:pt x="8611" y="1204"/>
                  </a:cubicBezTo>
                  <a:cubicBezTo>
                    <a:pt x="8411" y="966"/>
                    <a:pt x="8173" y="766"/>
                    <a:pt x="7911" y="616"/>
                  </a:cubicBezTo>
                  <a:cubicBezTo>
                    <a:pt x="7260" y="205"/>
                    <a:pt x="6583" y="1"/>
                    <a:pt x="5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806;p74">
              <a:extLst>
                <a:ext uri="{FF2B5EF4-FFF2-40B4-BE49-F238E27FC236}">
                  <a16:creationId xmlns:a16="http://schemas.microsoft.com/office/drawing/2014/main" id="{F876831C-5C25-46BB-B3E0-E784AD78DBF8}"/>
                </a:ext>
              </a:extLst>
            </p:cNvPr>
            <p:cNvSpPr/>
            <p:nvPr/>
          </p:nvSpPr>
          <p:spPr>
            <a:xfrm>
              <a:off x="4443910" y="3505403"/>
              <a:ext cx="378685" cy="270035"/>
            </a:xfrm>
            <a:custGeom>
              <a:avLst/>
              <a:gdLst/>
              <a:ahLst/>
              <a:cxnLst/>
              <a:rect l="l" t="t" r="r" b="b"/>
              <a:pathLst>
                <a:path w="10348" h="7379" extrusionOk="0">
                  <a:moveTo>
                    <a:pt x="8417" y="1"/>
                  </a:moveTo>
                  <a:cubicBezTo>
                    <a:pt x="8285" y="1"/>
                    <a:pt x="8152" y="12"/>
                    <a:pt x="8023" y="36"/>
                  </a:cubicBezTo>
                  <a:cubicBezTo>
                    <a:pt x="7523" y="123"/>
                    <a:pt x="7048" y="361"/>
                    <a:pt x="6536" y="461"/>
                  </a:cubicBezTo>
                  <a:cubicBezTo>
                    <a:pt x="6332" y="498"/>
                    <a:pt x="6126" y="510"/>
                    <a:pt x="5918" y="510"/>
                  </a:cubicBezTo>
                  <a:cubicBezTo>
                    <a:pt x="5458" y="510"/>
                    <a:pt x="4990" y="448"/>
                    <a:pt x="4523" y="448"/>
                  </a:cubicBezTo>
                  <a:cubicBezTo>
                    <a:pt x="4411" y="448"/>
                    <a:pt x="4299" y="452"/>
                    <a:pt x="4187" y="461"/>
                  </a:cubicBezTo>
                  <a:cubicBezTo>
                    <a:pt x="3637" y="498"/>
                    <a:pt x="3100" y="686"/>
                    <a:pt x="2625" y="973"/>
                  </a:cubicBezTo>
                  <a:cubicBezTo>
                    <a:pt x="2337" y="1161"/>
                    <a:pt x="2062" y="1398"/>
                    <a:pt x="2000" y="1736"/>
                  </a:cubicBezTo>
                  <a:cubicBezTo>
                    <a:pt x="1975" y="1898"/>
                    <a:pt x="1975" y="2060"/>
                    <a:pt x="2000" y="2210"/>
                  </a:cubicBezTo>
                  <a:cubicBezTo>
                    <a:pt x="2012" y="2310"/>
                    <a:pt x="2000" y="2423"/>
                    <a:pt x="1987" y="2523"/>
                  </a:cubicBezTo>
                  <a:cubicBezTo>
                    <a:pt x="1925" y="2860"/>
                    <a:pt x="1662" y="3135"/>
                    <a:pt x="1362" y="3323"/>
                  </a:cubicBezTo>
                  <a:cubicBezTo>
                    <a:pt x="1063" y="3498"/>
                    <a:pt x="763" y="3673"/>
                    <a:pt x="475" y="3872"/>
                  </a:cubicBezTo>
                  <a:cubicBezTo>
                    <a:pt x="213" y="4097"/>
                    <a:pt x="0" y="4435"/>
                    <a:pt x="63" y="4785"/>
                  </a:cubicBezTo>
                  <a:cubicBezTo>
                    <a:pt x="150" y="5310"/>
                    <a:pt x="800" y="5622"/>
                    <a:pt x="800" y="6159"/>
                  </a:cubicBezTo>
                  <a:cubicBezTo>
                    <a:pt x="800" y="6509"/>
                    <a:pt x="738" y="6622"/>
                    <a:pt x="963" y="6897"/>
                  </a:cubicBezTo>
                  <a:cubicBezTo>
                    <a:pt x="1088" y="7097"/>
                    <a:pt x="1275" y="7259"/>
                    <a:pt x="1500" y="7334"/>
                  </a:cubicBezTo>
                  <a:cubicBezTo>
                    <a:pt x="1586" y="7365"/>
                    <a:pt x="1669" y="7379"/>
                    <a:pt x="1750" y="7379"/>
                  </a:cubicBezTo>
                  <a:cubicBezTo>
                    <a:pt x="2126" y="7379"/>
                    <a:pt x="2445" y="7079"/>
                    <a:pt x="2712" y="6822"/>
                  </a:cubicBezTo>
                  <a:cubicBezTo>
                    <a:pt x="2907" y="6638"/>
                    <a:pt x="3481" y="5980"/>
                    <a:pt x="3826" y="5980"/>
                  </a:cubicBezTo>
                  <a:cubicBezTo>
                    <a:pt x="3856" y="5980"/>
                    <a:pt x="3885" y="5986"/>
                    <a:pt x="3912" y="5997"/>
                  </a:cubicBezTo>
                  <a:cubicBezTo>
                    <a:pt x="3987" y="6047"/>
                    <a:pt x="4049" y="6097"/>
                    <a:pt x="4112" y="6159"/>
                  </a:cubicBezTo>
                  <a:cubicBezTo>
                    <a:pt x="4181" y="6204"/>
                    <a:pt x="4259" y="6224"/>
                    <a:pt x="4339" y="6224"/>
                  </a:cubicBezTo>
                  <a:cubicBezTo>
                    <a:pt x="4505" y="6224"/>
                    <a:pt x="4677" y="6140"/>
                    <a:pt x="4787" y="6022"/>
                  </a:cubicBezTo>
                  <a:cubicBezTo>
                    <a:pt x="4937" y="5822"/>
                    <a:pt x="5049" y="5585"/>
                    <a:pt x="5099" y="5347"/>
                  </a:cubicBezTo>
                  <a:cubicBezTo>
                    <a:pt x="5286" y="4760"/>
                    <a:pt x="5536" y="4147"/>
                    <a:pt x="6074" y="3847"/>
                  </a:cubicBezTo>
                  <a:cubicBezTo>
                    <a:pt x="6375" y="3673"/>
                    <a:pt x="6709" y="3629"/>
                    <a:pt x="7051" y="3629"/>
                  </a:cubicBezTo>
                  <a:cubicBezTo>
                    <a:pt x="7395" y="3629"/>
                    <a:pt x="7747" y="3673"/>
                    <a:pt x="8084" y="3673"/>
                  </a:cubicBezTo>
                  <a:cubicBezTo>
                    <a:pt x="8105" y="3673"/>
                    <a:pt x="8127" y="3673"/>
                    <a:pt x="8148" y="3673"/>
                  </a:cubicBezTo>
                  <a:cubicBezTo>
                    <a:pt x="8811" y="3673"/>
                    <a:pt x="9423" y="3348"/>
                    <a:pt x="9785" y="2798"/>
                  </a:cubicBezTo>
                  <a:cubicBezTo>
                    <a:pt x="10185" y="2223"/>
                    <a:pt x="10348" y="1423"/>
                    <a:pt x="9998" y="811"/>
                  </a:cubicBezTo>
                  <a:cubicBezTo>
                    <a:pt x="9687" y="273"/>
                    <a:pt x="9052" y="1"/>
                    <a:pt x="8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807;p74">
              <a:extLst>
                <a:ext uri="{FF2B5EF4-FFF2-40B4-BE49-F238E27FC236}">
                  <a16:creationId xmlns:a16="http://schemas.microsoft.com/office/drawing/2014/main" id="{2ACA3391-5158-48FC-8BB0-D75B4B616167}"/>
                </a:ext>
              </a:extLst>
            </p:cNvPr>
            <p:cNvSpPr/>
            <p:nvPr/>
          </p:nvSpPr>
          <p:spPr>
            <a:xfrm>
              <a:off x="4509744" y="3696466"/>
              <a:ext cx="73227" cy="92878"/>
            </a:xfrm>
            <a:custGeom>
              <a:avLst/>
              <a:gdLst/>
              <a:ahLst/>
              <a:cxnLst/>
              <a:rect l="l" t="t" r="r" b="b"/>
              <a:pathLst>
                <a:path w="2001" h="2538" extrusionOk="0">
                  <a:moveTo>
                    <a:pt x="1026" y="1"/>
                  </a:moveTo>
                  <a:cubicBezTo>
                    <a:pt x="795" y="1"/>
                    <a:pt x="576" y="85"/>
                    <a:pt x="438" y="264"/>
                  </a:cubicBezTo>
                  <a:cubicBezTo>
                    <a:pt x="251" y="526"/>
                    <a:pt x="126" y="838"/>
                    <a:pt x="76" y="1151"/>
                  </a:cubicBezTo>
                  <a:cubicBezTo>
                    <a:pt x="1" y="1426"/>
                    <a:pt x="1" y="1713"/>
                    <a:pt x="76" y="1988"/>
                  </a:cubicBezTo>
                  <a:cubicBezTo>
                    <a:pt x="151" y="2263"/>
                    <a:pt x="376" y="2475"/>
                    <a:pt x="651" y="2538"/>
                  </a:cubicBezTo>
                  <a:lnTo>
                    <a:pt x="2000" y="776"/>
                  </a:lnTo>
                  <a:cubicBezTo>
                    <a:pt x="1904" y="277"/>
                    <a:pt x="1445"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808;p74">
              <a:extLst>
                <a:ext uri="{FF2B5EF4-FFF2-40B4-BE49-F238E27FC236}">
                  <a16:creationId xmlns:a16="http://schemas.microsoft.com/office/drawing/2014/main" id="{79B87DE2-B6E4-4069-956A-F9D8631E0230}"/>
                </a:ext>
              </a:extLst>
            </p:cNvPr>
            <p:cNvSpPr/>
            <p:nvPr/>
          </p:nvSpPr>
          <p:spPr>
            <a:xfrm>
              <a:off x="4508390" y="3694416"/>
              <a:ext cx="76410" cy="96757"/>
            </a:xfrm>
            <a:custGeom>
              <a:avLst/>
              <a:gdLst/>
              <a:ahLst/>
              <a:cxnLst/>
              <a:rect l="l" t="t" r="r" b="b"/>
              <a:pathLst>
                <a:path w="2088" h="2644" extrusionOk="0">
                  <a:moveTo>
                    <a:pt x="1072" y="1"/>
                  </a:moveTo>
                  <a:cubicBezTo>
                    <a:pt x="832" y="1"/>
                    <a:pt x="599" y="102"/>
                    <a:pt x="438" y="282"/>
                  </a:cubicBezTo>
                  <a:cubicBezTo>
                    <a:pt x="250" y="557"/>
                    <a:pt x="113" y="869"/>
                    <a:pt x="63" y="1207"/>
                  </a:cubicBezTo>
                  <a:cubicBezTo>
                    <a:pt x="0" y="1482"/>
                    <a:pt x="0" y="1782"/>
                    <a:pt x="63" y="2057"/>
                  </a:cubicBezTo>
                  <a:cubicBezTo>
                    <a:pt x="150" y="2356"/>
                    <a:pt x="388" y="2581"/>
                    <a:pt x="688" y="2644"/>
                  </a:cubicBezTo>
                  <a:lnTo>
                    <a:pt x="700" y="2544"/>
                  </a:lnTo>
                  <a:cubicBezTo>
                    <a:pt x="438" y="2481"/>
                    <a:pt x="238" y="2282"/>
                    <a:pt x="163" y="2032"/>
                  </a:cubicBezTo>
                  <a:cubicBezTo>
                    <a:pt x="100" y="1757"/>
                    <a:pt x="100" y="1482"/>
                    <a:pt x="163" y="1219"/>
                  </a:cubicBezTo>
                  <a:cubicBezTo>
                    <a:pt x="213" y="907"/>
                    <a:pt x="338" y="607"/>
                    <a:pt x="525" y="345"/>
                  </a:cubicBezTo>
                  <a:cubicBezTo>
                    <a:pt x="665" y="186"/>
                    <a:pt x="861" y="104"/>
                    <a:pt x="1066" y="104"/>
                  </a:cubicBezTo>
                  <a:cubicBezTo>
                    <a:pt x="1135" y="104"/>
                    <a:pt x="1206" y="113"/>
                    <a:pt x="1275" y="132"/>
                  </a:cubicBezTo>
                  <a:cubicBezTo>
                    <a:pt x="1637" y="207"/>
                    <a:pt x="1912" y="482"/>
                    <a:pt x="1987" y="844"/>
                  </a:cubicBezTo>
                  <a:lnTo>
                    <a:pt x="2087" y="819"/>
                  </a:lnTo>
                  <a:cubicBezTo>
                    <a:pt x="2000" y="432"/>
                    <a:pt x="1687" y="120"/>
                    <a:pt x="1300" y="32"/>
                  </a:cubicBezTo>
                  <a:cubicBezTo>
                    <a:pt x="1225" y="11"/>
                    <a:pt x="1148"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809;p74">
              <a:extLst>
                <a:ext uri="{FF2B5EF4-FFF2-40B4-BE49-F238E27FC236}">
                  <a16:creationId xmlns:a16="http://schemas.microsoft.com/office/drawing/2014/main" id="{8A2F75E4-B38C-4EAC-9C0C-90E1CBE34904}"/>
                </a:ext>
              </a:extLst>
            </p:cNvPr>
            <p:cNvSpPr/>
            <p:nvPr/>
          </p:nvSpPr>
          <p:spPr>
            <a:xfrm>
              <a:off x="4526212" y="3712494"/>
              <a:ext cx="29313" cy="46695"/>
            </a:xfrm>
            <a:custGeom>
              <a:avLst/>
              <a:gdLst/>
              <a:ahLst/>
              <a:cxnLst/>
              <a:rect l="l" t="t" r="r" b="b"/>
              <a:pathLst>
                <a:path w="801" h="1276" extrusionOk="0">
                  <a:moveTo>
                    <a:pt x="738" y="0"/>
                  </a:moveTo>
                  <a:cubicBezTo>
                    <a:pt x="488" y="100"/>
                    <a:pt x="288" y="288"/>
                    <a:pt x="188" y="538"/>
                  </a:cubicBezTo>
                  <a:cubicBezTo>
                    <a:pt x="101" y="750"/>
                    <a:pt x="38" y="988"/>
                    <a:pt x="1" y="1225"/>
                  </a:cubicBezTo>
                  <a:lnTo>
                    <a:pt x="201" y="1275"/>
                  </a:lnTo>
                  <a:cubicBezTo>
                    <a:pt x="226" y="1050"/>
                    <a:pt x="288" y="825"/>
                    <a:pt x="376" y="613"/>
                  </a:cubicBezTo>
                  <a:cubicBezTo>
                    <a:pt x="451" y="425"/>
                    <a:pt x="613" y="275"/>
                    <a:pt x="801" y="200"/>
                  </a:cubicBezTo>
                  <a:lnTo>
                    <a:pt x="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810;p74">
              <a:extLst>
                <a:ext uri="{FF2B5EF4-FFF2-40B4-BE49-F238E27FC236}">
                  <a16:creationId xmlns:a16="http://schemas.microsoft.com/office/drawing/2014/main" id="{F0690210-1F56-46C7-B561-70BC5B99F1ED}"/>
                </a:ext>
              </a:extLst>
            </p:cNvPr>
            <p:cNvSpPr/>
            <p:nvPr/>
          </p:nvSpPr>
          <p:spPr>
            <a:xfrm>
              <a:off x="4568736" y="4474366"/>
              <a:ext cx="512" cy="37"/>
            </a:xfrm>
            <a:custGeom>
              <a:avLst/>
              <a:gdLst/>
              <a:ahLst/>
              <a:cxnLst/>
              <a:rect l="l" t="t" r="r" b="b"/>
              <a:pathLst>
                <a:path w="14" h="1" extrusionOk="0">
                  <a:moveTo>
                    <a:pt x="1" y="1"/>
                  </a:moveTo>
                  <a:lnTo>
                    <a:pt x="13" y="1"/>
                  </a:lnTo>
                  <a:lnTo>
                    <a:pt x="1" y="1"/>
                  </a:lnTo>
                  <a:close/>
                </a:path>
              </a:pathLst>
            </a:custGeom>
            <a:solidFill>
              <a:srgbClr val="4D4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811;p74">
              <a:extLst>
                <a:ext uri="{FF2B5EF4-FFF2-40B4-BE49-F238E27FC236}">
                  <a16:creationId xmlns:a16="http://schemas.microsoft.com/office/drawing/2014/main" id="{03D30163-67A2-4A1F-82FB-5F0D68A87F45}"/>
                </a:ext>
              </a:extLst>
            </p:cNvPr>
            <p:cNvSpPr/>
            <p:nvPr/>
          </p:nvSpPr>
          <p:spPr>
            <a:xfrm>
              <a:off x="4568736" y="4473451"/>
              <a:ext cx="1866" cy="951"/>
            </a:xfrm>
            <a:custGeom>
              <a:avLst/>
              <a:gdLst/>
              <a:ahLst/>
              <a:cxnLst/>
              <a:rect l="l" t="t" r="r" b="b"/>
              <a:pathLst>
                <a:path w="51" h="26" extrusionOk="0">
                  <a:moveTo>
                    <a:pt x="1" y="1"/>
                  </a:moveTo>
                  <a:lnTo>
                    <a:pt x="1" y="26"/>
                  </a:lnTo>
                  <a:lnTo>
                    <a:pt x="51" y="26"/>
                  </a:lnTo>
                  <a:lnTo>
                    <a:pt x="1" y="1"/>
                  </a:lnTo>
                  <a:close/>
                </a:path>
              </a:pathLst>
            </a:custGeom>
            <a:solidFill>
              <a:srgbClr val="4E4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812;p74">
              <a:extLst>
                <a:ext uri="{FF2B5EF4-FFF2-40B4-BE49-F238E27FC236}">
                  <a16:creationId xmlns:a16="http://schemas.microsoft.com/office/drawing/2014/main" id="{671E5726-7D48-4701-A474-4A3C0E685090}"/>
                </a:ext>
              </a:extLst>
            </p:cNvPr>
            <p:cNvSpPr/>
            <p:nvPr/>
          </p:nvSpPr>
          <p:spPr>
            <a:xfrm>
              <a:off x="4568736" y="4473012"/>
              <a:ext cx="3257" cy="1391"/>
            </a:xfrm>
            <a:custGeom>
              <a:avLst/>
              <a:gdLst/>
              <a:ahLst/>
              <a:cxnLst/>
              <a:rect l="l" t="t" r="r" b="b"/>
              <a:pathLst>
                <a:path w="89" h="38" extrusionOk="0">
                  <a:moveTo>
                    <a:pt x="1" y="0"/>
                  </a:moveTo>
                  <a:lnTo>
                    <a:pt x="1" y="13"/>
                  </a:lnTo>
                  <a:lnTo>
                    <a:pt x="51" y="38"/>
                  </a:lnTo>
                  <a:lnTo>
                    <a:pt x="88" y="38"/>
                  </a:lnTo>
                  <a:lnTo>
                    <a:pt x="1" y="0"/>
                  </a:lnTo>
                  <a:close/>
                </a:path>
              </a:pathLst>
            </a:custGeom>
            <a:solidFill>
              <a:srgbClr val="4F4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813;p74">
              <a:extLst>
                <a:ext uri="{FF2B5EF4-FFF2-40B4-BE49-F238E27FC236}">
                  <a16:creationId xmlns:a16="http://schemas.microsoft.com/office/drawing/2014/main" id="{05EDAF79-2623-4D96-8892-A0DAC6E060DB}"/>
                </a:ext>
              </a:extLst>
            </p:cNvPr>
            <p:cNvSpPr/>
            <p:nvPr/>
          </p:nvSpPr>
          <p:spPr>
            <a:xfrm>
              <a:off x="4568736" y="4472536"/>
              <a:ext cx="4611" cy="1866"/>
            </a:xfrm>
            <a:custGeom>
              <a:avLst/>
              <a:gdLst/>
              <a:ahLst/>
              <a:cxnLst/>
              <a:rect l="l" t="t" r="r" b="b"/>
              <a:pathLst>
                <a:path w="126" h="51" extrusionOk="0">
                  <a:moveTo>
                    <a:pt x="1" y="1"/>
                  </a:moveTo>
                  <a:lnTo>
                    <a:pt x="1" y="13"/>
                  </a:lnTo>
                  <a:lnTo>
                    <a:pt x="88" y="51"/>
                  </a:lnTo>
                  <a:lnTo>
                    <a:pt x="126" y="51"/>
                  </a:lnTo>
                  <a:lnTo>
                    <a:pt x="1" y="1"/>
                  </a:lnTo>
                  <a:close/>
                </a:path>
              </a:pathLst>
            </a:custGeom>
            <a:solidFill>
              <a:srgbClr val="504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814;p74">
              <a:extLst>
                <a:ext uri="{FF2B5EF4-FFF2-40B4-BE49-F238E27FC236}">
                  <a16:creationId xmlns:a16="http://schemas.microsoft.com/office/drawing/2014/main" id="{B94AF557-2FAD-4845-831F-6B340B429DD9}"/>
                </a:ext>
              </a:extLst>
            </p:cNvPr>
            <p:cNvSpPr/>
            <p:nvPr/>
          </p:nvSpPr>
          <p:spPr>
            <a:xfrm>
              <a:off x="4568736" y="4471621"/>
              <a:ext cx="6002" cy="2781"/>
            </a:xfrm>
            <a:custGeom>
              <a:avLst/>
              <a:gdLst/>
              <a:ahLst/>
              <a:cxnLst/>
              <a:rect l="l" t="t" r="r" b="b"/>
              <a:pathLst>
                <a:path w="164" h="76" extrusionOk="0">
                  <a:moveTo>
                    <a:pt x="1" y="1"/>
                  </a:moveTo>
                  <a:lnTo>
                    <a:pt x="1" y="26"/>
                  </a:lnTo>
                  <a:lnTo>
                    <a:pt x="126" y="76"/>
                  </a:lnTo>
                  <a:lnTo>
                    <a:pt x="163" y="76"/>
                  </a:lnTo>
                  <a:lnTo>
                    <a:pt x="1" y="1"/>
                  </a:lnTo>
                  <a:close/>
                </a:path>
              </a:pathLst>
            </a:custGeom>
            <a:solidFill>
              <a:srgbClr val="51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815;p74">
              <a:extLst>
                <a:ext uri="{FF2B5EF4-FFF2-40B4-BE49-F238E27FC236}">
                  <a16:creationId xmlns:a16="http://schemas.microsoft.com/office/drawing/2014/main" id="{879E9CEA-0726-4EE6-8988-66B9DE8C0F93}"/>
                </a:ext>
              </a:extLst>
            </p:cNvPr>
            <p:cNvSpPr/>
            <p:nvPr/>
          </p:nvSpPr>
          <p:spPr>
            <a:xfrm>
              <a:off x="4568736" y="4471182"/>
              <a:ext cx="7356" cy="3220"/>
            </a:xfrm>
            <a:custGeom>
              <a:avLst/>
              <a:gdLst/>
              <a:ahLst/>
              <a:cxnLst/>
              <a:rect l="l" t="t" r="r" b="b"/>
              <a:pathLst>
                <a:path w="201" h="88" extrusionOk="0">
                  <a:moveTo>
                    <a:pt x="1" y="0"/>
                  </a:moveTo>
                  <a:lnTo>
                    <a:pt x="1" y="13"/>
                  </a:lnTo>
                  <a:lnTo>
                    <a:pt x="163" y="88"/>
                  </a:lnTo>
                  <a:lnTo>
                    <a:pt x="201" y="88"/>
                  </a:lnTo>
                  <a:lnTo>
                    <a:pt x="1" y="0"/>
                  </a:lnTo>
                  <a:close/>
                </a:path>
              </a:pathLst>
            </a:custGeom>
            <a:solidFill>
              <a:srgbClr val="524D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816;p74">
              <a:extLst>
                <a:ext uri="{FF2B5EF4-FFF2-40B4-BE49-F238E27FC236}">
                  <a16:creationId xmlns:a16="http://schemas.microsoft.com/office/drawing/2014/main" id="{C5903A07-BC70-46C6-BD70-2C6EAE73232B}"/>
                </a:ext>
              </a:extLst>
            </p:cNvPr>
            <p:cNvSpPr/>
            <p:nvPr/>
          </p:nvSpPr>
          <p:spPr>
            <a:xfrm>
              <a:off x="4568736" y="4470267"/>
              <a:ext cx="8746" cy="4135"/>
            </a:xfrm>
            <a:custGeom>
              <a:avLst/>
              <a:gdLst/>
              <a:ahLst/>
              <a:cxnLst/>
              <a:rect l="l" t="t" r="r" b="b"/>
              <a:pathLst>
                <a:path w="239" h="113" extrusionOk="0">
                  <a:moveTo>
                    <a:pt x="1" y="0"/>
                  </a:moveTo>
                  <a:lnTo>
                    <a:pt x="1" y="25"/>
                  </a:lnTo>
                  <a:lnTo>
                    <a:pt x="201" y="113"/>
                  </a:lnTo>
                  <a:lnTo>
                    <a:pt x="238" y="113"/>
                  </a:lnTo>
                  <a:lnTo>
                    <a:pt x="1" y="0"/>
                  </a:lnTo>
                  <a:close/>
                </a:path>
              </a:pathLst>
            </a:custGeom>
            <a:solidFill>
              <a:srgbClr val="534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817;p74">
              <a:extLst>
                <a:ext uri="{FF2B5EF4-FFF2-40B4-BE49-F238E27FC236}">
                  <a16:creationId xmlns:a16="http://schemas.microsoft.com/office/drawing/2014/main" id="{9A9D94D3-F5B9-4312-B876-8550C96BC1C1}"/>
                </a:ext>
              </a:extLst>
            </p:cNvPr>
            <p:cNvSpPr/>
            <p:nvPr/>
          </p:nvSpPr>
          <p:spPr>
            <a:xfrm>
              <a:off x="4568736" y="4469791"/>
              <a:ext cx="10100" cy="4611"/>
            </a:xfrm>
            <a:custGeom>
              <a:avLst/>
              <a:gdLst/>
              <a:ahLst/>
              <a:cxnLst/>
              <a:rect l="l" t="t" r="r" b="b"/>
              <a:pathLst>
                <a:path w="276" h="126" extrusionOk="0">
                  <a:moveTo>
                    <a:pt x="1" y="1"/>
                  </a:moveTo>
                  <a:lnTo>
                    <a:pt x="1" y="13"/>
                  </a:lnTo>
                  <a:lnTo>
                    <a:pt x="238" y="126"/>
                  </a:lnTo>
                  <a:lnTo>
                    <a:pt x="276" y="126"/>
                  </a:lnTo>
                  <a:lnTo>
                    <a:pt x="1" y="1"/>
                  </a:lnTo>
                  <a:close/>
                </a:path>
              </a:pathLst>
            </a:custGeom>
            <a:solidFill>
              <a:srgbClr val="544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818;p74">
              <a:extLst>
                <a:ext uri="{FF2B5EF4-FFF2-40B4-BE49-F238E27FC236}">
                  <a16:creationId xmlns:a16="http://schemas.microsoft.com/office/drawing/2014/main" id="{333813E2-D341-44E0-97FF-669395B5BF93}"/>
                </a:ext>
              </a:extLst>
            </p:cNvPr>
            <p:cNvSpPr/>
            <p:nvPr/>
          </p:nvSpPr>
          <p:spPr>
            <a:xfrm>
              <a:off x="4568736" y="4469352"/>
              <a:ext cx="11491" cy="5050"/>
            </a:xfrm>
            <a:custGeom>
              <a:avLst/>
              <a:gdLst/>
              <a:ahLst/>
              <a:cxnLst/>
              <a:rect l="l" t="t" r="r" b="b"/>
              <a:pathLst>
                <a:path w="314" h="138" extrusionOk="0">
                  <a:moveTo>
                    <a:pt x="1" y="0"/>
                  </a:moveTo>
                  <a:lnTo>
                    <a:pt x="1" y="13"/>
                  </a:lnTo>
                  <a:lnTo>
                    <a:pt x="276" y="138"/>
                  </a:lnTo>
                  <a:lnTo>
                    <a:pt x="313" y="138"/>
                  </a:lnTo>
                  <a:lnTo>
                    <a:pt x="1" y="0"/>
                  </a:lnTo>
                  <a:close/>
                </a:path>
              </a:pathLst>
            </a:custGeom>
            <a:solidFill>
              <a:srgbClr val="555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819;p74">
              <a:extLst>
                <a:ext uri="{FF2B5EF4-FFF2-40B4-BE49-F238E27FC236}">
                  <a16:creationId xmlns:a16="http://schemas.microsoft.com/office/drawing/2014/main" id="{98056B01-38F6-42A0-BCD2-D1234F75D5CD}"/>
                </a:ext>
              </a:extLst>
            </p:cNvPr>
            <p:cNvSpPr/>
            <p:nvPr/>
          </p:nvSpPr>
          <p:spPr>
            <a:xfrm>
              <a:off x="4568736" y="4468437"/>
              <a:ext cx="12845" cy="5965"/>
            </a:xfrm>
            <a:custGeom>
              <a:avLst/>
              <a:gdLst/>
              <a:ahLst/>
              <a:cxnLst/>
              <a:rect l="l" t="t" r="r" b="b"/>
              <a:pathLst>
                <a:path w="351" h="163" extrusionOk="0">
                  <a:moveTo>
                    <a:pt x="1" y="0"/>
                  </a:moveTo>
                  <a:lnTo>
                    <a:pt x="1" y="25"/>
                  </a:lnTo>
                  <a:lnTo>
                    <a:pt x="313" y="163"/>
                  </a:lnTo>
                  <a:lnTo>
                    <a:pt x="351" y="163"/>
                  </a:lnTo>
                  <a:lnTo>
                    <a:pt x="1" y="0"/>
                  </a:lnTo>
                  <a:close/>
                </a:path>
              </a:pathLst>
            </a:custGeom>
            <a:solidFill>
              <a:srgbClr val="56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820;p74">
              <a:extLst>
                <a:ext uri="{FF2B5EF4-FFF2-40B4-BE49-F238E27FC236}">
                  <a16:creationId xmlns:a16="http://schemas.microsoft.com/office/drawing/2014/main" id="{76E7662F-23BF-4E9D-BD5F-68086E4153C9}"/>
                </a:ext>
              </a:extLst>
            </p:cNvPr>
            <p:cNvSpPr/>
            <p:nvPr/>
          </p:nvSpPr>
          <p:spPr>
            <a:xfrm>
              <a:off x="4568736" y="4467961"/>
              <a:ext cx="14235" cy="6441"/>
            </a:xfrm>
            <a:custGeom>
              <a:avLst/>
              <a:gdLst/>
              <a:ahLst/>
              <a:cxnLst/>
              <a:rect l="l" t="t" r="r" b="b"/>
              <a:pathLst>
                <a:path w="389" h="176" extrusionOk="0">
                  <a:moveTo>
                    <a:pt x="1" y="1"/>
                  </a:moveTo>
                  <a:lnTo>
                    <a:pt x="1" y="13"/>
                  </a:lnTo>
                  <a:lnTo>
                    <a:pt x="351" y="176"/>
                  </a:lnTo>
                  <a:lnTo>
                    <a:pt x="388" y="176"/>
                  </a:lnTo>
                  <a:lnTo>
                    <a:pt x="1" y="1"/>
                  </a:lnTo>
                  <a:close/>
                </a:path>
              </a:pathLst>
            </a:custGeom>
            <a:solidFill>
              <a:srgbClr val="575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821;p74">
              <a:extLst>
                <a:ext uri="{FF2B5EF4-FFF2-40B4-BE49-F238E27FC236}">
                  <a16:creationId xmlns:a16="http://schemas.microsoft.com/office/drawing/2014/main" id="{B6AFA7E1-AA26-483E-809C-611976EDA8A4}"/>
                </a:ext>
              </a:extLst>
            </p:cNvPr>
            <p:cNvSpPr/>
            <p:nvPr/>
          </p:nvSpPr>
          <p:spPr>
            <a:xfrm>
              <a:off x="4568736" y="4467522"/>
              <a:ext cx="15589" cy="6880"/>
            </a:xfrm>
            <a:custGeom>
              <a:avLst/>
              <a:gdLst/>
              <a:ahLst/>
              <a:cxnLst/>
              <a:rect l="l" t="t" r="r" b="b"/>
              <a:pathLst>
                <a:path w="426" h="188" extrusionOk="0">
                  <a:moveTo>
                    <a:pt x="1" y="0"/>
                  </a:moveTo>
                  <a:lnTo>
                    <a:pt x="1" y="13"/>
                  </a:lnTo>
                  <a:lnTo>
                    <a:pt x="388" y="188"/>
                  </a:lnTo>
                  <a:lnTo>
                    <a:pt x="426" y="188"/>
                  </a:lnTo>
                  <a:lnTo>
                    <a:pt x="1" y="0"/>
                  </a:lnTo>
                  <a:close/>
                </a:path>
              </a:pathLst>
            </a:custGeom>
            <a:solidFill>
              <a:srgbClr val="585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822;p74">
              <a:extLst>
                <a:ext uri="{FF2B5EF4-FFF2-40B4-BE49-F238E27FC236}">
                  <a16:creationId xmlns:a16="http://schemas.microsoft.com/office/drawing/2014/main" id="{8F42BC52-7970-40AA-ADDB-2256450CBF96}"/>
                </a:ext>
              </a:extLst>
            </p:cNvPr>
            <p:cNvSpPr/>
            <p:nvPr/>
          </p:nvSpPr>
          <p:spPr>
            <a:xfrm>
              <a:off x="4568736" y="4466607"/>
              <a:ext cx="16980" cy="7795"/>
            </a:xfrm>
            <a:custGeom>
              <a:avLst/>
              <a:gdLst/>
              <a:ahLst/>
              <a:cxnLst/>
              <a:rect l="l" t="t" r="r" b="b"/>
              <a:pathLst>
                <a:path w="464" h="213" extrusionOk="0">
                  <a:moveTo>
                    <a:pt x="1" y="0"/>
                  </a:moveTo>
                  <a:lnTo>
                    <a:pt x="1" y="25"/>
                  </a:lnTo>
                  <a:lnTo>
                    <a:pt x="426" y="213"/>
                  </a:lnTo>
                  <a:lnTo>
                    <a:pt x="463" y="213"/>
                  </a:lnTo>
                  <a:lnTo>
                    <a:pt x="1" y="0"/>
                  </a:lnTo>
                  <a:close/>
                </a:path>
              </a:pathLst>
            </a:custGeom>
            <a:solidFill>
              <a:srgbClr val="595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823;p74">
              <a:extLst>
                <a:ext uri="{FF2B5EF4-FFF2-40B4-BE49-F238E27FC236}">
                  <a16:creationId xmlns:a16="http://schemas.microsoft.com/office/drawing/2014/main" id="{D3C67E92-79EA-4E5A-9FBB-B9AD2406504C}"/>
                </a:ext>
              </a:extLst>
            </p:cNvPr>
            <p:cNvSpPr/>
            <p:nvPr/>
          </p:nvSpPr>
          <p:spPr>
            <a:xfrm>
              <a:off x="4568736" y="4466132"/>
              <a:ext cx="18334" cy="8270"/>
            </a:xfrm>
            <a:custGeom>
              <a:avLst/>
              <a:gdLst/>
              <a:ahLst/>
              <a:cxnLst/>
              <a:rect l="l" t="t" r="r" b="b"/>
              <a:pathLst>
                <a:path w="501" h="226" extrusionOk="0">
                  <a:moveTo>
                    <a:pt x="1" y="1"/>
                  </a:moveTo>
                  <a:lnTo>
                    <a:pt x="1" y="13"/>
                  </a:lnTo>
                  <a:lnTo>
                    <a:pt x="463" y="226"/>
                  </a:lnTo>
                  <a:lnTo>
                    <a:pt x="501" y="226"/>
                  </a:lnTo>
                  <a:lnTo>
                    <a:pt x="1" y="1"/>
                  </a:lnTo>
                  <a:close/>
                </a:path>
              </a:pathLst>
            </a:custGeom>
            <a:solidFill>
              <a:srgbClr val="5A5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824;p74">
              <a:extLst>
                <a:ext uri="{FF2B5EF4-FFF2-40B4-BE49-F238E27FC236}">
                  <a16:creationId xmlns:a16="http://schemas.microsoft.com/office/drawing/2014/main" id="{E57CEB75-6EB4-427B-A44C-1E5C6F7A6DB7}"/>
                </a:ext>
              </a:extLst>
            </p:cNvPr>
            <p:cNvSpPr/>
            <p:nvPr/>
          </p:nvSpPr>
          <p:spPr>
            <a:xfrm>
              <a:off x="4568736" y="4465693"/>
              <a:ext cx="19725" cy="8710"/>
            </a:xfrm>
            <a:custGeom>
              <a:avLst/>
              <a:gdLst/>
              <a:ahLst/>
              <a:cxnLst/>
              <a:rect l="l" t="t" r="r" b="b"/>
              <a:pathLst>
                <a:path w="539" h="238" extrusionOk="0">
                  <a:moveTo>
                    <a:pt x="1" y="0"/>
                  </a:moveTo>
                  <a:lnTo>
                    <a:pt x="1" y="13"/>
                  </a:lnTo>
                  <a:lnTo>
                    <a:pt x="501" y="238"/>
                  </a:lnTo>
                  <a:lnTo>
                    <a:pt x="538" y="238"/>
                  </a:lnTo>
                  <a:lnTo>
                    <a:pt x="1" y="0"/>
                  </a:lnTo>
                  <a:close/>
                </a:path>
              </a:pathLst>
            </a:custGeom>
            <a:solidFill>
              <a:srgbClr val="5B5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825;p74">
              <a:extLst>
                <a:ext uri="{FF2B5EF4-FFF2-40B4-BE49-F238E27FC236}">
                  <a16:creationId xmlns:a16="http://schemas.microsoft.com/office/drawing/2014/main" id="{661E1914-DFB2-4549-A349-0261F8164CDB}"/>
                </a:ext>
              </a:extLst>
            </p:cNvPr>
            <p:cNvSpPr/>
            <p:nvPr/>
          </p:nvSpPr>
          <p:spPr>
            <a:xfrm>
              <a:off x="4568736" y="4464778"/>
              <a:ext cx="20640" cy="9624"/>
            </a:xfrm>
            <a:custGeom>
              <a:avLst/>
              <a:gdLst/>
              <a:ahLst/>
              <a:cxnLst/>
              <a:rect l="l" t="t" r="r" b="b"/>
              <a:pathLst>
                <a:path w="564" h="263" extrusionOk="0">
                  <a:moveTo>
                    <a:pt x="1" y="0"/>
                  </a:moveTo>
                  <a:lnTo>
                    <a:pt x="1" y="25"/>
                  </a:lnTo>
                  <a:lnTo>
                    <a:pt x="538" y="263"/>
                  </a:lnTo>
                  <a:lnTo>
                    <a:pt x="563" y="263"/>
                  </a:lnTo>
                  <a:lnTo>
                    <a:pt x="1" y="0"/>
                  </a:lnTo>
                  <a:close/>
                </a:path>
              </a:pathLst>
            </a:custGeom>
            <a:solidFill>
              <a:srgbClr val="5C5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826;p74">
              <a:extLst>
                <a:ext uri="{FF2B5EF4-FFF2-40B4-BE49-F238E27FC236}">
                  <a16:creationId xmlns:a16="http://schemas.microsoft.com/office/drawing/2014/main" id="{2E6C1529-7297-4E92-BEE7-5F1DDFC840F6}"/>
                </a:ext>
              </a:extLst>
            </p:cNvPr>
            <p:cNvSpPr/>
            <p:nvPr/>
          </p:nvSpPr>
          <p:spPr>
            <a:xfrm>
              <a:off x="4568736" y="4464302"/>
              <a:ext cx="21994" cy="10100"/>
            </a:xfrm>
            <a:custGeom>
              <a:avLst/>
              <a:gdLst/>
              <a:ahLst/>
              <a:cxnLst/>
              <a:rect l="l" t="t" r="r" b="b"/>
              <a:pathLst>
                <a:path w="601" h="276" extrusionOk="0">
                  <a:moveTo>
                    <a:pt x="1" y="1"/>
                  </a:moveTo>
                  <a:lnTo>
                    <a:pt x="1" y="13"/>
                  </a:lnTo>
                  <a:lnTo>
                    <a:pt x="563" y="276"/>
                  </a:lnTo>
                  <a:lnTo>
                    <a:pt x="601" y="276"/>
                  </a:lnTo>
                  <a:lnTo>
                    <a:pt x="1" y="1"/>
                  </a:lnTo>
                  <a:close/>
                </a:path>
              </a:pathLst>
            </a:custGeom>
            <a:solidFill>
              <a:srgbClr val="5D57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827;p74">
              <a:extLst>
                <a:ext uri="{FF2B5EF4-FFF2-40B4-BE49-F238E27FC236}">
                  <a16:creationId xmlns:a16="http://schemas.microsoft.com/office/drawing/2014/main" id="{078AE94B-87F2-452A-A15A-D51566780E0F}"/>
                </a:ext>
              </a:extLst>
            </p:cNvPr>
            <p:cNvSpPr/>
            <p:nvPr/>
          </p:nvSpPr>
          <p:spPr>
            <a:xfrm>
              <a:off x="4568736" y="4463863"/>
              <a:ext cx="23384" cy="10539"/>
            </a:xfrm>
            <a:custGeom>
              <a:avLst/>
              <a:gdLst/>
              <a:ahLst/>
              <a:cxnLst/>
              <a:rect l="l" t="t" r="r" b="b"/>
              <a:pathLst>
                <a:path w="639" h="288" extrusionOk="0">
                  <a:moveTo>
                    <a:pt x="1" y="0"/>
                  </a:moveTo>
                  <a:lnTo>
                    <a:pt x="1" y="13"/>
                  </a:lnTo>
                  <a:lnTo>
                    <a:pt x="601" y="288"/>
                  </a:lnTo>
                  <a:lnTo>
                    <a:pt x="638" y="288"/>
                  </a:lnTo>
                  <a:lnTo>
                    <a:pt x="1" y="0"/>
                  </a:lnTo>
                  <a:close/>
                </a:path>
              </a:pathLst>
            </a:custGeom>
            <a:solidFill>
              <a:srgbClr val="5E5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828;p74">
              <a:extLst>
                <a:ext uri="{FF2B5EF4-FFF2-40B4-BE49-F238E27FC236}">
                  <a16:creationId xmlns:a16="http://schemas.microsoft.com/office/drawing/2014/main" id="{9D031781-5DC9-45D1-AC55-4045878755C6}"/>
                </a:ext>
              </a:extLst>
            </p:cNvPr>
            <p:cNvSpPr/>
            <p:nvPr/>
          </p:nvSpPr>
          <p:spPr>
            <a:xfrm>
              <a:off x="4568736" y="4462948"/>
              <a:ext cx="24738" cy="11454"/>
            </a:xfrm>
            <a:custGeom>
              <a:avLst/>
              <a:gdLst/>
              <a:ahLst/>
              <a:cxnLst/>
              <a:rect l="l" t="t" r="r" b="b"/>
              <a:pathLst>
                <a:path w="676" h="313" extrusionOk="0">
                  <a:moveTo>
                    <a:pt x="1" y="0"/>
                  </a:moveTo>
                  <a:lnTo>
                    <a:pt x="1" y="25"/>
                  </a:lnTo>
                  <a:lnTo>
                    <a:pt x="638" y="313"/>
                  </a:lnTo>
                  <a:lnTo>
                    <a:pt x="676" y="313"/>
                  </a:lnTo>
                  <a:lnTo>
                    <a:pt x="1" y="0"/>
                  </a:lnTo>
                  <a:close/>
                </a:path>
              </a:pathLst>
            </a:custGeom>
            <a:solidFill>
              <a:srgbClr val="5F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829;p74">
              <a:extLst>
                <a:ext uri="{FF2B5EF4-FFF2-40B4-BE49-F238E27FC236}">
                  <a16:creationId xmlns:a16="http://schemas.microsoft.com/office/drawing/2014/main" id="{5AEEC67D-8A1D-475E-9DDD-B6B6A8C45CE3}"/>
                </a:ext>
              </a:extLst>
            </p:cNvPr>
            <p:cNvSpPr/>
            <p:nvPr/>
          </p:nvSpPr>
          <p:spPr>
            <a:xfrm>
              <a:off x="4568736" y="4462472"/>
              <a:ext cx="26129" cy="11930"/>
            </a:xfrm>
            <a:custGeom>
              <a:avLst/>
              <a:gdLst/>
              <a:ahLst/>
              <a:cxnLst/>
              <a:rect l="l" t="t" r="r" b="b"/>
              <a:pathLst>
                <a:path w="714" h="326" extrusionOk="0">
                  <a:moveTo>
                    <a:pt x="1" y="1"/>
                  </a:moveTo>
                  <a:lnTo>
                    <a:pt x="1" y="13"/>
                  </a:lnTo>
                  <a:lnTo>
                    <a:pt x="676" y="326"/>
                  </a:lnTo>
                  <a:lnTo>
                    <a:pt x="713" y="326"/>
                  </a:lnTo>
                  <a:lnTo>
                    <a:pt x="1" y="1"/>
                  </a:lnTo>
                  <a:close/>
                </a:path>
              </a:pathLst>
            </a:custGeom>
            <a:solidFill>
              <a:srgbClr val="605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830;p74">
              <a:extLst>
                <a:ext uri="{FF2B5EF4-FFF2-40B4-BE49-F238E27FC236}">
                  <a16:creationId xmlns:a16="http://schemas.microsoft.com/office/drawing/2014/main" id="{6037D8A6-F1DC-4A72-BC97-609134A3F46F}"/>
                </a:ext>
              </a:extLst>
            </p:cNvPr>
            <p:cNvSpPr/>
            <p:nvPr/>
          </p:nvSpPr>
          <p:spPr>
            <a:xfrm>
              <a:off x="4568736" y="4462033"/>
              <a:ext cx="27483" cy="12369"/>
            </a:xfrm>
            <a:custGeom>
              <a:avLst/>
              <a:gdLst/>
              <a:ahLst/>
              <a:cxnLst/>
              <a:rect l="l" t="t" r="r" b="b"/>
              <a:pathLst>
                <a:path w="751" h="338" extrusionOk="0">
                  <a:moveTo>
                    <a:pt x="1" y="0"/>
                  </a:moveTo>
                  <a:lnTo>
                    <a:pt x="1" y="13"/>
                  </a:lnTo>
                  <a:lnTo>
                    <a:pt x="713" y="338"/>
                  </a:lnTo>
                  <a:lnTo>
                    <a:pt x="751" y="338"/>
                  </a:lnTo>
                  <a:lnTo>
                    <a:pt x="1" y="0"/>
                  </a:lnTo>
                  <a:close/>
                </a:path>
              </a:pathLst>
            </a:custGeom>
            <a:solidFill>
              <a:srgbClr val="615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831;p74">
              <a:extLst>
                <a:ext uri="{FF2B5EF4-FFF2-40B4-BE49-F238E27FC236}">
                  <a16:creationId xmlns:a16="http://schemas.microsoft.com/office/drawing/2014/main" id="{605BE44F-9193-4B3D-B2CB-59321022FCA3}"/>
                </a:ext>
              </a:extLst>
            </p:cNvPr>
            <p:cNvSpPr/>
            <p:nvPr/>
          </p:nvSpPr>
          <p:spPr>
            <a:xfrm>
              <a:off x="4568736" y="4461118"/>
              <a:ext cx="28873" cy="13284"/>
            </a:xfrm>
            <a:custGeom>
              <a:avLst/>
              <a:gdLst/>
              <a:ahLst/>
              <a:cxnLst/>
              <a:rect l="l" t="t" r="r" b="b"/>
              <a:pathLst>
                <a:path w="789" h="363" extrusionOk="0">
                  <a:moveTo>
                    <a:pt x="1" y="0"/>
                  </a:moveTo>
                  <a:lnTo>
                    <a:pt x="1" y="25"/>
                  </a:lnTo>
                  <a:lnTo>
                    <a:pt x="751" y="363"/>
                  </a:lnTo>
                  <a:lnTo>
                    <a:pt x="788" y="363"/>
                  </a:lnTo>
                  <a:lnTo>
                    <a:pt x="1" y="0"/>
                  </a:lnTo>
                  <a:close/>
                </a:path>
              </a:pathLst>
            </a:custGeom>
            <a:solidFill>
              <a:srgbClr val="625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832;p74">
              <a:extLst>
                <a:ext uri="{FF2B5EF4-FFF2-40B4-BE49-F238E27FC236}">
                  <a16:creationId xmlns:a16="http://schemas.microsoft.com/office/drawing/2014/main" id="{A201279C-BA29-4085-9FF3-01E51A435DDA}"/>
                </a:ext>
              </a:extLst>
            </p:cNvPr>
            <p:cNvSpPr/>
            <p:nvPr/>
          </p:nvSpPr>
          <p:spPr>
            <a:xfrm>
              <a:off x="4568736" y="4460642"/>
              <a:ext cx="30227" cy="13760"/>
            </a:xfrm>
            <a:custGeom>
              <a:avLst/>
              <a:gdLst/>
              <a:ahLst/>
              <a:cxnLst/>
              <a:rect l="l" t="t" r="r" b="b"/>
              <a:pathLst>
                <a:path w="826" h="376" extrusionOk="0">
                  <a:moveTo>
                    <a:pt x="1" y="1"/>
                  </a:moveTo>
                  <a:lnTo>
                    <a:pt x="1" y="13"/>
                  </a:lnTo>
                  <a:lnTo>
                    <a:pt x="788" y="376"/>
                  </a:lnTo>
                  <a:lnTo>
                    <a:pt x="826" y="376"/>
                  </a:lnTo>
                  <a:lnTo>
                    <a:pt x="1" y="1"/>
                  </a:lnTo>
                  <a:close/>
                </a:path>
              </a:pathLst>
            </a:custGeom>
            <a:solidFill>
              <a:srgbClr val="635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833;p74">
              <a:extLst>
                <a:ext uri="{FF2B5EF4-FFF2-40B4-BE49-F238E27FC236}">
                  <a16:creationId xmlns:a16="http://schemas.microsoft.com/office/drawing/2014/main" id="{35E6223C-3FEF-4902-8158-744A105FEF2A}"/>
                </a:ext>
              </a:extLst>
            </p:cNvPr>
            <p:cNvSpPr/>
            <p:nvPr/>
          </p:nvSpPr>
          <p:spPr>
            <a:xfrm>
              <a:off x="4568736" y="4459728"/>
              <a:ext cx="31618" cy="14675"/>
            </a:xfrm>
            <a:custGeom>
              <a:avLst/>
              <a:gdLst/>
              <a:ahLst/>
              <a:cxnLst/>
              <a:rect l="l" t="t" r="r" b="b"/>
              <a:pathLst>
                <a:path w="864" h="401" extrusionOk="0">
                  <a:moveTo>
                    <a:pt x="1" y="1"/>
                  </a:moveTo>
                  <a:lnTo>
                    <a:pt x="1" y="26"/>
                  </a:lnTo>
                  <a:lnTo>
                    <a:pt x="826" y="401"/>
                  </a:lnTo>
                  <a:lnTo>
                    <a:pt x="863" y="401"/>
                  </a:lnTo>
                  <a:lnTo>
                    <a:pt x="1" y="1"/>
                  </a:lnTo>
                  <a:close/>
                </a:path>
              </a:pathLst>
            </a:custGeom>
            <a:solidFill>
              <a:srgbClr val="645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834;p74">
              <a:extLst>
                <a:ext uri="{FF2B5EF4-FFF2-40B4-BE49-F238E27FC236}">
                  <a16:creationId xmlns:a16="http://schemas.microsoft.com/office/drawing/2014/main" id="{1131DB0B-FB2A-46F9-A4EC-9496ADC8CC41}"/>
                </a:ext>
              </a:extLst>
            </p:cNvPr>
            <p:cNvSpPr/>
            <p:nvPr/>
          </p:nvSpPr>
          <p:spPr>
            <a:xfrm>
              <a:off x="4568736" y="4459288"/>
              <a:ext cx="32972" cy="15114"/>
            </a:xfrm>
            <a:custGeom>
              <a:avLst/>
              <a:gdLst/>
              <a:ahLst/>
              <a:cxnLst/>
              <a:rect l="l" t="t" r="r" b="b"/>
              <a:pathLst>
                <a:path w="901" h="413" extrusionOk="0">
                  <a:moveTo>
                    <a:pt x="1" y="0"/>
                  </a:moveTo>
                  <a:lnTo>
                    <a:pt x="1" y="13"/>
                  </a:lnTo>
                  <a:lnTo>
                    <a:pt x="863" y="413"/>
                  </a:lnTo>
                  <a:lnTo>
                    <a:pt x="901" y="413"/>
                  </a:lnTo>
                  <a:lnTo>
                    <a:pt x="1" y="0"/>
                  </a:lnTo>
                  <a:close/>
                </a:path>
              </a:pathLst>
            </a:custGeom>
            <a:solidFill>
              <a:srgbClr val="655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835;p74">
              <a:extLst>
                <a:ext uri="{FF2B5EF4-FFF2-40B4-BE49-F238E27FC236}">
                  <a16:creationId xmlns:a16="http://schemas.microsoft.com/office/drawing/2014/main" id="{190FD7D1-A572-4E6A-88E7-BB9BF32DFB69}"/>
                </a:ext>
              </a:extLst>
            </p:cNvPr>
            <p:cNvSpPr/>
            <p:nvPr/>
          </p:nvSpPr>
          <p:spPr>
            <a:xfrm>
              <a:off x="4568736" y="4458813"/>
              <a:ext cx="34363" cy="15589"/>
            </a:xfrm>
            <a:custGeom>
              <a:avLst/>
              <a:gdLst/>
              <a:ahLst/>
              <a:cxnLst/>
              <a:rect l="l" t="t" r="r" b="b"/>
              <a:pathLst>
                <a:path w="939" h="426" extrusionOk="0">
                  <a:moveTo>
                    <a:pt x="1" y="1"/>
                  </a:moveTo>
                  <a:lnTo>
                    <a:pt x="1" y="13"/>
                  </a:lnTo>
                  <a:lnTo>
                    <a:pt x="901" y="426"/>
                  </a:lnTo>
                  <a:lnTo>
                    <a:pt x="938" y="426"/>
                  </a:lnTo>
                  <a:lnTo>
                    <a:pt x="1" y="1"/>
                  </a:lnTo>
                  <a:close/>
                </a:path>
              </a:pathLst>
            </a:custGeom>
            <a:solidFill>
              <a:srgbClr val="666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836;p74">
              <a:extLst>
                <a:ext uri="{FF2B5EF4-FFF2-40B4-BE49-F238E27FC236}">
                  <a16:creationId xmlns:a16="http://schemas.microsoft.com/office/drawing/2014/main" id="{41D67616-BC7F-407A-96C7-04D96CA7E84F}"/>
                </a:ext>
              </a:extLst>
            </p:cNvPr>
            <p:cNvSpPr/>
            <p:nvPr/>
          </p:nvSpPr>
          <p:spPr>
            <a:xfrm>
              <a:off x="4568736" y="4457898"/>
              <a:ext cx="35717" cy="16504"/>
            </a:xfrm>
            <a:custGeom>
              <a:avLst/>
              <a:gdLst/>
              <a:ahLst/>
              <a:cxnLst/>
              <a:rect l="l" t="t" r="r" b="b"/>
              <a:pathLst>
                <a:path w="976" h="451" extrusionOk="0">
                  <a:moveTo>
                    <a:pt x="1" y="1"/>
                  </a:moveTo>
                  <a:lnTo>
                    <a:pt x="1" y="26"/>
                  </a:lnTo>
                  <a:lnTo>
                    <a:pt x="938" y="451"/>
                  </a:lnTo>
                  <a:lnTo>
                    <a:pt x="976" y="451"/>
                  </a:lnTo>
                  <a:lnTo>
                    <a:pt x="1" y="1"/>
                  </a:lnTo>
                  <a:close/>
                </a:path>
              </a:pathLst>
            </a:custGeom>
            <a:solidFill>
              <a:srgbClr val="6761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837;p74">
              <a:extLst>
                <a:ext uri="{FF2B5EF4-FFF2-40B4-BE49-F238E27FC236}">
                  <a16:creationId xmlns:a16="http://schemas.microsoft.com/office/drawing/2014/main" id="{6C65ED45-3F23-482F-A142-EAA4F0204155}"/>
                </a:ext>
              </a:extLst>
            </p:cNvPr>
            <p:cNvSpPr/>
            <p:nvPr/>
          </p:nvSpPr>
          <p:spPr>
            <a:xfrm>
              <a:off x="4270596" y="4129567"/>
              <a:ext cx="42560" cy="90133"/>
            </a:xfrm>
            <a:custGeom>
              <a:avLst/>
              <a:gdLst/>
              <a:ahLst/>
              <a:cxnLst/>
              <a:rect l="l" t="t" r="r" b="b"/>
              <a:pathLst>
                <a:path w="1163" h="2463" extrusionOk="0">
                  <a:moveTo>
                    <a:pt x="1162" y="0"/>
                  </a:moveTo>
                  <a:lnTo>
                    <a:pt x="1162" y="0"/>
                  </a:lnTo>
                  <a:cubicBezTo>
                    <a:pt x="1025" y="300"/>
                    <a:pt x="900" y="588"/>
                    <a:pt x="762" y="875"/>
                  </a:cubicBezTo>
                  <a:cubicBezTo>
                    <a:pt x="525" y="1388"/>
                    <a:pt x="287" y="1912"/>
                    <a:pt x="0" y="2412"/>
                  </a:cubicBezTo>
                  <a:lnTo>
                    <a:pt x="587" y="2462"/>
                  </a:lnTo>
                  <a:cubicBezTo>
                    <a:pt x="800" y="1650"/>
                    <a:pt x="1000" y="825"/>
                    <a:pt x="1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838;p74">
              <a:extLst>
                <a:ext uri="{FF2B5EF4-FFF2-40B4-BE49-F238E27FC236}">
                  <a16:creationId xmlns:a16="http://schemas.microsoft.com/office/drawing/2014/main" id="{50B106E4-E38D-47BC-832F-887D7842D9A9}"/>
                </a:ext>
              </a:extLst>
            </p:cNvPr>
            <p:cNvSpPr/>
            <p:nvPr/>
          </p:nvSpPr>
          <p:spPr>
            <a:xfrm>
              <a:off x="4587948" y="3857923"/>
              <a:ext cx="59503" cy="34326"/>
            </a:xfrm>
            <a:custGeom>
              <a:avLst/>
              <a:gdLst/>
              <a:ahLst/>
              <a:cxnLst/>
              <a:rect l="l" t="t" r="r" b="b"/>
              <a:pathLst>
                <a:path w="1626" h="938" extrusionOk="0">
                  <a:moveTo>
                    <a:pt x="26" y="0"/>
                  </a:moveTo>
                  <a:cubicBezTo>
                    <a:pt x="13" y="313"/>
                    <a:pt x="13" y="625"/>
                    <a:pt x="1" y="938"/>
                  </a:cubicBezTo>
                  <a:cubicBezTo>
                    <a:pt x="538" y="938"/>
                    <a:pt x="1088" y="875"/>
                    <a:pt x="1625" y="738"/>
                  </a:cubicBezTo>
                  <a:cubicBezTo>
                    <a:pt x="1063" y="613"/>
                    <a:pt x="451" y="40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839;p74">
              <a:extLst>
                <a:ext uri="{FF2B5EF4-FFF2-40B4-BE49-F238E27FC236}">
                  <a16:creationId xmlns:a16="http://schemas.microsoft.com/office/drawing/2014/main" id="{C5D864C2-F9A2-49D6-AD26-3E9A0F1EE859}"/>
                </a:ext>
              </a:extLst>
            </p:cNvPr>
            <p:cNvSpPr/>
            <p:nvPr/>
          </p:nvSpPr>
          <p:spPr>
            <a:xfrm>
              <a:off x="4003050" y="4332157"/>
              <a:ext cx="656734" cy="142245"/>
            </a:xfrm>
            <a:custGeom>
              <a:avLst/>
              <a:gdLst/>
              <a:ahLst/>
              <a:cxnLst/>
              <a:rect l="l" t="t" r="r" b="b"/>
              <a:pathLst>
                <a:path w="17946" h="3887" extrusionOk="0">
                  <a:moveTo>
                    <a:pt x="5724" y="0"/>
                  </a:moveTo>
                  <a:lnTo>
                    <a:pt x="0" y="3350"/>
                  </a:lnTo>
                  <a:cubicBezTo>
                    <a:pt x="175" y="3587"/>
                    <a:pt x="413" y="3774"/>
                    <a:pt x="688" y="3887"/>
                  </a:cubicBezTo>
                  <a:lnTo>
                    <a:pt x="17946" y="3887"/>
                  </a:lnTo>
                  <a:cubicBezTo>
                    <a:pt x="17721" y="3562"/>
                    <a:pt x="17458" y="3275"/>
                    <a:pt x="17171" y="3000"/>
                  </a:cubicBezTo>
                  <a:cubicBezTo>
                    <a:pt x="16746" y="2562"/>
                    <a:pt x="16184" y="2287"/>
                    <a:pt x="15584" y="2187"/>
                  </a:cubicBezTo>
                  <a:cubicBezTo>
                    <a:pt x="15461" y="2173"/>
                    <a:pt x="15335" y="2166"/>
                    <a:pt x="15210" y="2166"/>
                  </a:cubicBezTo>
                  <a:cubicBezTo>
                    <a:pt x="15017" y="2166"/>
                    <a:pt x="14823" y="2182"/>
                    <a:pt x="14634" y="2212"/>
                  </a:cubicBezTo>
                  <a:cubicBezTo>
                    <a:pt x="14106" y="2271"/>
                    <a:pt x="13446" y="2528"/>
                    <a:pt x="12912" y="2528"/>
                  </a:cubicBezTo>
                  <a:cubicBezTo>
                    <a:pt x="12877" y="2528"/>
                    <a:pt x="12843" y="2527"/>
                    <a:pt x="12810" y="2525"/>
                  </a:cubicBezTo>
                  <a:cubicBezTo>
                    <a:pt x="12335" y="2487"/>
                    <a:pt x="11735" y="2087"/>
                    <a:pt x="11298" y="1912"/>
                  </a:cubicBezTo>
                  <a:cubicBezTo>
                    <a:pt x="9573" y="1225"/>
                    <a:pt x="7661" y="413"/>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840;p74">
              <a:extLst>
                <a:ext uri="{FF2B5EF4-FFF2-40B4-BE49-F238E27FC236}">
                  <a16:creationId xmlns:a16="http://schemas.microsoft.com/office/drawing/2014/main" id="{E4656588-6CC5-49B8-ACA4-6C6C82F5A74F}"/>
                </a:ext>
              </a:extLst>
            </p:cNvPr>
            <p:cNvSpPr/>
            <p:nvPr/>
          </p:nvSpPr>
          <p:spPr>
            <a:xfrm>
              <a:off x="4001659" y="4330328"/>
              <a:ext cx="661784" cy="145904"/>
            </a:xfrm>
            <a:custGeom>
              <a:avLst/>
              <a:gdLst/>
              <a:ahLst/>
              <a:cxnLst/>
              <a:rect l="l" t="t" r="r" b="b"/>
              <a:pathLst>
                <a:path w="18084" h="3987" extrusionOk="0">
                  <a:moveTo>
                    <a:pt x="5774" y="0"/>
                  </a:moveTo>
                  <a:lnTo>
                    <a:pt x="5762" y="100"/>
                  </a:lnTo>
                  <a:cubicBezTo>
                    <a:pt x="7424" y="450"/>
                    <a:pt x="9036" y="1100"/>
                    <a:pt x="10598" y="1725"/>
                  </a:cubicBezTo>
                  <a:lnTo>
                    <a:pt x="11323" y="2012"/>
                  </a:lnTo>
                  <a:cubicBezTo>
                    <a:pt x="11460" y="2075"/>
                    <a:pt x="11623" y="2150"/>
                    <a:pt x="11798" y="2237"/>
                  </a:cubicBezTo>
                  <a:cubicBezTo>
                    <a:pt x="12135" y="2412"/>
                    <a:pt x="12523" y="2600"/>
                    <a:pt x="12848" y="2625"/>
                  </a:cubicBezTo>
                  <a:cubicBezTo>
                    <a:pt x="13235" y="2625"/>
                    <a:pt x="13622" y="2575"/>
                    <a:pt x="13997" y="2462"/>
                  </a:cubicBezTo>
                  <a:cubicBezTo>
                    <a:pt x="14222" y="2400"/>
                    <a:pt x="14447" y="2350"/>
                    <a:pt x="14685" y="2312"/>
                  </a:cubicBezTo>
                  <a:cubicBezTo>
                    <a:pt x="14878" y="2288"/>
                    <a:pt x="15082" y="2274"/>
                    <a:pt x="15287" y="2274"/>
                  </a:cubicBezTo>
                  <a:cubicBezTo>
                    <a:pt x="15399" y="2274"/>
                    <a:pt x="15511" y="2278"/>
                    <a:pt x="15622" y="2287"/>
                  </a:cubicBezTo>
                  <a:cubicBezTo>
                    <a:pt x="16209" y="2387"/>
                    <a:pt x="16759" y="2662"/>
                    <a:pt x="17184" y="3087"/>
                  </a:cubicBezTo>
                  <a:cubicBezTo>
                    <a:pt x="17434" y="3337"/>
                    <a:pt x="17671" y="3599"/>
                    <a:pt x="17884" y="3887"/>
                  </a:cubicBezTo>
                  <a:lnTo>
                    <a:pt x="738" y="3887"/>
                  </a:lnTo>
                  <a:cubicBezTo>
                    <a:pt x="476" y="3774"/>
                    <a:pt x="251" y="3599"/>
                    <a:pt x="88" y="3375"/>
                  </a:cubicBezTo>
                  <a:lnTo>
                    <a:pt x="1" y="3425"/>
                  </a:lnTo>
                  <a:cubicBezTo>
                    <a:pt x="188" y="3674"/>
                    <a:pt x="426" y="3874"/>
                    <a:pt x="713" y="3987"/>
                  </a:cubicBezTo>
                  <a:lnTo>
                    <a:pt x="18084" y="3987"/>
                  </a:lnTo>
                  <a:lnTo>
                    <a:pt x="18034" y="3912"/>
                  </a:lnTo>
                  <a:cubicBezTo>
                    <a:pt x="17796" y="3587"/>
                    <a:pt x="17534" y="3287"/>
                    <a:pt x="17246" y="3012"/>
                  </a:cubicBezTo>
                  <a:cubicBezTo>
                    <a:pt x="16809" y="2575"/>
                    <a:pt x="16234" y="2287"/>
                    <a:pt x="15634" y="2187"/>
                  </a:cubicBezTo>
                  <a:cubicBezTo>
                    <a:pt x="15500" y="2177"/>
                    <a:pt x="15365" y="2171"/>
                    <a:pt x="15231" y="2171"/>
                  </a:cubicBezTo>
                  <a:cubicBezTo>
                    <a:pt x="15040" y="2171"/>
                    <a:pt x="14850" y="2183"/>
                    <a:pt x="14660" y="2212"/>
                  </a:cubicBezTo>
                  <a:cubicBezTo>
                    <a:pt x="14422" y="2250"/>
                    <a:pt x="14197" y="2300"/>
                    <a:pt x="13960" y="2362"/>
                  </a:cubicBezTo>
                  <a:cubicBezTo>
                    <a:pt x="13610" y="2475"/>
                    <a:pt x="13223" y="2525"/>
                    <a:pt x="12848" y="2525"/>
                  </a:cubicBezTo>
                  <a:cubicBezTo>
                    <a:pt x="12548" y="2500"/>
                    <a:pt x="12173" y="2312"/>
                    <a:pt x="11835" y="2150"/>
                  </a:cubicBezTo>
                  <a:cubicBezTo>
                    <a:pt x="11673" y="2062"/>
                    <a:pt x="11498" y="1975"/>
                    <a:pt x="11361" y="1925"/>
                  </a:cubicBezTo>
                  <a:cubicBezTo>
                    <a:pt x="11111" y="1825"/>
                    <a:pt x="10873" y="1725"/>
                    <a:pt x="10623" y="1637"/>
                  </a:cubicBezTo>
                  <a:cubicBezTo>
                    <a:pt x="9061" y="1000"/>
                    <a:pt x="7449" y="350"/>
                    <a:pt x="5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841;p74">
              <a:extLst>
                <a:ext uri="{FF2B5EF4-FFF2-40B4-BE49-F238E27FC236}">
                  <a16:creationId xmlns:a16="http://schemas.microsoft.com/office/drawing/2014/main" id="{F94D3486-9E90-4602-99D6-24A2303EEB77}"/>
                </a:ext>
              </a:extLst>
            </p:cNvPr>
            <p:cNvSpPr/>
            <p:nvPr/>
          </p:nvSpPr>
          <p:spPr>
            <a:xfrm>
              <a:off x="4162641" y="4301527"/>
              <a:ext cx="55844" cy="35680"/>
            </a:xfrm>
            <a:custGeom>
              <a:avLst/>
              <a:gdLst/>
              <a:ahLst/>
              <a:cxnLst/>
              <a:rect l="l" t="t" r="r" b="b"/>
              <a:pathLst>
                <a:path w="1526" h="975" extrusionOk="0">
                  <a:moveTo>
                    <a:pt x="1525" y="0"/>
                  </a:moveTo>
                  <a:cubicBezTo>
                    <a:pt x="1038" y="325"/>
                    <a:pt x="513" y="650"/>
                    <a:pt x="1" y="975"/>
                  </a:cubicBezTo>
                  <a:cubicBezTo>
                    <a:pt x="356" y="857"/>
                    <a:pt x="718" y="801"/>
                    <a:pt x="1083" y="801"/>
                  </a:cubicBezTo>
                  <a:cubicBezTo>
                    <a:pt x="1180" y="801"/>
                    <a:pt x="1278" y="805"/>
                    <a:pt x="1375" y="812"/>
                  </a:cubicBezTo>
                  <a:cubicBezTo>
                    <a:pt x="1400" y="538"/>
                    <a:pt x="1488" y="275"/>
                    <a:pt x="1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842;p74">
              <a:extLst>
                <a:ext uri="{FF2B5EF4-FFF2-40B4-BE49-F238E27FC236}">
                  <a16:creationId xmlns:a16="http://schemas.microsoft.com/office/drawing/2014/main" id="{95A04B5B-0DB5-4FA2-BB80-D5090E5CB37C}"/>
                </a:ext>
              </a:extLst>
            </p:cNvPr>
            <p:cNvSpPr/>
            <p:nvPr/>
          </p:nvSpPr>
          <p:spPr>
            <a:xfrm>
              <a:off x="4531701" y="4455190"/>
              <a:ext cx="589509" cy="26531"/>
            </a:xfrm>
            <a:custGeom>
              <a:avLst/>
              <a:gdLst/>
              <a:ahLst/>
              <a:cxnLst/>
              <a:rect l="l" t="t" r="r" b="b"/>
              <a:pathLst>
                <a:path w="16109" h="725" extrusionOk="0">
                  <a:moveTo>
                    <a:pt x="363" y="0"/>
                  </a:moveTo>
                  <a:cubicBezTo>
                    <a:pt x="163" y="0"/>
                    <a:pt x="1" y="162"/>
                    <a:pt x="1" y="362"/>
                  </a:cubicBezTo>
                  <a:cubicBezTo>
                    <a:pt x="1" y="562"/>
                    <a:pt x="163" y="725"/>
                    <a:pt x="363" y="725"/>
                  </a:cubicBezTo>
                  <a:lnTo>
                    <a:pt x="15747" y="725"/>
                  </a:lnTo>
                  <a:cubicBezTo>
                    <a:pt x="15947" y="725"/>
                    <a:pt x="16109" y="562"/>
                    <a:pt x="16109" y="362"/>
                  </a:cubicBezTo>
                  <a:cubicBezTo>
                    <a:pt x="16109" y="162"/>
                    <a:pt x="15947" y="0"/>
                    <a:pt x="15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843;p74">
              <a:extLst>
                <a:ext uri="{FF2B5EF4-FFF2-40B4-BE49-F238E27FC236}">
                  <a16:creationId xmlns:a16="http://schemas.microsoft.com/office/drawing/2014/main" id="{53D7835A-DF2D-40AD-BD12-435C748AF94D}"/>
                </a:ext>
              </a:extLst>
            </p:cNvPr>
            <p:cNvSpPr/>
            <p:nvPr/>
          </p:nvSpPr>
          <p:spPr>
            <a:xfrm>
              <a:off x="4619054" y="4174836"/>
              <a:ext cx="548815" cy="306886"/>
            </a:xfrm>
            <a:custGeom>
              <a:avLst/>
              <a:gdLst/>
              <a:ahLst/>
              <a:cxnLst/>
              <a:rect l="l" t="t" r="r" b="b"/>
              <a:pathLst>
                <a:path w="14997" h="8386" extrusionOk="0">
                  <a:moveTo>
                    <a:pt x="1750" y="1"/>
                  </a:moveTo>
                  <a:cubicBezTo>
                    <a:pt x="1475" y="1"/>
                    <a:pt x="1238" y="201"/>
                    <a:pt x="1200" y="475"/>
                  </a:cubicBezTo>
                  <a:lnTo>
                    <a:pt x="1" y="8386"/>
                  </a:lnTo>
                  <a:lnTo>
                    <a:pt x="13772" y="8386"/>
                  </a:lnTo>
                  <a:lnTo>
                    <a:pt x="14947" y="625"/>
                  </a:lnTo>
                  <a:cubicBezTo>
                    <a:pt x="14997" y="301"/>
                    <a:pt x="14747" y="1"/>
                    <a:pt x="14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844;p74">
              <a:extLst>
                <a:ext uri="{FF2B5EF4-FFF2-40B4-BE49-F238E27FC236}">
                  <a16:creationId xmlns:a16="http://schemas.microsoft.com/office/drawing/2014/main" id="{64041316-6447-4F10-9EC1-1EA296F32F8B}"/>
                </a:ext>
              </a:extLst>
            </p:cNvPr>
            <p:cNvSpPr/>
            <p:nvPr/>
          </p:nvSpPr>
          <p:spPr>
            <a:xfrm>
              <a:off x="4893004" y="4283230"/>
              <a:ext cx="48049" cy="48488"/>
            </a:xfrm>
            <a:custGeom>
              <a:avLst/>
              <a:gdLst/>
              <a:ahLst/>
              <a:cxnLst/>
              <a:rect l="l" t="t" r="r" b="b"/>
              <a:pathLst>
                <a:path w="1313" h="1325" extrusionOk="0">
                  <a:moveTo>
                    <a:pt x="662" y="0"/>
                  </a:moveTo>
                  <a:cubicBezTo>
                    <a:pt x="300" y="0"/>
                    <a:pt x="0" y="300"/>
                    <a:pt x="0" y="663"/>
                  </a:cubicBezTo>
                  <a:cubicBezTo>
                    <a:pt x="0" y="1025"/>
                    <a:pt x="300" y="1325"/>
                    <a:pt x="662" y="1325"/>
                  </a:cubicBezTo>
                  <a:cubicBezTo>
                    <a:pt x="1025" y="1325"/>
                    <a:pt x="1312" y="1025"/>
                    <a:pt x="1312" y="663"/>
                  </a:cubicBezTo>
                  <a:cubicBezTo>
                    <a:pt x="1312" y="300"/>
                    <a:pt x="1025"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845;p74">
              <a:extLst>
                <a:ext uri="{FF2B5EF4-FFF2-40B4-BE49-F238E27FC236}">
                  <a16:creationId xmlns:a16="http://schemas.microsoft.com/office/drawing/2014/main" id="{36C8D492-6FDB-401F-8761-BAC12C5C8627}"/>
                </a:ext>
              </a:extLst>
            </p:cNvPr>
            <p:cNvSpPr/>
            <p:nvPr/>
          </p:nvSpPr>
          <p:spPr>
            <a:xfrm>
              <a:off x="5237802" y="3925148"/>
              <a:ext cx="179315" cy="348970"/>
            </a:xfrm>
            <a:custGeom>
              <a:avLst/>
              <a:gdLst/>
              <a:ahLst/>
              <a:cxnLst/>
              <a:rect l="l" t="t" r="r" b="b"/>
              <a:pathLst>
                <a:path w="4900" h="9536" extrusionOk="0">
                  <a:moveTo>
                    <a:pt x="2950" y="0"/>
                  </a:moveTo>
                  <a:cubicBezTo>
                    <a:pt x="1988" y="650"/>
                    <a:pt x="1250" y="1975"/>
                    <a:pt x="763" y="3000"/>
                  </a:cubicBezTo>
                  <a:cubicBezTo>
                    <a:pt x="276" y="3999"/>
                    <a:pt x="1" y="5112"/>
                    <a:pt x="176" y="6211"/>
                  </a:cubicBezTo>
                  <a:cubicBezTo>
                    <a:pt x="338" y="7248"/>
                    <a:pt x="875" y="8173"/>
                    <a:pt x="1550" y="8986"/>
                  </a:cubicBezTo>
                  <a:cubicBezTo>
                    <a:pt x="1712" y="9172"/>
                    <a:pt x="1874" y="9359"/>
                    <a:pt x="2035" y="9533"/>
                  </a:cubicBezTo>
                  <a:lnTo>
                    <a:pt x="2035" y="9533"/>
                  </a:lnTo>
                  <a:cubicBezTo>
                    <a:pt x="1747" y="9212"/>
                    <a:pt x="3600" y="6923"/>
                    <a:pt x="3812" y="6536"/>
                  </a:cubicBezTo>
                  <a:cubicBezTo>
                    <a:pt x="4424" y="5449"/>
                    <a:pt x="4899" y="4287"/>
                    <a:pt x="4699" y="3000"/>
                  </a:cubicBezTo>
                  <a:cubicBezTo>
                    <a:pt x="4524" y="1900"/>
                    <a:pt x="3887" y="650"/>
                    <a:pt x="2950" y="0"/>
                  </a:cubicBezTo>
                  <a:close/>
                  <a:moveTo>
                    <a:pt x="2035" y="9533"/>
                  </a:moveTo>
                  <a:cubicBezTo>
                    <a:pt x="2036" y="9534"/>
                    <a:pt x="2037" y="9535"/>
                    <a:pt x="2038" y="9535"/>
                  </a:cubicBezTo>
                  <a:cubicBezTo>
                    <a:pt x="2037" y="9535"/>
                    <a:pt x="2036" y="9534"/>
                    <a:pt x="2035" y="9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846;p74">
              <a:extLst>
                <a:ext uri="{FF2B5EF4-FFF2-40B4-BE49-F238E27FC236}">
                  <a16:creationId xmlns:a16="http://schemas.microsoft.com/office/drawing/2014/main" id="{637615E9-ED68-4DAE-8A8F-B08F019C6D51}"/>
                </a:ext>
              </a:extLst>
            </p:cNvPr>
            <p:cNvSpPr/>
            <p:nvPr/>
          </p:nvSpPr>
          <p:spPr>
            <a:xfrm>
              <a:off x="5336572" y="4145120"/>
              <a:ext cx="214996" cy="154102"/>
            </a:xfrm>
            <a:custGeom>
              <a:avLst/>
              <a:gdLst/>
              <a:ahLst/>
              <a:cxnLst/>
              <a:rect l="l" t="t" r="r" b="b"/>
              <a:pathLst>
                <a:path w="5875" h="4211" extrusionOk="0">
                  <a:moveTo>
                    <a:pt x="5874" y="0"/>
                  </a:moveTo>
                  <a:lnTo>
                    <a:pt x="5874" y="0"/>
                  </a:lnTo>
                  <a:cubicBezTo>
                    <a:pt x="5087" y="275"/>
                    <a:pt x="4250" y="388"/>
                    <a:pt x="3438" y="550"/>
                  </a:cubicBezTo>
                  <a:cubicBezTo>
                    <a:pt x="2613" y="725"/>
                    <a:pt x="1788" y="988"/>
                    <a:pt x="1138" y="1512"/>
                  </a:cubicBezTo>
                  <a:cubicBezTo>
                    <a:pt x="751" y="1825"/>
                    <a:pt x="1" y="2700"/>
                    <a:pt x="151" y="3274"/>
                  </a:cubicBezTo>
                  <a:cubicBezTo>
                    <a:pt x="301" y="3762"/>
                    <a:pt x="1276" y="3824"/>
                    <a:pt x="1825" y="4037"/>
                  </a:cubicBezTo>
                  <a:cubicBezTo>
                    <a:pt x="2147" y="4153"/>
                    <a:pt x="2491" y="4210"/>
                    <a:pt x="2836" y="4210"/>
                  </a:cubicBezTo>
                  <a:cubicBezTo>
                    <a:pt x="3752" y="4210"/>
                    <a:pt x="4668" y="3805"/>
                    <a:pt x="5150" y="3024"/>
                  </a:cubicBezTo>
                  <a:cubicBezTo>
                    <a:pt x="5699" y="2137"/>
                    <a:pt x="5599" y="1013"/>
                    <a:pt x="5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847;p74">
              <a:extLst>
                <a:ext uri="{FF2B5EF4-FFF2-40B4-BE49-F238E27FC236}">
                  <a16:creationId xmlns:a16="http://schemas.microsoft.com/office/drawing/2014/main" id="{EBD692B9-9A90-4DB9-AC2B-45D0E816D6C1}"/>
                </a:ext>
              </a:extLst>
            </p:cNvPr>
            <p:cNvSpPr/>
            <p:nvPr/>
          </p:nvSpPr>
          <p:spPr>
            <a:xfrm>
              <a:off x="5310992" y="4209601"/>
              <a:ext cx="166032" cy="202151"/>
            </a:xfrm>
            <a:custGeom>
              <a:avLst/>
              <a:gdLst/>
              <a:ahLst/>
              <a:cxnLst/>
              <a:rect l="l" t="t" r="r" b="b"/>
              <a:pathLst>
                <a:path w="4537" h="5524" extrusionOk="0">
                  <a:moveTo>
                    <a:pt x="4524" y="0"/>
                  </a:moveTo>
                  <a:cubicBezTo>
                    <a:pt x="3812" y="88"/>
                    <a:pt x="3112" y="238"/>
                    <a:pt x="2437" y="475"/>
                  </a:cubicBezTo>
                  <a:cubicBezTo>
                    <a:pt x="1750" y="713"/>
                    <a:pt x="1150" y="1150"/>
                    <a:pt x="712" y="1737"/>
                  </a:cubicBezTo>
                  <a:cubicBezTo>
                    <a:pt x="0" y="2787"/>
                    <a:pt x="100" y="4124"/>
                    <a:pt x="275" y="5524"/>
                  </a:cubicBezTo>
                  <a:lnTo>
                    <a:pt x="375" y="5511"/>
                  </a:lnTo>
                  <a:cubicBezTo>
                    <a:pt x="200" y="4137"/>
                    <a:pt x="100" y="2812"/>
                    <a:pt x="800" y="1800"/>
                  </a:cubicBezTo>
                  <a:cubicBezTo>
                    <a:pt x="1212" y="1225"/>
                    <a:pt x="1800" y="800"/>
                    <a:pt x="2474" y="575"/>
                  </a:cubicBezTo>
                  <a:cubicBezTo>
                    <a:pt x="3137" y="338"/>
                    <a:pt x="3837" y="188"/>
                    <a:pt x="4536" y="100"/>
                  </a:cubicBezTo>
                  <a:lnTo>
                    <a:pt x="4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848;p74">
              <a:extLst>
                <a:ext uri="{FF2B5EF4-FFF2-40B4-BE49-F238E27FC236}">
                  <a16:creationId xmlns:a16="http://schemas.microsoft.com/office/drawing/2014/main" id="{AF099E04-7265-41AC-B81E-A06732E9752D}"/>
                </a:ext>
              </a:extLst>
            </p:cNvPr>
            <p:cNvSpPr/>
            <p:nvPr/>
          </p:nvSpPr>
          <p:spPr>
            <a:xfrm>
              <a:off x="5298623" y="4099852"/>
              <a:ext cx="20164" cy="310069"/>
            </a:xfrm>
            <a:custGeom>
              <a:avLst/>
              <a:gdLst/>
              <a:ahLst/>
              <a:cxnLst/>
              <a:rect l="l" t="t" r="r" b="b"/>
              <a:pathLst>
                <a:path w="551" h="8473" extrusionOk="0">
                  <a:moveTo>
                    <a:pt x="463" y="0"/>
                  </a:moveTo>
                  <a:cubicBezTo>
                    <a:pt x="1" y="1637"/>
                    <a:pt x="126" y="3362"/>
                    <a:pt x="251" y="5024"/>
                  </a:cubicBezTo>
                  <a:cubicBezTo>
                    <a:pt x="338" y="6161"/>
                    <a:pt x="426" y="7323"/>
                    <a:pt x="326" y="8460"/>
                  </a:cubicBezTo>
                  <a:lnTo>
                    <a:pt x="426" y="8473"/>
                  </a:lnTo>
                  <a:cubicBezTo>
                    <a:pt x="526" y="7323"/>
                    <a:pt x="438" y="6161"/>
                    <a:pt x="351" y="5024"/>
                  </a:cubicBezTo>
                  <a:cubicBezTo>
                    <a:pt x="226" y="3362"/>
                    <a:pt x="101" y="1650"/>
                    <a:pt x="551" y="25"/>
                  </a:cubicBezTo>
                  <a:lnTo>
                    <a:pt x="4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849;p74">
              <a:extLst>
                <a:ext uri="{FF2B5EF4-FFF2-40B4-BE49-F238E27FC236}">
                  <a16:creationId xmlns:a16="http://schemas.microsoft.com/office/drawing/2014/main" id="{48612575-C0C6-414C-BB72-931F7B19E951}"/>
                </a:ext>
              </a:extLst>
            </p:cNvPr>
            <p:cNvSpPr/>
            <p:nvPr/>
          </p:nvSpPr>
          <p:spPr>
            <a:xfrm>
              <a:off x="5231873" y="4328022"/>
              <a:ext cx="191172" cy="142281"/>
            </a:xfrm>
            <a:custGeom>
              <a:avLst/>
              <a:gdLst/>
              <a:ahLst/>
              <a:cxnLst/>
              <a:rect l="l" t="t" r="r" b="b"/>
              <a:pathLst>
                <a:path w="5224" h="3888" extrusionOk="0">
                  <a:moveTo>
                    <a:pt x="5224" y="1"/>
                  </a:moveTo>
                  <a:lnTo>
                    <a:pt x="0" y="113"/>
                  </a:lnTo>
                  <a:lnTo>
                    <a:pt x="700" y="3887"/>
                  </a:lnTo>
                  <a:lnTo>
                    <a:pt x="4686" y="3887"/>
                  </a:lnTo>
                  <a:lnTo>
                    <a:pt x="52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92" name="Google Shape;692;p41"/>
          <p:cNvSpPr txBox="1">
            <a:spLocks noGrp="1"/>
          </p:cNvSpPr>
          <p:nvPr>
            <p:ph type="title" idx="5"/>
          </p:nvPr>
        </p:nvSpPr>
        <p:spPr>
          <a:xfrm>
            <a:off x="1057441" y="3143733"/>
            <a:ext cx="813900" cy="81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Black" panose="020B0A04020102020204" pitchFamily="34" charset="0"/>
              </a:rPr>
              <a:t>03</a:t>
            </a:r>
            <a:endParaRPr dirty="0">
              <a:latin typeface="Arial Black" panose="020B0A04020102020204" pitchFamily="34" charset="0"/>
            </a:endParaRPr>
          </a:p>
        </p:txBody>
      </p:sp>
      <p:sp>
        <p:nvSpPr>
          <p:cNvPr id="693" name="Google Shape;693;p41"/>
          <p:cNvSpPr txBox="1">
            <a:spLocks noGrp="1"/>
          </p:cNvSpPr>
          <p:nvPr>
            <p:ph type="title"/>
          </p:nvPr>
        </p:nvSpPr>
        <p:spPr>
          <a:xfrm>
            <a:off x="1076187" y="1679025"/>
            <a:ext cx="813900" cy="81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Black" panose="020B0A04020102020204" pitchFamily="34" charset="0"/>
              </a:rPr>
              <a:t>01</a:t>
            </a:r>
            <a:endParaRPr dirty="0">
              <a:latin typeface="Arial Black" panose="020B0A04020102020204" pitchFamily="34" charset="0"/>
            </a:endParaRPr>
          </a:p>
        </p:txBody>
      </p:sp>
      <p:sp>
        <p:nvSpPr>
          <p:cNvPr id="694" name="Google Shape;694;p41"/>
          <p:cNvSpPr txBox="1">
            <a:spLocks noGrp="1"/>
          </p:cNvSpPr>
          <p:nvPr>
            <p:ph type="title" idx="6"/>
          </p:nvPr>
        </p:nvSpPr>
        <p:spPr>
          <a:xfrm>
            <a:off x="4783500" y="1679025"/>
            <a:ext cx="813900" cy="81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Black" panose="020B0A04020102020204" pitchFamily="34" charset="0"/>
              </a:rPr>
              <a:t>02</a:t>
            </a:r>
            <a:endParaRPr dirty="0">
              <a:latin typeface="Arial Black" panose="020B0A04020102020204" pitchFamily="34" charset="0"/>
            </a:endParaRPr>
          </a:p>
        </p:txBody>
      </p:sp>
      <p:sp>
        <p:nvSpPr>
          <p:cNvPr id="695" name="Google Shape;695;p41"/>
          <p:cNvSpPr txBox="1">
            <a:spLocks noGrp="1"/>
          </p:cNvSpPr>
          <p:nvPr>
            <p:ph type="title" idx="7"/>
          </p:nvPr>
        </p:nvSpPr>
        <p:spPr>
          <a:xfrm>
            <a:off x="4783500" y="3158525"/>
            <a:ext cx="813900" cy="81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Black" panose="020B0A04020102020204" pitchFamily="34" charset="0"/>
              </a:rPr>
              <a:t>04</a:t>
            </a:r>
            <a:endParaRPr dirty="0">
              <a:latin typeface="Arial Black" panose="020B0A04020102020204" pitchFamily="34" charset="0"/>
            </a:endParaRPr>
          </a:p>
        </p:txBody>
      </p:sp>
      <p:sp>
        <p:nvSpPr>
          <p:cNvPr id="696" name="Google Shape;696;p41"/>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800" b="1" dirty="0">
                <a:latin typeface="+mj-lt"/>
              </a:rPr>
              <a:t>Sommaire</a:t>
            </a:r>
            <a:endParaRPr sz="3800" b="1" dirty="0">
              <a:latin typeface="+mj-lt"/>
            </a:endParaRPr>
          </a:p>
        </p:txBody>
      </p:sp>
      <p:sp>
        <p:nvSpPr>
          <p:cNvPr id="697" name="Google Shape;697;p41"/>
          <p:cNvSpPr txBox="1">
            <a:spLocks noGrp="1"/>
          </p:cNvSpPr>
          <p:nvPr>
            <p:ph type="subTitle" idx="1"/>
          </p:nvPr>
        </p:nvSpPr>
        <p:spPr>
          <a:xfrm>
            <a:off x="1966012" y="1643201"/>
            <a:ext cx="2390700" cy="9285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mj-lt"/>
              </a:rPr>
              <a:t>Description des fonctionnalités du projet</a:t>
            </a:r>
            <a:endParaRPr sz="1600" b="1" dirty="0">
              <a:latin typeface="+mj-lt"/>
            </a:endParaRPr>
          </a:p>
        </p:txBody>
      </p:sp>
      <p:sp>
        <p:nvSpPr>
          <p:cNvPr id="698" name="Google Shape;698;p41"/>
          <p:cNvSpPr txBox="1">
            <a:spLocks noGrp="1"/>
          </p:cNvSpPr>
          <p:nvPr>
            <p:ph type="subTitle" idx="2"/>
          </p:nvPr>
        </p:nvSpPr>
        <p:spPr>
          <a:xfrm>
            <a:off x="5677112" y="1679025"/>
            <a:ext cx="2390700" cy="8121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b="1" dirty="0">
                <a:latin typeface="+mj-lt"/>
              </a:rPr>
              <a:t>Les technologies utilisées</a:t>
            </a:r>
            <a:endParaRPr sz="1800" b="1" dirty="0">
              <a:latin typeface="+mj-lt"/>
            </a:endParaRPr>
          </a:p>
        </p:txBody>
      </p:sp>
      <p:sp>
        <p:nvSpPr>
          <p:cNvPr id="699" name="Google Shape;699;p41"/>
          <p:cNvSpPr txBox="1">
            <a:spLocks noGrp="1"/>
          </p:cNvSpPr>
          <p:nvPr>
            <p:ph type="subTitle" idx="3"/>
          </p:nvPr>
        </p:nvSpPr>
        <p:spPr>
          <a:xfrm>
            <a:off x="1966012" y="3158525"/>
            <a:ext cx="2390700" cy="8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b="1" dirty="0">
                <a:latin typeface="+mj-lt"/>
              </a:rPr>
              <a:t>Les difficultés rencontrées</a:t>
            </a:r>
            <a:endParaRPr sz="1800" b="1" dirty="0">
              <a:latin typeface="+mj-lt"/>
            </a:endParaRPr>
          </a:p>
        </p:txBody>
      </p:sp>
      <p:sp>
        <p:nvSpPr>
          <p:cNvPr id="700" name="Google Shape;700;p41"/>
          <p:cNvSpPr txBox="1">
            <a:spLocks noGrp="1"/>
          </p:cNvSpPr>
          <p:nvPr>
            <p:ph type="subTitle" idx="4"/>
          </p:nvPr>
        </p:nvSpPr>
        <p:spPr>
          <a:xfrm>
            <a:off x="5644777" y="3128941"/>
            <a:ext cx="2390700" cy="843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b="1" dirty="0">
                <a:latin typeface="+mj-lt"/>
              </a:rPr>
              <a:t>Les extensions possibles</a:t>
            </a:r>
            <a:endParaRPr sz="1800" b="1" dirty="0">
              <a:latin typeface="+mj-lt"/>
            </a:endParaRPr>
          </a:p>
        </p:txBody>
      </p:sp>
      <p:grpSp>
        <p:nvGrpSpPr>
          <p:cNvPr id="712" name="Google Shape;712;p41"/>
          <p:cNvGrpSpPr/>
          <p:nvPr/>
        </p:nvGrpSpPr>
        <p:grpSpPr>
          <a:xfrm flipH="1">
            <a:off x="7586800" y="632816"/>
            <a:ext cx="673174" cy="862229"/>
            <a:chOff x="423050" y="2039550"/>
            <a:chExt cx="318150" cy="407500"/>
          </a:xfrm>
        </p:grpSpPr>
        <p:sp>
          <p:nvSpPr>
            <p:cNvPr id="713" name="Google Shape;713;p41"/>
            <p:cNvSpPr/>
            <p:nvPr/>
          </p:nvSpPr>
          <p:spPr>
            <a:xfrm>
              <a:off x="423050" y="2039550"/>
              <a:ext cx="318150" cy="407500"/>
            </a:xfrm>
            <a:custGeom>
              <a:avLst/>
              <a:gdLst/>
              <a:ahLst/>
              <a:cxnLst/>
              <a:rect l="l" t="t" r="r" b="b"/>
              <a:pathLst>
                <a:path w="12726" h="16300" extrusionOk="0">
                  <a:moveTo>
                    <a:pt x="11315" y="0"/>
                  </a:moveTo>
                  <a:cubicBezTo>
                    <a:pt x="11239" y="0"/>
                    <a:pt x="11163" y="35"/>
                    <a:pt x="11115" y="98"/>
                  </a:cubicBezTo>
                  <a:lnTo>
                    <a:pt x="79" y="15076"/>
                  </a:lnTo>
                  <a:cubicBezTo>
                    <a:pt x="0" y="15181"/>
                    <a:pt x="26" y="15338"/>
                    <a:pt x="131" y="15416"/>
                  </a:cubicBezTo>
                  <a:lnTo>
                    <a:pt x="1270" y="16254"/>
                  </a:lnTo>
                  <a:cubicBezTo>
                    <a:pt x="1311" y="16285"/>
                    <a:pt x="1361" y="16300"/>
                    <a:pt x="1410" y="16300"/>
                  </a:cubicBezTo>
                  <a:cubicBezTo>
                    <a:pt x="1486" y="16300"/>
                    <a:pt x="1563" y="16265"/>
                    <a:pt x="1610" y="16202"/>
                  </a:cubicBezTo>
                  <a:lnTo>
                    <a:pt x="12647" y="1224"/>
                  </a:lnTo>
                  <a:cubicBezTo>
                    <a:pt x="12726" y="1120"/>
                    <a:pt x="12700" y="963"/>
                    <a:pt x="12595" y="884"/>
                  </a:cubicBezTo>
                  <a:lnTo>
                    <a:pt x="11456" y="46"/>
                  </a:lnTo>
                  <a:cubicBezTo>
                    <a:pt x="11414" y="15"/>
                    <a:pt x="11365" y="0"/>
                    <a:pt x="11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529150" y="2194150"/>
              <a:ext cx="108300" cy="97850"/>
            </a:xfrm>
            <a:custGeom>
              <a:avLst/>
              <a:gdLst/>
              <a:ahLst/>
              <a:cxnLst/>
              <a:rect l="l" t="t" r="r" b="b"/>
              <a:pathLst>
                <a:path w="4332" h="3914" extrusionOk="0">
                  <a:moveTo>
                    <a:pt x="2136" y="0"/>
                  </a:moveTo>
                  <a:cubicBezTo>
                    <a:pt x="1023" y="0"/>
                    <a:pt x="0" y="972"/>
                    <a:pt x="194" y="2254"/>
                  </a:cubicBezTo>
                  <a:cubicBezTo>
                    <a:pt x="354" y="3301"/>
                    <a:pt x="1236" y="3914"/>
                    <a:pt x="2134" y="3914"/>
                  </a:cubicBezTo>
                  <a:cubicBezTo>
                    <a:pt x="2707" y="3914"/>
                    <a:pt x="3287" y="3664"/>
                    <a:pt x="3690" y="3118"/>
                  </a:cubicBezTo>
                  <a:cubicBezTo>
                    <a:pt x="4331" y="2254"/>
                    <a:pt x="4148" y="1023"/>
                    <a:pt x="3284" y="382"/>
                  </a:cubicBezTo>
                  <a:cubicBezTo>
                    <a:pt x="2922" y="118"/>
                    <a:pt x="2524" y="0"/>
                    <a:pt x="2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576875" y="2211900"/>
              <a:ext cx="34050" cy="52700"/>
            </a:xfrm>
            <a:custGeom>
              <a:avLst/>
              <a:gdLst/>
              <a:ahLst/>
              <a:cxnLst/>
              <a:rect l="l" t="t" r="r" b="b"/>
              <a:pathLst>
                <a:path w="1362" h="2108" extrusionOk="0">
                  <a:moveTo>
                    <a:pt x="1076" y="1"/>
                  </a:moveTo>
                  <a:cubicBezTo>
                    <a:pt x="1052" y="1"/>
                    <a:pt x="1028" y="12"/>
                    <a:pt x="1009" y="39"/>
                  </a:cubicBezTo>
                  <a:lnTo>
                    <a:pt x="0" y="1400"/>
                  </a:lnTo>
                  <a:lnTo>
                    <a:pt x="1218" y="2094"/>
                  </a:lnTo>
                  <a:cubicBezTo>
                    <a:pt x="1231" y="2094"/>
                    <a:pt x="1244" y="2107"/>
                    <a:pt x="1257" y="2107"/>
                  </a:cubicBezTo>
                  <a:cubicBezTo>
                    <a:pt x="1336" y="2107"/>
                    <a:pt x="1362" y="1989"/>
                    <a:pt x="1297" y="1950"/>
                  </a:cubicBezTo>
                  <a:lnTo>
                    <a:pt x="236" y="1348"/>
                  </a:lnTo>
                  <a:lnTo>
                    <a:pt x="1139" y="130"/>
                  </a:lnTo>
                  <a:cubicBezTo>
                    <a:pt x="1186" y="65"/>
                    <a:pt x="1134"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620100" y="2171075"/>
              <a:ext cx="19650" cy="17700"/>
            </a:xfrm>
            <a:custGeom>
              <a:avLst/>
              <a:gdLst/>
              <a:ahLst/>
              <a:cxnLst/>
              <a:rect l="l" t="t" r="r" b="b"/>
              <a:pathLst>
                <a:path w="786" h="708" extrusionOk="0">
                  <a:moveTo>
                    <a:pt x="386" y="0"/>
                  </a:moveTo>
                  <a:cubicBezTo>
                    <a:pt x="182" y="0"/>
                    <a:pt x="0" y="179"/>
                    <a:pt x="39" y="402"/>
                  </a:cubicBezTo>
                  <a:cubicBezTo>
                    <a:pt x="63" y="593"/>
                    <a:pt x="223" y="707"/>
                    <a:pt x="386" y="707"/>
                  </a:cubicBezTo>
                  <a:cubicBezTo>
                    <a:pt x="491" y="707"/>
                    <a:pt x="596" y="661"/>
                    <a:pt x="667" y="559"/>
                  </a:cubicBezTo>
                  <a:cubicBezTo>
                    <a:pt x="785" y="402"/>
                    <a:pt x="746" y="192"/>
                    <a:pt x="602" y="74"/>
                  </a:cubicBezTo>
                  <a:cubicBezTo>
                    <a:pt x="533" y="23"/>
                    <a:pt x="458"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641050" y="2142550"/>
              <a:ext cx="19650" cy="17750"/>
            </a:xfrm>
            <a:custGeom>
              <a:avLst/>
              <a:gdLst/>
              <a:ahLst/>
              <a:cxnLst/>
              <a:rect l="l" t="t" r="r" b="b"/>
              <a:pathLst>
                <a:path w="786" h="710" extrusionOk="0">
                  <a:moveTo>
                    <a:pt x="386" y="0"/>
                  </a:moveTo>
                  <a:cubicBezTo>
                    <a:pt x="186" y="0"/>
                    <a:pt x="0" y="174"/>
                    <a:pt x="39" y="404"/>
                  </a:cubicBezTo>
                  <a:cubicBezTo>
                    <a:pt x="71" y="595"/>
                    <a:pt x="229" y="709"/>
                    <a:pt x="393" y="709"/>
                  </a:cubicBezTo>
                  <a:cubicBezTo>
                    <a:pt x="497" y="709"/>
                    <a:pt x="604" y="663"/>
                    <a:pt x="680" y="561"/>
                  </a:cubicBezTo>
                  <a:cubicBezTo>
                    <a:pt x="785" y="404"/>
                    <a:pt x="759" y="194"/>
                    <a:pt x="602" y="76"/>
                  </a:cubicBezTo>
                  <a:cubicBezTo>
                    <a:pt x="535" y="23"/>
                    <a:pt x="460"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662225" y="2113925"/>
              <a:ext cx="19750" cy="17750"/>
            </a:xfrm>
            <a:custGeom>
              <a:avLst/>
              <a:gdLst/>
              <a:ahLst/>
              <a:cxnLst/>
              <a:rect l="l" t="t" r="r" b="b"/>
              <a:pathLst>
                <a:path w="790" h="710" extrusionOk="0">
                  <a:moveTo>
                    <a:pt x="388" y="1"/>
                  </a:moveTo>
                  <a:cubicBezTo>
                    <a:pt x="188" y="1"/>
                    <a:pt x="0" y="176"/>
                    <a:pt x="30" y="410"/>
                  </a:cubicBezTo>
                  <a:cubicBezTo>
                    <a:pt x="61" y="601"/>
                    <a:pt x="224" y="709"/>
                    <a:pt x="388" y="709"/>
                  </a:cubicBezTo>
                  <a:cubicBezTo>
                    <a:pt x="493" y="709"/>
                    <a:pt x="599" y="664"/>
                    <a:pt x="671" y="567"/>
                  </a:cubicBezTo>
                  <a:cubicBezTo>
                    <a:pt x="789" y="410"/>
                    <a:pt x="750" y="187"/>
                    <a:pt x="593" y="69"/>
                  </a:cubicBezTo>
                  <a:cubicBezTo>
                    <a:pt x="529" y="22"/>
                    <a:pt x="457" y="1"/>
                    <a:pt x="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676;p40">
            <a:extLst>
              <a:ext uri="{FF2B5EF4-FFF2-40B4-BE49-F238E27FC236}">
                <a16:creationId xmlns:a16="http://schemas.microsoft.com/office/drawing/2014/main" id="{6B83A528-F391-476D-ABB1-2661312DE02B}"/>
              </a:ext>
            </a:extLst>
          </p:cNvPr>
          <p:cNvGrpSpPr/>
          <p:nvPr/>
        </p:nvGrpSpPr>
        <p:grpSpPr>
          <a:xfrm>
            <a:off x="832716" y="601961"/>
            <a:ext cx="551614" cy="572700"/>
            <a:chOff x="2429425" y="1984725"/>
            <a:chExt cx="239600" cy="239600"/>
          </a:xfrm>
        </p:grpSpPr>
        <p:sp>
          <p:nvSpPr>
            <p:cNvPr id="34" name="Google Shape;677;p40">
              <a:extLst>
                <a:ext uri="{FF2B5EF4-FFF2-40B4-BE49-F238E27FC236}">
                  <a16:creationId xmlns:a16="http://schemas.microsoft.com/office/drawing/2014/main" id="{59BB5EA4-071C-4F33-BB8E-FA646B934FFA}"/>
                </a:ext>
              </a:extLst>
            </p:cNvPr>
            <p:cNvSpPr/>
            <p:nvPr/>
          </p:nvSpPr>
          <p:spPr>
            <a:xfrm>
              <a:off x="2429425" y="1984725"/>
              <a:ext cx="239600" cy="239600"/>
            </a:xfrm>
            <a:custGeom>
              <a:avLst/>
              <a:gdLst/>
              <a:ahLst/>
              <a:cxnLst/>
              <a:rect l="l" t="t" r="r" b="b"/>
              <a:pathLst>
                <a:path w="9584" h="9584" extrusionOk="0">
                  <a:moveTo>
                    <a:pt x="3771" y="0"/>
                  </a:moveTo>
                  <a:lnTo>
                    <a:pt x="3679" y="2606"/>
                  </a:lnTo>
                  <a:lnTo>
                    <a:pt x="1519" y="1152"/>
                  </a:lnTo>
                  <a:lnTo>
                    <a:pt x="2736" y="3457"/>
                  </a:lnTo>
                  <a:lnTo>
                    <a:pt x="131" y="3273"/>
                  </a:lnTo>
                  <a:lnTo>
                    <a:pt x="2344" y="4661"/>
                  </a:lnTo>
                  <a:lnTo>
                    <a:pt x="0" y="5813"/>
                  </a:lnTo>
                  <a:lnTo>
                    <a:pt x="2606" y="5905"/>
                  </a:lnTo>
                  <a:lnTo>
                    <a:pt x="1152" y="8065"/>
                  </a:lnTo>
                  <a:lnTo>
                    <a:pt x="1152" y="8065"/>
                  </a:lnTo>
                  <a:lnTo>
                    <a:pt x="3457" y="6847"/>
                  </a:lnTo>
                  <a:lnTo>
                    <a:pt x="3273" y="9453"/>
                  </a:lnTo>
                  <a:lnTo>
                    <a:pt x="4661" y="7240"/>
                  </a:lnTo>
                  <a:lnTo>
                    <a:pt x="5813" y="9584"/>
                  </a:lnTo>
                  <a:lnTo>
                    <a:pt x="5905" y="6978"/>
                  </a:lnTo>
                  <a:lnTo>
                    <a:pt x="8065" y="8432"/>
                  </a:lnTo>
                  <a:lnTo>
                    <a:pt x="6847" y="6127"/>
                  </a:lnTo>
                  <a:lnTo>
                    <a:pt x="9453" y="6311"/>
                  </a:lnTo>
                  <a:lnTo>
                    <a:pt x="7240" y="4923"/>
                  </a:lnTo>
                  <a:lnTo>
                    <a:pt x="9584" y="3771"/>
                  </a:lnTo>
                  <a:lnTo>
                    <a:pt x="6978" y="3679"/>
                  </a:lnTo>
                  <a:lnTo>
                    <a:pt x="8432" y="1519"/>
                  </a:lnTo>
                  <a:lnTo>
                    <a:pt x="6127" y="2737"/>
                  </a:lnTo>
                  <a:lnTo>
                    <a:pt x="6127" y="2737"/>
                  </a:lnTo>
                  <a:lnTo>
                    <a:pt x="6311" y="131"/>
                  </a:lnTo>
                  <a:lnTo>
                    <a:pt x="4923" y="2344"/>
                  </a:lnTo>
                  <a:lnTo>
                    <a:pt x="37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78;p40">
              <a:extLst>
                <a:ext uri="{FF2B5EF4-FFF2-40B4-BE49-F238E27FC236}">
                  <a16:creationId xmlns:a16="http://schemas.microsoft.com/office/drawing/2014/main" id="{071A4039-F3D5-45E9-8610-C8E0BF4523C7}"/>
                </a:ext>
              </a:extLst>
            </p:cNvPr>
            <p:cNvSpPr/>
            <p:nvPr/>
          </p:nvSpPr>
          <p:spPr>
            <a:xfrm>
              <a:off x="2543993" y="2064079"/>
              <a:ext cx="17050" cy="80875"/>
            </a:xfrm>
            <a:custGeom>
              <a:avLst/>
              <a:gdLst/>
              <a:ahLst/>
              <a:cxnLst/>
              <a:rect l="l" t="t" r="r" b="b"/>
              <a:pathLst>
                <a:path w="682" h="3235" extrusionOk="0">
                  <a:moveTo>
                    <a:pt x="66" y="1"/>
                  </a:moveTo>
                  <a:lnTo>
                    <a:pt x="131" y="2266"/>
                  </a:lnTo>
                  <a:lnTo>
                    <a:pt x="459" y="2266"/>
                  </a:lnTo>
                  <a:lnTo>
                    <a:pt x="524" y="1"/>
                  </a:lnTo>
                  <a:close/>
                  <a:moveTo>
                    <a:pt x="288" y="2645"/>
                  </a:moveTo>
                  <a:cubicBezTo>
                    <a:pt x="131" y="2645"/>
                    <a:pt x="0" y="2789"/>
                    <a:pt x="13" y="2946"/>
                  </a:cubicBezTo>
                  <a:cubicBezTo>
                    <a:pt x="0" y="3103"/>
                    <a:pt x="131" y="3234"/>
                    <a:pt x="288" y="3234"/>
                  </a:cubicBezTo>
                  <a:cubicBezTo>
                    <a:pt x="681" y="3234"/>
                    <a:pt x="681" y="2645"/>
                    <a:pt x="288" y="26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F58C6-8CD8-4454-9BB3-65DF92C2EC0D}"/>
              </a:ext>
            </a:extLst>
          </p:cNvPr>
          <p:cNvSpPr>
            <a:spLocks noGrp="1"/>
          </p:cNvSpPr>
          <p:nvPr>
            <p:ph type="title"/>
          </p:nvPr>
        </p:nvSpPr>
        <p:spPr/>
        <p:txBody>
          <a:bodyPr/>
          <a:lstStyle/>
          <a:p>
            <a:r>
              <a:rPr lang="fr-FR" sz="3800" b="1" dirty="0">
                <a:latin typeface="+mj-lt"/>
              </a:rPr>
              <a:t>Introduction</a:t>
            </a:r>
          </a:p>
        </p:txBody>
      </p:sp>
      <p:sp>
        <p:nvSpPr>
          <p:cNvPr id="3" name="Espace réservé du texte 2">
            <a:extLst>
              <a:ext uri="{FF2B5EF4-FFF2-40B4-BE49-F238E27FC236}">
                <a16:creationId xmlns:a16="http://schemas.microsoft.com/office/drawing/2014/main" id="{C07C5D05-2484-44B3-AF1D-85FD546FD38B}"/>
              </a:ext>
            </a:extLst>
          </p:cNvPr>
          <p:cNvSpPr>
            <a:spLocks noGrp="1"/>
          </p:cNvSpPr>
          <p:nvPr>
            <p:ph type="body" idx="1"/>
          </p:nvPr>
        </p:nvSpPr>
        <p:spPr>
          <a:xfrm>
            <a:off x="720000" y="1215750"/>
            <a:ext cx="7704000" cy="3047906"/>
          </a:xfrm>
        </p:spPr>
        <p:txBody>
          <a:bodyPr/>
          <a:lstStyle/>
          <a:p>
            <a:r>
              <a:rPr lang="fr-FR" sz="1600" dirty="0">
                <a:latin typeface="+mj-lt"/>
              </a:rPr>
              <a:t>Le projet de gestion des services relatives aux établissements publics vise à simplifier l'accès à ces informations pour les utilisateurs, qu'ils soient des citoyens, des employés ou des administrateurs. Les fonctionnalités du projet comprennent la création d'une base de données centralisée, une interface utilisateur conviviale, des informations détaillées sur les établissements, des fonctionnalités de filtrage et de tri, un système de notation et de commentaires, ainsi que des fonctionnalités spécifiques pour les employés et les administrateurs. L'objectif global est de fournir aux utilisateurs une plateforme complète et facile à utiliser pour obtenir les informations nécessaires sur les établissements publics.</a:t>
            </a:r>
          </a:p>
        </p:txBody>
      </p:sp>
      <p:grpSp>
        <p:nvGrpSpPr>
          <p:cNvPr id="4" name="Google Shape;888;p44">
            <a:extLst>
              <a:ext uri="{FF2B5EF4-FFF2-40B4-BE49-F238E27FC236}">
                <a16:creationId xmlns:a16="http://schemas.microsoft.com/office/drawing/2014/main" id="{05EC1FC9-77A1-4B23-9FE4-4C529F9EB93F}"/>
              </a:ext>
            </a:extLst>
          </p:cNvPr>
          <p:cNvGrpSpPr/>
          <p:nvPr/>
        </p:nvGrpSpPr>
        <p:grpSpPr>
          <a:xfrm rot="552673">
            <a:off x="7766369" y="306941"/>
            <a:ext cx="1026893" cy="848868"/>
            <a:chOff x="4159225" y="1883250"/>
            <a:chExt cx="669675" cy="519450"/>
          </a:xfrm>
        </p:grpSpPr>
        <p:sp>
          <p:nvSpPr>
            <p:cNvPr id="5" name="Google Shape;889;p44">
              <a:extLst>
                <a:ext uri="{FF2B5EF4-FFF2-40B4-BE49-F238E27FC236}">
                  <a16:creationId xmlns:a16="http://schemas.microsoft.com/office/drawing/2014/main" id="{D534D42A-9FF4-4693-A9E7-307FB7E9EC7D}"/>
                </a:ext>
              </a:extLst>
            </p:cNvPr>
            <p:cNvSpPr/>
            <p:nvPr/>
          </p:nvSpPr>
          <p:spPr>
            <a:xfrm>
              <a:off x="4159225" y="2173250"/>
              <a:ext cx="229450" cy="229450"/>
            </a:xfrm>
            <a:custGeom>
              <a:avLst/>
              <a:gdLst/>
              <a:ahLst/>
              <a:cxnLst/>
              <a:rect l="l" t="t" r="r" b="b"/>
              <a:pathLst>
                <a:path w="9178" h="9178" extrusionOk="0">
                  <a:moveTo>
                    <a:pt x="5512" y="0"/>
                  </a:moveTo>
                  <a:lnTo>
                    <a:pt x="4439" y="2252"/>
                  </a:lnTo>
                  <a:lnTo>
                    <a:pt x="3103" y="144"/>
                  </a:lnTo>
                  <a:lnTo>
                    <a:pt x="3287" y="2632"/>
                  </a:lnTo>
                  <a:lnTo>
                    <a:pt x="1074" y="1493"/>
                  </a:lnTo>
                  <a:lnTo>
                    <a:pt x="2488" y="3548"/>
                  </a:lnTo>
                  <a:lnTo>
                    <a:pt x="0" y="3653"/>
                  </a:lnTo>
                  <a:lnTo>
                    <a:pt x="2252" y="4727"/>
                  </a:lnTo>
                  <a:lnTo>
                    <a:pt x="144" y="6075"/>
                  </a:lnTo>
                  <a:lnTo>
                    <a:pt x="2632" y="5879"/>
                  </a:lnTo>
                  <a:lnTo>
                    <a:pt x="2632" y="5879"/>
                  </a:lnTo>
                  <a:lnTo>
                    <a:pt x="1480" y="8091"/>
                  </a:lnTo>
                  <a:lnTo>
                    <a:pt x="3535" y="6690"/>
                  </a:lnTo>
                  <a:lnTo>
                    <a:pt x="3653" y="9178"/>
                  </a:lnTo>
                  <a:lnTo>
                    <a:pt x="4727" y="6926"/>
                  </a:lnTo>
                  <a:lnTo>
                    <a:pt x="6075" y="9034"/>
                  </a:lnTo>
                  <a:lnTo>
                    <a:pt x="5879" y="6546"/>
                  </a:lnTo>
                  <a:lnTo>
                    <a:pt x="8091" y="7685"/>
                  </a:lnTo>
                  <a:lnTo>
                    <a:pt x="6677" y="5630"/>
                  </a:lnTo>
                  <a:lnTo>
                    <a:pt x="9178" y="5525"/>
                  </a:lnTo>
                  <a:lnTo>
                    <a:pt x="6926" y="4452"/>
                  </a:lnTo>
                  <a:lnTo>
                    <a:pt x="9021" y="3103"/>
                  </a:lnTo>
                  <a:lnTo>
                    <a:pt x="9021" y="3103"/>
                  </a:lnTo>
                  <a:lnTo>
                    <a:pt x="6533" y="3300"/>
                  </a:lnTo>
                  <a:lnTo>
                    <a:pt x="7685" y="1087"/>
                  </a:lnTo>
                  <a:lnTo>
                    <a:pt x="5630" y="2501"/>
                  </a:lnTo>
                  <a:lnTo>
                    <a:pt x="5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90;p44">
              <a:extLst>
                <a:ext uri="{FF2B5EF4-FFF2-40B4-BE49-F238E27FC236}">
                  <a16:creationId xmlns:a16="http://schemas.microsoft.com/office/drawing/2014/main" id="{116ADFE3-4129-4725-8E84-304AE9DF1414}"/>
                </a:ext>
              </a:extLst>
            </p:cNvPr>
            <p:cNvSpPr/>
            <p:nvPr/>
          </p:nvSpPr>
          <p:spPr>
            <a:xfrm>
              <a:off x="4331050" y="1887850"/>
              <a:ext cx="494600" cy="391800"/>
            </a:xfrm>
            <a:custGeom>
              <a:avLst/>
              <a:gdLst/>
              <a:ahLst/>
              <a:cxnLst/>
              <a:rect l="l" t="t" r="r" b="b"/>
              <a:pathLst>
                <a:path w="19784" h="15672" extrusionOk="0">
                  <a:moveTo>
                    <a:pt x="1" y="0"/>
                  </a:moveTo>
                  <a:lnTo>
                    <a:pt x="1" y="15671"/>
                  </a:lnTo>
                  <a:lnTo>
                    <a:pt x="19783" y="15671"/>
                  </a:lnTo>
                  <a:lnTo>
                    <a:pt x="19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1;p44">
              <a:extLst>
                <a:ext uri="{FF2B5EF4-FFF2-40B4-BE49-F238E27FC236}">
                  <a16:creationId xmlns:a16="http://schemas.microsoft.com/office/drawing/2014/main" id="{1E3AEEF6-9655-4F81-979E-8526FAA810A7}"/>
                </a:ext>
              </a:extLst>
            </p:cNvPr>
            <p:cNvSpPr/>
            <p:nvPr/>
          </p:nvSpPr>
          <p:spPr>
            <a:xfrm>
              <a:off x="4306825" y="1886200"/>
              <a:ext cx="494925" cy="391800"/>
            </a:xfrm>
            <a:custGeom>
              <a:avLst/>
              <a:gdLst/>
              <a:ahLst/>
              <a:cxnLst/>
              <a:rect l="l" t="t" r="r" b="b"/>
              <a:pathLst>
                <a:path w="19797" h="15672" extrusionOk="0">
                  <a:moveTo>
                    <a:pt x="1" y="1"/>
                  </a:moveTo>
                  <a:lnTo>
                    <a:pt x="1" y="15672"/>
                  </a:lnTo>
                  <a:lnTo>
                    <a:pt x="19796" y="15672"/>
                  </a:lnTo>
                  <a:lnTo>
                    <a:pt x="1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2;p44">
              <a:extLst>
                <a:ext uri="{FF2B5EF4-FFF2-40B4-BE49-F238E27FC236}">
                  <a16:creationId xmlns:a16="http://schemas.microsoft.com/office/drawing/2014/main" id="{22A3974A-641D-438F-824E-5CDB2299964B}"/>
                </a:ext>
              </a:extLst>
            </p:cNvPr>
            <p:cNvSpPr/>
            <p:nvPr/>
          </p:nvSpPr>
          <p:spPr>
            <a:xfrm>
              <a:off x="4303900" y="2079650"/>
              <a:ext cx="525000" cy="7875"/>
            </a:xfrm>
            <a:custGeom>
              <a:avLst/>
              <a:gdLst/>
              <a:ahLst/>
              <a:cxnLst/>
              <a:rect l="l" t="t" r="r" b="b"/>
              <a:pathLst>
                <a:path w="21000" h="315" extrusionOk="0">
                  <a:moveTo>
                    <a:pt x="0" y="0"/>
                  </a:moveTo>
                  <a:lnTo>
                    <a:pt x="0" y="209"/>
                  </a:lnTo>
                  <a:lnTo>
                    <a:pt x="21000" y="314"/>
                  </a:lnTo>
                  <a:lnTo>
                    <a:pt x="21000" y="1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3;p44">
              <a:extLst>
                <a:ext uri="{FF2B5EF4-FFF2-40B4-BE49-F238E27FC236}">
                  <a16:creationId xmlns:a16="http://schemas.microsoft.com/office/drawing/2014/main" id="{108DDDAE-2BAC-403F-89ED-567D997929EA}"/>
                </a:ext>
              </a:extLst>
            </p:cNvPr>
            <p:cNvSpPr/>
            <p:nvPr/>
          </p:nvSpPr>
          <p:spPr>
            <a:xfrm>
              <a:off x="4552975" y="1883250"/>
              <a:ext cx="4925" cy="408500"/>
            </a:xfrm>
            <a:custGeom>
              <a:avLst/>
              <a:gdLst/>
              <a:ahLst/>
              <a:cxnLst/>
              <a:rect l="l" t="t" r="r" b="b"/>
              <a:pathLst>
                <a:path w="197" h="16340" extrusionOk="0">
                  <a:moveTo>
                    <a:pt x="0" y="1"/>
                  </a:moveTo>
                  <a:lnTo>
                    <a:pt x="0" y="16340"/>
                  </a:lnTo>
                  <a:lnTo>
                    <a:pt x="197" y="16340"/>
                  </a:lnTo>
                  <a:lnTo>
                    <a:pt x="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4;p44">
              <a:extLst>
                <a:ext uri="{FF2B5EF4-FFF2-40B4-BE49-F238E27FC236}">
                  <a16:creationId xmlns:a16="http://schemas.microsoft.com/office/drawing/2014/main" id="{2BF02C53-7A1B-457A-968C-FD355B04C8A0}"/>
                </a:ext>
              </a:extLst>
            </p:cNvPr>
            <p:cNvSpPr/>
            <p:nvPr/>
          </p:nvSpPr>
          <p:spPr>
            <a:xfrm>
              <a:off x="4528425" y="2071775"/>
              <a:ext cx="50900" cy="55025"/>
            </a:xfrm>
            <a:custGeom>
              <a:avLst/>
              <a:gdLst/>
              <a:ahLst/>
              <a:cxnLst/>
              <a:rect l="l" t="t" r="r" b="b"/>
              <a:pathLst>
                <a:path w="2036" h="2201" extrusionOk="0">
                  <a:moveTo>
                    <a:pt x="1061" y="1"/>
                  </a:moveTo>
                  <a:lnTo>
                    <a:pt x="969" y="328"/>
                  </a:lnTo>
                  <a:cubicBezTo>
                    <a:pt x="773" y="970"/>
                    <a:pt x="445" y="1559"/>
                    <a:pt x="0" y="2056"/>
                  </a:cubicBezTo>
                  <a:lnTo>
                    <a:pt x="157" y="2200"/>
                  </a:lnTo>
                  <a:cubicBezTo>
                    <a:pt x="550" y="1755"/>
                    <a:pt x="864" y="1231"/>
                    <a:pt x="1074" y="669"/>
                  </a:cubicBezTo>
                  <a:cubicBezTo>
                    <a:pt x="1283" y="1153"/>
                    <a:pt x="1545" y="1611"/>
                    <a:pt x="1859" y="2030"/>
                  </a:cubicBezTo>
                  <a:cubicBezTo>
                    <a:pt x="1886" y="2082"/>
                    <a:pt x="1925" y="2109"/>
                    <a:pt x="1977" y="2122"/>
                  </a:cubicBezTo>
                  <a:lnTo>
                    <a:pt x="2017" y="1925"/>
                  </a:lnTo>
                  <a:cubicBezTo>
                    <a:pt x="2025" y="1925"/>
                    <a:pt x="2034" y="1931"/>
                    <a:pt x="2035" y="1931"/>
                  </a:cubicBezTo>
                  <a:cubicBezTo>
                    <a:pt x="2035" y="1931"/>
                    <a:pt x="2034" y="1930"/>
                    <a:pt x="2030" y="1925"/>
                  </a:cubicBezTo>
                  <a:cubicBezTo>
                    <a:pt x="1689" y="1428"/>
                    <a:pt x="1349" y="904"/>
                    <a:pt x="1166" y="328"/>
                  </a:cubicBezTo>
                  <a:lnTo>
                    <a:pt x="1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5;p44">
              <a:extLst>
                <a:ext uri="{FF2B5EF4-FFF2-40B4-BE49-F238E27FC236}">
                  <a16:creationId xmlns:a16="http://schemas.microsoft.com/office/drawing/2014/main" id="{8EA79F52-EFAC-4869-AB1A-22ABD290B0CA}"/>
                </a:ext>
              </a:extLst>
            </p:cNvPr>
            <p:cNvSpPr/>
            <p:nvPr/>
          </p:nvSpPr>
          <p:spPr>
            <a:xfrm>
              <a:off x="4553625" y="2018400"/>
              <a:ext cx="76275" cy="63875"/>
            </a:xfrm>
            <a:custGeom>
              <a:avLst/>
              <a:gdLst/>
              <a:ahLst/>
              <a:cxnLst/>
              <a:rect l="l" t="t" r="r" b="b"/>
              <a:pathLst>
                <a:path w="3051" h="2555" extrusionOk="0">
                  <a:moveTo>
                    <a:pt x="2287" y="201"/>
                  </a:moveTo>
                  <a:cubicBezTo>
                    <a:pt x="2390" y="201"/>
                    <a:pt x="2491" y="234"/>
                    <a:pt x="2580" y="316"/>
                  </a:cubicBezTo>
                  <a:cubicBezTo>
                    <a:pt x="2841" y="552"/>
                    <a:pt x="2658" y="971"/>
                    <a:pt x="2514" y="1154"/>
                  </a:cubicBezTo>
                  <a:cubicBezTo>
                    <a:pt x="2056" y="1769"/>
                    <a:pt x="1100" y="2345"/>
                    <a:pt x="302" y="2345"/>
                  </a:cubicBezTo>
                  <a:lnTo>
                    <a:pt x="262" y="2345"/>
                  </a:lnTo>
                  <a:cubicBezTo>
                    <a:pt x="341" y="2254"/>
                    <a:pt x="432" y="2123"/>
                    <a:pt x="537" y="1939"/>
                  </a:cubicBezTo>
                  <a:cubicBezTo>
                    <a:pt x="577" y="1887"/>
                    <a:pt x="603" y="1835"/>
                    <a:pt x="629" y="1822"/>
                  </a:cubicBezTo>
                  <a:cubicBezTo>
                    <a:pt x="734" y="1664"/>
                    <a:pt x="838" y="1520"/>
                    <a:pt x="930" y="1376"/>
                  </a:cubicBezTo>
                  <a:cubicBezTo>
                    <a:pt x="1061" y="1180"/>
                    <a:pt x="1205" y="984"/>
                    <a:pt x="1349" y="800"/>
                  </a:cubicBezTo>
                  <a:cubicBezTo>
                    <a:pt x="1388" y="761"/>
                    <a:pt x="1427" y="709"/>
                    <a:pt x="1480" y="643"/>
                  </a:cubicBezTo>
                  <a:cubicBezTo>
                    <a:pt x="1570" y="553"/>
                    <a:pt x="1945" y="201"/>
                    <a:pt x="2287" y="201"/>
                  </a:cubicBezTo>
                  <a:close/>
                  <a:moveTo>
                    <a:pt x="2297" y="1"/>
                  </a:moveTo>
                  <a:cubicBezTo>
                    <a:pt x="1969" y="1"/>
                    <a:pt x="1613" y="235"/>
                    <a:pt x="1336" y="512"/>
                  </a:cubicBezTo>
                  <a:cubicBezTo>
                    <a:pt x="1283" y="565"/>
                    <a:pt x="1231" y="617"/>
                    <a:pt x="1179" y="683"/>
                  </a:cubicBezTo>
                  <a:cubicBezTo>
                    <a:pt x="1035" y="866"/>
                    <a:pt x="904" y="1062"/>
                    <a:pt x="773" y="1259"/>
                  </a:cubicBezTo>
                  <a:cubicBezTo>
                    <a:pt x="668" y="1403"/>
                    <a:pt x="563" y="1547"/>
                    <a:pt x="459" y="1691"/>
                  </a:cubicBezTo>
                  <a:cubicBezTo>
                    <a:pt x="446" y="1717"/>
                    <a:pt x="406" y="1769"/>
                    <a:pt x="367" y="1835"/>
                  </a:cubicBezTo>
                  <a:cubicBezTo>
                    <a:pt x="262" y="2018"/>
                    <a:pt x="144" y="2175"/>
                    <a:pt x="0" y="2332"/>
                  </a:cubicBezTo>
                  <a:cubicBezTo>
                    <a:pt x="7" y="2326"/>
                    <a:pt x="14" y="2322"/>
                    <a:pt x="20" y="2322"/>
                  </a:cubicBezTo>
                  <a:cubicBezTo>
                    <a:pt x="27" y="2322"/>
                    <a:pt x="33" y="2326"/>
                    <a:pt x="40" y="2332"/>
                  </a:cubicBezTo>
                  <a:lnTo>
                    <a:pt x="0" y="2529"/>
                  </a:lnTo>
                  <a:cubicBezTo>
                    <a:pt x="105" y="2542"/>
                    <a:pt x="197" y="2555"/>
                    <a:pt x="302" y="2555"/>
                  </a:cubicBezTo>
                  <a:cubicBezTo>
                    <a:pt x="1192" y="2555"/>
                    <a:pt x="2187" y="1939"/>
                    <a:pt x="2684" y="1285"/>
                  </a:cubicBezTo>
                  <a:cubicBezTo>
                    <a:pt x="2933" y="958"/>
                    <a:pt x="3051" y="460"/>
                    <a:pt x="2724" y="172"/>
                  </a:cubicBezTo>
                  <a:cubicBezTo>
                    <a:pt x="2595" y="52"/>
                    <a:pt x="2449" y="1"/>
                    <a:pt x="2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96;p44">
              <a:extLst>
                <a:ext uri="{FF2B5EF4-FFF2-40B4-BE49-F238E27FC236}">
                  <a16:creationId xmlns:a16="http://schemas.microsoft.com/office/drawing/2014/main" id="{E91001A8-7381-41AA-8EC1-48376D4524D6}"/>
                </a:ext>
              </a:extLst>
            </p:cNvPr>
            <p:cNvSpPr/>
            <p:nvPr/>
          </p:nvSpPr>
          <p:spPr>
            <a:xfrm>
              <a:off x="4486850" y="2007775"/>
              <a:ext cx="72375" cy="76475"/>
            </a:xfrm>
            <a:custGeom>
              <a:avLst/>
              <a:gdLst/>
              <a:ahLst/>
              <a:cxnLst/>
              <a:rect l="l" t="t" r="r" b="b"/>
              <a:pathLst>
                <a:path w="2895" h="3059" extrusionOk="0">
                  <a:moveTo>
                    <a:pt x="821" y="200"/>
                  </a:moveTo>
                  <a:cubicBezTo>
                    <a:pt x="1018" y="200"/>
                    <a:pt x="1221" y="285"/>
                    <a:pt x="1362" y="401"/>
                  </a:cubicBezTo>
                  <a:cubicBezTo>
                    <a:pt x="1611" y="636"/>
                    <a:pt x="1807" y="924"/>
                    <a:pt x="1925" y="1252"/>
                  </a:cubicBezTo>
                  <a:cubicBezTo>
                    <a:pt x="1991" y="1396"/>
                    <a:pt x="2069" y="1540"/>
                    <a:pt x="2161" y="1710"/>
                  </a:cubicBezTo>
                  <a:cubicBezTo>
                    <a:pt x="2357" y="2063"/>
                    <a:pt x="2527" y="2443"/>
                    <a:pt x="2645" y="2836"/>
                  </a:cubicBezTo>
                  <a:cubicBezTo>
                    <a:pt x="2462" y="2783"/>
                    <a:pt x="2292" y="2718"/>
                    <a:pt x="2122" y="2626"/>
                  </a:cubicBezTo>
                  <a:cubicBezTo>
                    <a:pt x="2043" y="2574"/>
                    <a:pt x="1964" y="2535"/>
                    <a:pt x="1899" y="2508"/>
                  </a:cubicBezTo>
                  <a:cubicBezTo>
                    <a:pt x="1336" y="2273"/>
                    <a:pt x="655" y="1906"/>
                    <a:pt x="367" y="1291"/>
                  </a:cubicBezTo>
                  <a:cubicBezTo>
                    <a:pt x="210" y="964"/>
                    <a:pt x="210" y="505"/>
                    <a:pt x="498" y="296"/>
                  </a:cubicBezTo>
                  <a:cubicBezTo>
                    <a:pt x="594" y="229"/>
                    <a:pt x="706" y="200"/>
                    <a:pt x="821" y="200"/>
                  </a:cubicBezTo>
                  <a:close/>
                  <a:moveTo>
                    <a:pt x="835" y="0"/>
                  </a:moveTo>
                  <a:cubicBezTo>
                    <a:pt x="680" y="0"/>
                    <a:pt x="527" y="41"/>
                    <a:pt x="393" y="139"/>
                  </a:cubicBezTo>
                  <a:cubicBezTo>
                    <a:pt x="1" y="401"/>
                    <a:pt x="1" y="977"/>
                    <a:pt x="184" y="1383"/>
                  </a:cubicBezTo>
                  <a:cubicBezTo>
                    <a:pt x="498" y="2063"/>
                    <a:pt x="1218" y="2443"/>
                    <a:pt x="1820" y="2705"/>
                  </a:cubicBezTo>
                  <a:cubicBezTo>
                    <a:pt x="1886" y="2731"/>
                    <a:pt x="1951" y="2757"/>
                    <a:pt x="2030" y="2810"/>
                  </a:cubicBezTo>
                  <a:cubicBezTo>
                    <a:pt x="2252" y="2940"/>
                    <a:pt x="2501" y="3019"/>
                    <a:pt x="2750" y="3058"/>
                  </a:cubicBezTo>
                  <a:lnTo>
                    <a:pt x="2789" y="3058"/>
                  </a:lnTo>
                  <a:lnTo>
                    <a:pt x="2894" y="3045"/>
                  </a:lnTo>
                  <a:lnTo>
                    <a:pt x="2881" y="2940"/>
                  </a:lnTo>
                  <a:cubicBezTo>
                    <a:pt x="2763" y="2469"/>
                    <a:pt x="2580" y="2024"/>
                    <a:pt x="2344" y="1605"/>
                  </a:cubicBezTo>
                  <a:cubicBezTo>
                    <a:pt x="2266" y="1461"/>
                    <a:pt x="2187" y="1304"/>
                    <a:pt x="2122" y="1160"/>
                  </a:cubicBezTo>
                  <a:cubicBezTo>
                    <a:pt x="1991" y="806"/>
                    <a:pt x="1781" y="492"/>
                    <a:pt x="1506" y="244"/>
                  </a:cubicBezTo>
                  <a:cubicBezTo>
                    <a:pt x="1323" y="100"/>
                    <a:pt x="1077"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9662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3"/>
          <p:cNvSpPr txBox="1">
            <a:spLocks noGrp="1"/>
          </p:cNvSpPr>
          <p:nvPr>
            <p:ph type="subTitle" idx="3"/>
          </p:nvPr>
        </p:nvSpPr>
        <p:spPr>
          <a:xfrm>
            <a:off x="261217" y="1322671"/>
            <a:ext cx="7224104" cy="3407758"/>
          </a:xfrm>
          <a:prstGeom prst="rect">
            <a:avLst/>
          </a:prstGeom>
        </p:spPr>
        <p:txBody>
          <a:bodyPr spcFirstLastPara="1" wrap="square" lIns="91425" tIns="91425" rIns="91425" bIns="91425" anchor="ctr" anchorCtr="0">
            <a:noAutofit/>
          </a:bodyPr>
          <a:lstStyle/>
          <a:p>
            <a:pPr marL="0" lvl="0" indent="0"/>
            <a:r>
              <a:rPr lang="fr-FR" sz="1500" dirty="0">
                <a:latin typeface="+mj-lt"/>
              </a:rPr>
              <a:t>La base de données </a:t>
            </a:r>
            <a:r>
              <a:rPr lang="fr-FR" sz="1500" dirty="0" err="1">
                <a:solidFill>
                  <a:schemeClr val="accent1">
                    <a:lumMod val="60000"/>
                    <a:lumOff val="40000"/>
                  </a:schemeClr>
                </a:solidFill>
                <a:latin typeface="+mj-lt"/>
              </a:rPr>
              <a:t>public_establishment_management_db</a:t>
            </a:r>
            <a:r>
              <a:rPr lang="fr-FR" sz="1500" dirty="0">
                <a:solidFill>
                  <a:schemeClr val="accent1">
                    <a:lumMod val="60000"/>
                    <a:lumOff val="40000"/>
                  </a:schemeClr>
                </a:solidFill>
                <a:latin typeface="+mj-lt"/>
              </a:rPr>
              <a:t>  </a:t>
            </a:r>
            <a:r>
              <a:rPr lang="fr-FR" sz="1500" dirty="0">
                <a:latin typeface="+mj-lt"/>
              </a:rPr>
              <a:t>contient les tables suivantes :</a:t>
            </a:r>
          </a:p>
          <a:p>
            <a:pPr marL="0" lvl="0" indent="0"/>
            <a:r>
              <a:rPr lang="fr-FR" sz="1500" dirty="0">
                <a:latin typeface="+mj-lt"/>
              </a:rPr>
              <a:t>1- </a:t>
            </a:r>
            <a:r>
              <a:rPr lang="fr-FR" sz="1500" b="1" u="sng" dirty="0">
                <a:solidFill>
                  <a:schemeClr val="tx2">
                    <a:lumMod val="75000"/>
                  </a:schemeClr>
                </a:solidFill>
                <a:latin typeface="+mj-lt"/>
              </a:rPr>
              <a:t>Table </a:t>
            </a:r>
            <a:r>
              <a:rPr lang="fr-FR" sz="1500" b="1" u="sng" dirty="0" err="1">
                <a:solidFill>
                  <a:schemeClr val="tx2">
                    <a:lumMod val="75000"/>
                  </a:schemeClr>
                </a:solidFill>
                <a:latin typeface="+mj-lt"/>
              </a:rPr>
              <a:t>appointments</a:t>
            </a:r>
            <a:r>
              <a:rPr lang="fr-FR" sz="1500" b="1" u="sng" dirty="0">
                <a:solidFill>
                  <a:schemeClr val="tx2">
                    <a:lumMod val="75000"/>
                  </a:schemeClr>
                </a:solidFill>
                <a:latin typeface="+mj-lt"/>
              </a:rPr>
              <a:t> </a:t>
            </a:r>
            <a:r>
              <a:rPr lang="fr-FR" sz="1500" dirty="0">
                <a:solidFill>
                  <a:schemeClr val="tx2">
                    <a:lumMod val="75000"/>
                  </a:schemeClr>
                </a:solidFill>
                <a:latin typeface="+mj-lt"/>
              </a:rPr>
              <a:t>: </a:t>
            </a:r>
            <a:r>
              <a:rPr lang="fr-FR" sz="1500" dirty="0">
                <a:latin typeface="+mj-lt"/>
              </a:rPr>
              <a:t>Cette table stocke les rendez-vous pris par les utilisateurs dans les établissements publics.</a:t>
            </a:r>
          </a:p>
          <a:p>
            <a:pPr marL="0" lvl="0" indent="0"/>
            <a:r>
              <a:rPr lang="fr-FR" sz="1500" dirty="0">
                <a:latin typeface="+mj-lt"/>
              </a:rPr>
              <a:t>2-</a:t>
            </a:r>
            <a:r>
              <a:rPr lang="fr-FR" sz="1500" b="1" u="sng" dirty="0">
                <a:solidFill>
                  <a:schemeClr val="tx2">
                    <a:lumMod val="75000"/>
                  </a:schemeClr>
                </a:solidFill>
                <a:latin typeface="+mj-lt"/>
              </a:rPr>
              <a:t>Table establishment : </a:t>
            </a:r>
            <a:r>
              <a:rPr lang="fr-FR" sz="1500" dirty="0">
                <a:latin typeface="+mj-lt"/>
              </a:rPr>
              <a:t>Cette table contient les informations sur les établissements publics.</a:t>
            </a:r>
          </a:p>
          <a:p>
            <a:pPr marL="0" lvl="0" indent="0"/>
            <a:r>
              <a:rPr lang="fr-FR" sz="1500" dirty="0">
                <a:latin typeface="+mj-lt"/>
              </a:rPr>
              <a:t>3- </a:t>
            </a:r>
            <a:r>
              <a:rPr lang="fr-FR" sz="1500" b="1" u="sng" dirty="0">
                <a:solidFill>
                  <a:schemeClr val="tx2">
                    <a:lumMod val="75000"/>
                  </a:schemeClr>
                </a:solidFill>
                <a:latin typeface="+mj-lt"/>
              </a:rPr>
              <a:t>Table </a:t>
            </a:r>
            <a:r>
              <a:rPr lang="fr-FR" sz="1500" b="1" u="sng" dirty="0" err="1">
                <a:solidFill>
                  <a:schemeClr val="tx2">
                    <a:lumMod val="75000"/>
                  </a:schemeClr>
                </a:solidFill>
                <a:latin typeface="+mj-lt"/>
              </a:rPr>
              <a:t>review</a:t>
            </a:r>
            <a:r>
              <a:rPr lang="fr-FR" sz="1500" b="1" u="sng" dirty="0">
                <a:solidFill>
                  <a:schemeClr val="tx2">
                    <a:lumMod val="75000"/>
                  </a:schemeClr>
                </a:solidFill>
                <a:latin typeface="+mj-lt"/>
              </a:rPr>
              <a:t> : </a:t>
            </a:r>
            <a:r>
              <a:rPr lang="fr-FR" sz="1500" dirty="0">
                <a:latin typeface="+mj-lt"/>
              </a:rPr>
              <a:t>Cette table est utilisée pour stocker les évaluations et les commentaires laissés par les utilisateurs sur les établissements publics.</a:t>
            </a:r>
          </a:p>
          <a:p>
            <a:pPr marL="0" lvl="0" indent="0"/>
            <a:r>
              <a:rPr lang="fr-FR" sz="1500" dirty="0">
                <a:latin typeface="+mj-lt"/>
              </a:rPr>
              <a:t>4-</a:t>
            </a:r>
            <a:r>
              <a:rPr lang="fr-FR" sz="1500" b="1" u="sng" dirty="0">
                <a:solidFill>
                  <a:schemeClr val="tx2">
                    <a:lumMod val="75000"/>
                  </a:schemeClr>
                </a:solidFill>
                <a:latin typeface="+mj-lt"/>
              </a:rPr>
              <a:t>Table </a:t>
            </a:r>
            <a:r>
              <a:rPr lang="fr-FR" sz="1500" b="1" u="sng" dirty="0" err="1">
                <a:solidFill>
                  <a:schemeClr val="tx2">
                    <a:lumMod val="75000"/>
                  </a:schemeClr>
                </a:solidFill>
                <a:latin typeface="+mj-lt"/>
              </a:rPr>
              <a:t>users</a:t>
            </a:r>
            <a:r>
              <a:rPr lang="fr-FR" sz="1500" b="1" u="sng" dirty="0">
                <a:solidFill>
                  <a:schemeClr val="tx2">
                    <a:lumMod val="75000"/>
                  </a:schemeClr>
                </a:solidFill>
                <a:latin typeface="+mj-lt"/>
              </a:rPr>
              <a:t> : </a:t>
            </a:r>
            <a:r>
              <a:rPr lang="fr-FR" sz="1500" dirty="0">
                <a:latin typeface="+mj-lt"/>
              </a:rPr>
              <a:t>Cette table stocke les informations des utilisateurs du système.</a:t>
            </a:r>
          </a:p>
          <a:p>
            <a:pPr marL="0" lvl="0" indent="0"/>
            <a:r>
              <a:rPr lang="fr-FR" sz="1500" dirty="0">
                <a:latin typeface="+mj-lt"/>
              </a:rPr>
              <a:t>Ces tables sont liées les unes aux autres par des clés étrangères pour établir les relations entre les entités. </a:t>
            </a:r>
          </a:p>
          <a:p>
            <a:pPr marL="0" lvl="0" indent="0"/>
            <a:r>
              <a:rPr lang="fr-FR" sz="1500" dirty="0">
                <a:latin typeface="+mj-lt"/>
              </a:rPr>
              <a:t>5-</a:t>
            </a:r>
            <a:r>
              <a:rPr lang="fr-FR" sz="1500" b="1" u="sng" dirty="0">
                <a:solidFill>
                  <a:schemeClr val="tx2">
                    <a:lumMod val="75000"/>
                  </a:schemeClr>
                </a:solidFill>
              </a:rPr>
              <a:t>Table services : </a:t>
            </a:r>
            <a:r>
              <a:rPr lang="fr-FR" sz="1500" dirty="0">
                <a:latin typeface="+mj-lt"/>
              </a:rPr>
              <a:t>Cette table contient les services offerts par chaque établissement public.</a:t>
            </a:r>
          </a:p>
        </p:txBody>
      </p:sp>
      <p:sp>
        <p:nvSpPr>
          <p:cNvPr id="759" name="Google Shape;759;p43"/>
          <p:cNvSpPr txBox="1">
            <a:spLocks noGrp="1"/>
          </p:cNvSpPr>
          <p:nvPr>
            <p:ph type="subTitle" idx="4"/>
          </p:nvPr>
        </p:nvSpPr>
        <p:spPr>
          <a:xfrm>
            <a:off x="610635" y="4781753"/>
            <a:ext cx="1637265" cy="2694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www. </a:t>
            </a:r>
            <a:r>
              <a:rPr lang="fr-FR" dirty="0" err="1"/>
              <a:t>Zoneconnect</a:t>
            </a:r>
            <a:r>
              <a:rPr lang="fr-FR" dirty="0"/>
              <a:t>.</a:t>
            </a:r>
            <a:r>
              <a:rPr lang="en" dirty="0"/>
              <a:t>com</a:t>
            </a:r>
            <a:endParaRPr dirty="0"/>
          </a:p>
        </p:txBody>
      </p:sp>
      <p:sp>
        <p:nvSpPr>
          <p:cNvPr id="760" name="Google Shape;760;p43"/>
          <p:cNvSpPr txBox="1">
            <a:spLocks noGrp="1"/>
          </p:cNvSpPr>
          <p:nvPr>
            <p:ph type="title"/>
          </p:nvPr>
        </p:nvSpPr>
        <p:spPr>
          <a:xfrm>
            <a:off x="1092110" y="413071"/>
            <a:ext cx="7448886" cy="909600"/>
          </a:xfrm>
          <a:prstGeom prst="rect">
            <a:avLst/>
          </a:prstGeom>
        </p:spPr>
        <p:txBody>
          <a:bodyPr spcFirstLastPara="1" wrap="square" lIns="91425" tIns="91425" rIns="91425" bIns="91425" anchor="t" anchorCtr="0">
            <a:noAutofit/>
          </a:bodyPr>
          <a:lstStyle/>
          <a:p>
            <a:r>
              <a:rPr lang="fr-FR" sz="2800" b="1" dirty="0">
                <a:latin typeface="+mj-lt"/>
              </a:rPr>
              <a:t>Description des fonctionnalités du projet</a:t>
            </a:r>
            <a:br>
              <a:rPr lang="fr-FR" sz="2800" b="1" dirty="0">
                <a:latin typeface="+mj-lt"/>
              </a:rPr>
            </a:br>
            <a:endParaRPr sz="2800" dirty="0">
              <a:latin typeface="+mj-lt"/>
            </a:endParaRPr>
          </a:p>
        </p:txBody>
      </p:sp>
      <p:sp>
        <p:nvSpPr>
          <p:cNvPr id="762" name="Google Shape;762;p43"/>
          <p:cNvSpPr txBox="1">
            <a:spLocks noGrp="1"/>
          </p:cNvSpPr>
          <p:nvPr>
            <p:ph type="subTitle" idx="1"/>
          </p:nvPr>
        </p:nvSpPr>
        <p:spPr>
          <a:xfrm>
            <a:off x="261216" y="1008333"/>
            <a:ext cx="3469229" cy="384676"/>
          </a:xfrm>
          <a:prstGeom prst="rect">
            <a:avLst/>
          </a:prstGeom>
        </p:spPr>
        <p:txBody>
          <a:bodyPr spcFirstLastPara="1" wrap="square" lIns="91425" tIns="91425" rIns="91425" bIns="91425" anchor="t" anchorCtr="0">
            <a:noAutofit/>
          </a:bodyPr>
          <a:lstStyle/>
          <a:p>
            <a:pPr marL="0" indent="0">
              <a:spcAft>
                <a:spcPts val="1600"/>
              </a:spcAft>
            </a:pPr>
            <a:r>
              <a:rPr lang="fr-FR" dirty="0">
                <a:solidFill>
                  <a:schemeClr val="accent1">
                    <a:lumMod val="75000"/>
                  </a:schemeClr>
                </a:solidFill>
              </a:rPr>
              <a:t>1</a:t>
            </a:r>
            <a:r>
              <a:rPr lang="fr-FR" b="1" dirty="0">
                <a:solidFill>
                  <a:schemeClr val="accent1">
                    <a:lumMod val="75000"/>
                  </a:schemeClr>
                </a:solidFill>
                <a:latin typeface="+mj-lt"/>
              </a:rPr>
              <a:t>- Base de données centralisée:</a:t>
            </a:r>
          </a:p>
          <a:p>
            <a:pPr marL="0" lvl="0" indent="0" algn="l" rtl="0">
              <a:spcBef>
                <a:spcPts val="0"/>
              </a:spcBef>
              <a:spcAft>
                <a:spcPts val="1600"/>
              </a:spcAft>
              <a:buNone/>
            </a:pPr>
            <a:endParaRPr lang="fr-FR" dirty="0"/>
          </a:p>
          <a:p>
            <a:pPr marL="0" lvl="0" indent="0" algn="l" rtl="0">
              <a:spcBef>
                <a:spcPts val="0"/>
              </a:spcBef>
              <a:spcAft>
                <a:spcPts val="1600"/>
              </a:spcAft>
              <a:buNone/>
            </a:pPr>
            <a:endParaRPr dirty="0"/>
          </a:p>
        </p:txBody>
      </p:sp>
      <p:pic>
        <p:nvPicPr>
          <p:cNvPr id="3" name="Image 2">
            <a:extLst>
              <a:ext uri="{FF2B5EF4-FFF2-40B4-BE49-F238E27FC236}">
                <a16:creationId xmlns:a16="http://schemas.microsoft.com/office/drawing/2014/main" id="{020B4882-9A6F-42D4-B4D3-8CB1D281BF74}"/>
              </a:ext>
            </a:extLst>
          </p:cNvPr>
          <p:cNvPicPr>
            <a:picLocks noChangeAspect="1"/>
          </p:cNvPicPr>
          <p:nvPr/>
        </p:nvPicPr>
        <p:blipFill>
          <a:blip r:embed="rId3"/>
          <a:stretch>
            <a:fillRect/>
          </a:stretch>
        </p:blipFill>
        <p:spPr>
          <a:xfrm>
            <a:off x="409178" y="413071"/>
            <a:ext cx="621643" cy="543938"/>
          </a:xfrm>
          <a:prstGeom prst="rect">
            <a:avLst/>
          </a:prstGeom>
        </p:spPr>
      </p:pic>
      <p:pic>
        <p:nvPicPr>
          <p:cNvPr id="15" name="Image 14">
            <a:extLst>
              <a:ext uri="{FF2B5EF4-FFF2-40B4-BE49-F238E27FC236}">
                <a16:creationId xmlns:a16="http://schemas.microsoft.com/office/drawing/2014/main" id="{FA1022A0-4004-4C92-92D4-17FDBA339848}"/>
              </a:ext>
            </a:extLst>
          </p:cNvPr>
          <p:cNvPicPr>
            <a:picLocks noChangeAspect="1"/>
          </p:cNvPicPr>
          <p:nvPr/>
        </p:nvPicPr>
        <p:blipFill>
          <a:blip r:embed="rId4"/>
          <a:stretch>
            <a:fillRect/>
          </a:stretch>
        </p:blipFill>
        <p:spPr>
          <a:xfrm>
            <a:off x="261218" y="4476307"/>
            <a:ext cx="2610214" cy="5959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3"/>
          <p:cNvSpPr txBox="1">
            <a:spLocks noGrp="1"/>
          </p:cNvSpPr>
          <p:nvPr>
            <p:ph type="subTitle" idx="3"/>
          </p:nvPr>
        </p:nvSpPr>
        <p:spPr>
          <a:xfrm>
            <a:off x="144901" y="444577"/>
            <a:ext cx="8279778" cy="1089974"/>
          </a:xfrm>
          <a:prstGeom prst="rect">
            <a:avLst/>
          </a:prstGeom>
        </p:spPr>
        <p:txBody>
          <a:bodyPr spcFirstLastPara="1" wrap="square" lIns="91425" tIns="91425" rIns="91425" bIns="91425" anchor="ctr" anchorCtr="0">
            <a:noAutofit/>
          </a:bodyPr>
          <a:lstStyle/>
          <a:p>
            <a:pPr marL="0" lvl="0" indent="0"/>
            <a:r>
              <a:rPr lang="fr-FR" sz="1600" dirty="0">
                <a:latin typeface="+mj-lt"/>
              </a:rPr>
              <a:t>Les utilisateurs peuvent s'inscrire et se connecter à leurs comptes. Cela permet d'identifier les utilisateurs et de leur donner accès aux fonctionnalités appropriées.</a:t>
            </a:r>
          </a:p>
        </p:txBody>
      </p:sp>
      <p:sp>
        <p:nvSpPr>
          <p:cNvPr id="759" name="Google Shape;759;p43"/>
          <p:cNvSpPr txBox="1">
            <a:spLocks noGrp="1"/>
          </p:cNvSpPr>
          <p:nvPr>
            <p:ph type="subTitle" idx="4"/>
          </p:nvPr>
        </p:nvSpPr>
        <p:spPr>
          <a:xfrm>
            <a:off x="610635" y="4781753"/>
            <a:ext cx="1637265" cy="2694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www. </a:t>
            </a:r>
            <a:r>
              <a:rPr lang="fr-FR" dirty="0" err="1"/>
              <a:t>Zoneconnect</a:t>
            </a:r>
            <a:r>
              <a:rPr lang="fr-FR" dirty="0"/>
              <a:t>.</a:t>
            </a:r>
            <a:r>
              <a:rPr lang="en" dirty="0"/>
              <a:t>com</a:t>
            </a:r>
            <a:endParaRPr dirty="0"/>
          </a:p>
        </p:txBody>
      </p:sp>
      <p:sp>
        <p:nvSpPr>
          <p:cNvPr id="762" name="Google Shape;762;p43"/>
          <p:cNvSpPr txBox="1">
            <a:spLocks noGrp="1"/>
          </p:cNvSpPr>
          <p:nvPr>
            <p:ph type="subTitle" idx="1"/>
          </p:nvPr>
        </p:nvSpPr>
        <p:spPr>
          <a:xfrm>
            <a:off x="144901" y="299442"/>
            <a:ext cx="2726531" cy="384676"/>
          </a:xfrm>
          <a:prstGeom prst="rect">
            <a:avLst/>
          </a:prstGeom>
        </p:spPr>
        <p:txBody>
          <a:bodyPr spcFirstLastPara="1" wrap="square" lIns="91425" tIns="91425" rIns="91425" bIns="91425" anchor="t" anchorCtr="0">
            <a:noAutofit/>
          </a:bodyPr>
          <a:lstStyle/>
          <a:p>
            <a:pPr marL="0" indent="0">
              <a:spcAft>
                <a:spcPts val="1600"/>
              </a:spcAft>
            </a:pPr>
            <a:r>
              <a:rPr lang="fr-FR" b="1" dirty="0">
                <a:solidFill>
                  <a:schemeClr val="accent1">
                    <a:lumMod val="75000"/>
                  </a:schemeClr>
                </a:solidFill>
                <a:latin typeface="+mj-lt"/>
              </a:rPr>
              <a:t>2-Authentification :</a:t>
            </a:r>
          </a:p>
          <a:p>
            <a:pPr marL="0" lvl="0" indent="0" algn="l" rtl="0">
              <a:spcBef>
                <a:spcPts val="0"/>
              </a:spcBef>
              <a:spcAft>
                <a:spcPts val="1600"/>
              </a:spcAft>
              <a:buNone/>
            </a:pPr>
            <a:endParaRPr dirty="0"/>
          </a:p>
        </p:txBody>
      </p:sp>
      <p:pic>
        <p:nvPicPr>
          <p:cNvPr id="15" name="Image 14">
            <a:extLst>
              <a:ext uri="{FF2B5EF4-FFF2-40B4-BE49-F238E27FC236}">
                <a16:creationId xmlns:a16="http://schemas.microsoft.com/office/drawing/2014/main" id="{FA1022A0-4004-4C92-92D4-17FDBA339848}"/>
              </a:ext>
            </a:extLst>
          </p:cNvPr>
          <p:cNvPicPr>
            <a:picLocks noChangeAspect="1"/>
          </p:cNvPicPr>
          <p:nvPr/>
        </p:nvPicPr>
        <p:blipFill>
          <a:blip r:embed="rId3"/>
          <a:stretch>
            <a:fillRect/>
          </a:stretch>
        </p:blipFill>
        <p:spPr>
          <a:xfrm>
            <a:off x="555814" y="4488904"/>
            <a:ext cx="2610214" cy="595999"/>
          </a:xfrm>
          <a:prstGeom prst="rect">
            <a:avLst/>
          </a:prstGeom>
        </p:spPr>
      </p:pic>
      <p:sp>
        <p:nvSpPr>
          <p:cNvPr id="8" name="Google Shape;762;p43">
            <a:extLst>
              <a:ext uri="{FF2B5EF4-FFF2-40B4-BE49-F238E27FC236}">
                <a16:creationId xmlns:a16="http://schemas.microsoft.com/office/drawing/2014/main" id="{FF2CB024-FE83-41DC-A230-78EB8EC4F09D}"/>
              </a:ext>
            </a:extLst>
          </p:cNvPr>
          <p:cNvSpPr txBox="1">
            <a:spLocks/>
          </p:cNvSpPr>
          <p:nvPr/>
        </p:nvSpPr>
        <p:spPr>
          <a:xfrm>
            <a:off x="144900" y="1284229"/>
            <a:ext cx="2726531" cy="384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Aft>
                <a:spcPts val="1600"/>
              </a:spcAft>
            </a:pPr>
            <a:r>
              <a:rPr lang="fr-FR" b="1" dirty="0">
                <a:solidFill>
                  <a:schemeClr val="accent1">
                    <a:lumMod val="75000"/>
                  </a:schemeClr>
                </a:solidFill>
                <a:latin typeface="+mj-lt"/>
              </a:rPr>
              <a:t>3-Accueil  :</a:t>
            </a:r>
          </a:p>
          <a:p>
            <a:pPr marL="0" indent="0">
              <a:spcAft>
                <a:spcPts val="1600"/>
              </a:spcAft>
            </a:pPr>
            <a:endParaRPr lang="fr-FR" dirty="0"/>
          </a:p>
        </p:txBody>
      </p:sp>
      <p:sp>
        <p:nvSpPr>
          <p:cNvPr id="9" name="Google Shape;762;p43">
            <a:extLst>
              <a:ext uri="{FF2B5EF4-FFF2-40B4-BE49-F238E27FC236}">
                <a16:creationId xmlns:a16="http://schemas.microsoft.com/office/drawing/2014/main" id="{FC763BD6-256F-48CA-B939-712B692E593E}"/>
              </a:ext>
            </a:extLst>
          </p:cNvPr>
          <p:cNvSpPr txBox="1">
            <a:spLocks/>
          </p:cNvSpPr>
          <p:nvPr/>
        </p:nvSpPr>
        <p:spPr>
          <a:xfrm>
            <a:off x="144899" y="2486092"/>
            <a:ext cx="3445116" cy="384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Aft>
                <a:spcPts val="1600"/>
              </a:spcAft>
            </a:pPr>
            <a:r>
              <a:rPr lang="fr-FR" b="1" dirty="0">
                <a:solidFill>
                  <a:schemeClr val="accent1">
                    <a:lumMod val="75000"/>
                  </a:schemeClr>
                </a:solidFill>
                <a:latin typeface="+mj-lt"/>
              </a:rPr>
              <a:t>4-Changement de mot de passe :</a:t>
            </a:r>
          </a:p>
          <a:p>
            <a:pPr marL="0" indent="0">
              <a:spcAft>
                <a:spcPts val="1600"/>
              </a:spcAft>
            </a:pPr>
            <a:endParaRPr lang="fr-FR" dirty="0"/>
          </a:p>
        </p:txBody>
      </p:sp>
      <p:sp>
        <p:nvSpPr>
          <p:cNvPr id="10" name="Google Shape;762;p43">
            <a:extLst>
              <a:ext uri="{FF2B5EF4-FFF2-40B4-BE49-F238E27FC236}">
                <a16:creationId xmlns:a16="http://schemas.microsoft.com/office/drawing/2014/main" id="{C6D3C112-006A-4823-B467-6193141097D4}"/>
              </a:ext>
            </a:extLst>
          </p:cNvPr>
          <p:cNvSpPr txBox="1">
            <a:spLocks/>
          </p:cNvSpPr>
          <p:nvPr/>
        </p:nvSpPr>
        <p:spPr>
          <a:xfrm>
            <a:off x="144900" y="3489115"/>
            <a:ext cx="2726531" cy="384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Aft>
                <a:spcPts val="1600"/>
              </a:spcAft>
            </a:pPr>
            <a:r>
              <a:rPr lang="fr-FR" b="1" dirty="0">
                <a:solidFill>
                  <a:schemeClr val="accent1">
                    <a:lumMod val="75000"/>
                  </a:schemeClr>
                </a:solidFill>
                <a:latin typeface="+mj-lt"/>
              </a:rPr>
              <a:t>5-Catégories  :</a:t>
            </a:r>
          </a:p>
          <a:p>
            <a:pPr marL="0" indent="0">
              <a:spcAft>
                <a:spcPts val="1600"/>
              </a:spcAft>
            </a:pPr>
            <a:endParaRPr lang="fr-FR" dirty="0"/>
          </a:p>
        </p:txBody>
      </p:sp>
      <p:sp>
        <p:nvSpPr>
          <p:cNvPr id="13" name="Google Shape;758;p43">
            <a:extLst>
              <a:ext uri="{FF2B5EF4-FFF2-40B4-BE49-F238E27FC236}">
                <a16:creationId xmlns:a16="http://schemas.microsoft.com/office/drawing/2014/main" id="{6DD3FEF7-784B-44B9-B93B-DD264D65BB0E}"/>
              </a:ext>
            </a:extLst>
          </p:cNvPr>
          <p:cNvSpPr txBox="1">
            <a:spLocks/>
          </p:cNvSpPr>
          <p:nvPr/>
        </p:nvSpPr>
        <p:spPr>
          <a:xfrm>
            <a:off x="144900" y="1500985"/>
            <a:ext cx="8279778" cy="10899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9pPr>
          </a:lstStyle>
          <a:p>
            <a:pPr marL="0" indent="0"/>
            <a:r>
              <a:rPr lang="fr-FR" sz="1600" dirty="0">
                <a:latin typeface="+mj-lt"/>
              </a:rPr>
              <a:t>Une page d'accueil conviviale est proposée aux utilisateurs une fois qu'ils se sont connectés. Elle peut afficher des informations pertinentes, des recommandations personnalisées ou des promotions.</a:t>
            </a:r>
          </a:p>
        </p:txBody>
      </p:sp>
      <p:sp>
        <p:nvSpPr>
          <p:cNvPr id="14" name="Google Shape;758;p43">
            <a:extLst>
              <a:ext uri="{FF2B5EF4-FFF2-40B4-BE49-F238E27FC236}">
                <a16:creationId xmlns:a16="http://schemas.microsoft.com/office/drawing/2014/main" id="{D67323CD-8D61-4D20-9C09-0F6E97C182B0}"/>
              </a:ext>
            </a:extLst>
          </p:cNvPr>
          <p:cNvSpPr txBox="1">
            <a:spLocks/>
          </p:cNvSpPr>
          <p:nvPr/>
        </p:nvSpPr>
        <p:spPr>
          <a:xfrm>
            <a:off x="144900" y="2723813"/>
            <a:ext cx="8279778" cy="854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9pPr>
          </a:lstStyle>
          <a:p>
            <a:pPr marL="0" indent="0"/>
            <a:r>
              <a:rPr lang="fr-FR" sz="1600" dirty="0">
                <a:latin typeface="+mj-lt"/>
              </a:rPr>
              <a:t> Les utilisateurs ont la possibilité de modifier leur mot de passe pour garantir la sécurité de leur compte.</a:t>
            </a:r>
          </a:p>
        </p:txBody>
      </p:sp>
      <p:sp>
        <p:nvSpPr>
          <p:cNvPr id="16" name="Google Shape;758;p43">
            <a:extLst>
              <a:ext uri="{FF2B5EF4-FFF2-40B4-BE49-F238E27FC236}">
                <a16:creationId xmlns:a16="http://schemas.microsoft.com/office/drawing/2014/main" id="{84F7FE40-BF3A-49E5-9D86-A9A9DEA0CBE9}"/>
              </a:ext>
            </a:extLst>
          </p:cNvPr>
          <p:cNvSpPr txBox="1">
            <a:spLocks/>
          </p:cNvSpPr>
          <p:nvPr/>
        </p:nvSpPr>
        <p:spPr>
          <a:xfrm>
            <a:off x="253587" y="3691779"/>
            <a:ext cx="8279778" cy="10899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9pPr>
          </a:lstStyle>
          <a:p>
            <a:pPr marL="0" indent="0"/>
            <a:r>
              <a:rPr lang="fr-FR" sz="1600" dirty="0">
                <a:latin typeface="+mj-lt"/>
              </a:rPr>
              <a:t>Les établissements publics sont organisés en catégories telles que la santé, l'éducation, l'hôtellerie, les services professionnels, etc. Les utilisateurs peuvent parcourir les catégories pour trouver des établissements pertinents.</a:t>
            </a:r>
          </a:p>
        </p:txBody>
      </p:sp>
    </p:spTree>
    <p:extLst>
      <p:ext uri="{BB962C8B-B14F-4D97-AF65-F5344CB8AC3E}">
        <p14:creationId xmlns:p14="http://schemas.microsoft.com/office/powerpoint/2010/main" val="166184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3"/>
          <p:cNvSpPr txBox="1">
            <a:spLocks noGrp="1"/>
          </p:cNvSpPr>
          <p:nvPr>
            <p:ph type="subTitle" idx="3"/>
          </p:nvPr>
        </p:nvSpPr>
        <p:spPr>
          <a:xfrm>
            <a:off x="153874" y="564879"/>
            <a:ext cx="8279778" cy="1089974"/>
          </a:xfrm>
          <a:prstGeom prst="rect">
            <a:avLst/>
          </a:prstGeom>
        </p:spPr>
        <p:txBody>
          <a:bodyPr spcFirstLastPara="1" wrap="square" lIns="91425" tIns="91425" rIns="91425" bIns="91425" anchor="ctr" anchorCtr="0">
            <a:noAutofit/>
          </a:bodyPr>
          <a:lstStyle/>
          <a:p>
            <a:pPr marL="0" lvl="0" indent="0"/>
            <a:r>
              <a:rPr lang="fr-FR" sz="1600" dirty="0">
                <a:latin typeface="+mj-lt"/>
              </a:rPr>
              <a:t>Les utilisateurs peuvent ajouter de nouveaux établissements publics à la base de données. Ils fournissent des informations telles que le nom de l'établissement, l'adresse, les heures d'ouverture, les coordonnées et une description.</a:t>
            </a:r>
          </a:p>
        </p:txBody>
      </p:sp>
      <p:sp>
        <p:nvSpPr>
          <p:cNvPr id="759" name="Google Shape;759;p43"/>
          <p:cNvSpPr txBox="1">
            <a:spLocks noGrp="1"/>
          </p:cNvSpPr>
          <p:nvPr>
            <p:ph type="subTitle" idx="4"/>
          </p:nvPr>
        </p:nvSpPr>
        <p:spPr>
          <a:xfrm>
            <a:off x="610635" y="4781753"/>
            <a:ext cx="1637265" cy="2694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www. </a:t>
            </a:r>
            <a:r>
              <a:rPr lang="fr-FR" dirty="0" err="1"/>
              <a:t>Zoneconnect</a:t>
            </a:r>
            <a:r>
              <a:rPr lang="fr-FR" dirty="0"/>
              <a:t>.</a:t>
            </a:r>
            <a:r>
              <a:rPr lang="en" dirty="0"/>
              <a:t>com</a:t>
            </a:r>
            <a:endParaRPr dirty="0"/>
          </a:p>
        </p:txBody>
      </p:sp>
      <p:sp>
        <p:nvSpPr>
          <p:cNvPr id="762" name="Google Shape;762;p43"/>
          <p:cNvSpPr txBox="1">
            <a:spLocks noGrp="1"/>
          </p:cNvSpPr>
          <p:nvPr>
            <p:ph type="subTitle" idx="1"/>
          </p:nvPr>
        </p:nvSpPr>
        <p:spPr>
          <a:xfrm>
            <a:off x="144901" y="299442"/>
            <a:ext cx="3021127" cy="384676"/>
          </a:xfrm>
          <a:prstGeom prst="rect">
            <a:avLst/>
          </a:prstGeom>
        </p:spPr>
        <p:txBody>
          <a:bodyPr spcFirstLastPara="1" wrap="square" lIns="91425" tIns="91425" rIns="91425" bIns="91425" anchor="t" anchorCtr="0">
            <a:noAutofit/>
          </a:bodyPr>
          <a:lstStyle/>
          <a:p>
            <a:pPr marL="0" indent="0">
              <a:spcAft>
                <a:spcPts val="1600"/>
              </a:spcAft>
            </a:pPr>
            <a:r>
              <a:rPr lang="fr-FR" b="1" dirty="0">
                <a:solidFill>
                  <a:schemeClr val="accent1">
                    <a:lumMod val="75000"/>
                  </a:schemeClr>
                </a:solidFill>
                <a:latin typeface="+mj-lt"/>
              </a:rPr>
              <a:t>6-Ajouter un établissement :</a:t>
            </a:r>
          </a:p>
          <a:p>
            <a:pPr marL="0" lvl="0" indent="0" algn="l" rtl="0">
              <a:spcBef>
                <a:spcPts val="0"/>
              </a:spcBef>
              <a:spcAft>
                <a:spcPts val="1600"/>
              </a:spcAft>
              <a:buNone/>
            </a:pPr>
            <a:endParaRPr dirty="0"/>
          </a:p>
        </p:txBody>
      </p:sp>
      <p:pic>
        <p:nvPicPr>
          <p:cNvPr id="15" name="Image 14">
            <a:extLst>
              <a:ext uri="{FF2B5EF4-FFF2-40B4-BE49-F238E27FC236}">
                <a16:creationId xmlns:a16="http://schemas.microsoft.com/office/drawing/2014/main" id="{FA1022A0-4004-4C92-92D4-17FDBA339848}"/>
              </a:ext>
            </a:extLst>
          </p:cNvPr>
          <p:cNvPicPr>
            <a:picLocks noChangeAspect="1"/>
          </p:cNvPicPr>
          <p:nvPr/>
        </p:nvPicPr>
        <p:blipFill>
          <a:blip r:embed="rId3"/>
          <a:stretch>
            <a:fillRect/>
          </a:stretch>
        </p:blipFill>
        <p:spPr>
          <a:xfrm>
            <a:off x="555814" y="4488904"/>
            <a:ext cx="2610214" cy="595999"/>
          </a:xfrm>
          <a:prstGeom prst="rect">
            <a:avLst/>
          </a:prstGeom>
        </p:spPr>
      </p:pic>
      <p:sp>
        <p:nvSpPr>
          <p:cNvPr id="8" name="Google Shape;762;p43">
            <a:extLst>
              <a:ext uri="{FF2B5EF4-FFF2-40B4-BE49-F238E27FC236}">
                <a16:creationId xmlns:a16="http://schemas.microsoft.com/office/drawing/2014/main" id="{FF2CB024-FE83-41DC-A230-78EB8EC4F09D}"/>
              </a:ext>
            </a:extLst>
          </p:cNvPr>
          <p:cNvSpPr txBox="1">
            <a:spLocks/>
          </p:cNvSpPr>
          <p:nvPr/>
        </p:nvSpPr>
        <p:spPr>
          <a:xfrm>
            <a:off x="138363" y="1475633"/>
            <a:ext cx="2887038" cy="384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Aft>
                <a:spcPts val="1600"/>
              </a:spcAft>
            </a:pPr>
            <a:r>
              <a:rPr lang="fr-FR" b="1" dirty="0">
                <a:solidFill>
                  <a:schemeClr val="accent1">
                    <a:lumMod val="75000"/>
                  </a:schemeClr>
                </a:solidFill>
                <a:latin typeface="+mj-lt"/>
              </a:rPr>
              <a:t>7-Page de l'établissement :</a:t>
            </a:r>
          </a:p>
          <a:p>
            <a:pPr marL="0" indent="0">
              <a:spcAft>
                <a:spcPts val="1600"/>
              </a:spcAft>
            </a:pPr>
            <a:endParaRPr lang="fr-FR" dirty="0"/>
          </a:p>
        </p:txBody>
      </p:sp>
      <p:sp>
        <p:nvSpPr>
          <p:cNvPr id="9" name="Google Shape;762;p43">
            <a:extLst>
              <a:ext uri="{FF2B5EF4-FFF2-40B4-BE49-F238E27FC236}">
                <a16:creationId xmlns:a16="http://schemas.microsoft.com/office/drawing/2014/main" id="{FC763BD6-256F-48CA-B939-712B692E593E}"/>
              </a:ext>
            </a:extLst>
          </p:cNvPr>
          <p:cNvSpPr txBox="1">
            <a:spLocks/>
          </p:cNvSpPr>
          <p:nvPr/>
        </p:nvSpPr>
        <p:spPr>
          <a:xfrm>
            <a:off x="138363" y="2879182"/>
            <a:ext cx="3445116" cy="384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spcAft>
                <a:spcPts val="1600"/>
              </a:spcAft>
            </a:pPr>
            <a:r>
              <a:rPr lang="fr-FR" b="1" dirty="0">
                <a:solidFill>
                  <a:schemeClr val="accent1">
                    <a:lumMod val="75000"/>
                  </a:schemeClr>
                </a:solidFill>
                <a:latin typeface="+mj-lt"/>
              </a:rPr>
              <a:t>8-Ajouter un service :</a:t>
            </a:r>
          </a:p>
          <a:p>
            <a:pPr marL="0" indent="0">
              <a:spcAft>
                <a:spcPts val="1600"/>
              </a:spcAft>
            </a:pPr>
            <a:endParaRPr lang="fr-FR" dirty="0"/>
          </a:p>
        </p:txBody>
      </p:sp>
      <p:sp>
        <p:nvSpPr>
          <p:cNvPr id="13" name="Google Shape;758;p43">
            <a:extLst>
              <a:ext uri="{FF2B5EF4-FFF2-40B4-BE49-F238E27FC236}">
                <a16:creationId xmlns:a16="http://schemas.microsoft.com/office/drawing/2014/main" id="{6DD3FEF7-784B-44B9-B93B-DD264D65BB0E}"/>
              </a:ext>
            </a:extLst>
          </p:cNvPr>
          <p:cNvSpPr txBox="1">
            <a:spLocks/>
          </p:cNvSpPr>
          <p:nvPr/>
        </p:nvSpPr>
        <p:spPr>
          <a:xfrm>
            <a:off x="153874" y="1821304"/>
            <a:ext cx="8279778" cy="10899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9pPr>
          </a:lstStyle>
          <a:p>
            <a:pPr marL="0" indent="0"/>
            <a:r>
              <a:rPr lang="fr-FR" sz="1600" dirty="0">
                <a:latin typeface="+mj-lt"/>
              </a:rPr>
              <a:t>Chaque établissement a une page dédiée qui affiche des informations détaillées telles que l'adresse, les heures d'ouverture, les services offerts et les coordonnées de contact. Les utilisateurs peuvent consulter ces informations pour prendre des décisions éclairées.</a:t>
            </a:r>
          </a:p>
        </p:txBody>
      </p:sp>
      <p:sp>
        <p:nvSpPr>
          <p:cNvPr id="14" name="Google Shape;758;p43">
            <a:extLst>
              <a:ext uri="{FF2B5EF4-FFF2-40B4-BE49-F238E27FC236}">
                <a16:creationId xmlns:a16="http://schemas.microsoft.com/office/drawing/2014/main" id="{D67323CD-8D61-4D20-9C09-0F6E97C182B0}"/>
              </a:ext>
            </a:extLst>
          </p:cNvPr>
          <p:cNvSpPr txBox="1">
            <a:spLocks/>
          </p:cNvSpPr>
          <p:nvPr/>
        </p:nvSpPr>
        <p:spPr>
          <a:xfrm>
            <a:off x="144900" y="3217944"/>
            <a:ext cx="8279778" cy="854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9pPr>
          </a:lstStyle>
          <a:p>
            <a:pPr marL="0" indent="0"/>
            <a:r>
              <a:rPr lang="fr-FR" sz="1600" dirty="0"/>
              <a:t> </a:t>
            </a:r>
            <a:r>
              <a:rPr lang="fr-FR" sz="1600" dirty="0">
                <a:latin typeface="+mj-lt"/>
              </a:rPr>
              <a:t>Les propriétaires d'établissements peuvent ajouter les services qu'ils proposent. Cela permet aux utilisateurs de savoir quels services sont disponibles dans un établissement donné.</a:t>
            </a:r>
          </a:p>
        </p:txBody>
      </p:sp>
    </p:spTree>
    <p:extLst>
      <p:ext uri="{BB962C8B-B14F-4D97-AF65-F5344CB8AC3E}">
        <p14:creationId xmlns:p14="http://schemas.microsoft.com/office/powerpoint/2010/main" val="203245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3"/>
          <p:cNvSpPr txBox="1">
            <a:spLocks noGrp="1"/>
          </p:cNvSpPr>
          <p:nvPr>
            <p:ph type="subTitle" idx="3"/>
          </p:nvPr>
        </p:nvSpPr>
        <p:spPr>
          <a:xfrm>
            <a:off x="144900" y="1071218"/>
            <a:ext cx="8279778" cy="1089974"/>
          </a:xfrm>
          <a:prstGeom prst="rect">
            <a:avLst/>
          </a:prstGeom>
        </p:spPr>
        <p:txBody>
          <a:bodyPr spcFirstLastPara="1" wrap="square" lIns="91425" tIns="91425" rIns="91425" bIns="91425" anchor="ctr" anchorCtr="0">
            <a:noAutofit/>
          </a:bodyPr>
          <a:lstStyle/>
          <a:p>
            <a:pPr marL="0" lvl="0" indent="0"/>
            <a:r>
              <a:rPr lang="fr-FR" sz="1600" dirty="0">
                <a:latin typeface="+mj-lt"/>
              </a:rPr>
              <a:t>Les utilisateurs peuvent laisser des commentaires et des évaluations sur les établissements qu'ils ont visités. Cela aide les autres utilisateurs à avoir une meilleure compréhension de la qualité des services offerts.</a:t>
            </a:r>
          </a:p>
        </p:txBody>
      </p:sp>
      <p:sp>
        <p:nvSpPr>
          <p:cNvPr id="759" name="Google Shape;759;p43"/>
          <p:cNvSpPr txBox="1">
            <a:spLocks noGrp="1"/>
          </p:cNvSpPr>
          <p:nvPr>
            <p:ph type="subTitle" idx="4"/>
          </p:nvPr>
        </p:nvSpPr>
        <p:spPr>
          <a:xfrm>
            <a:off x="610635" y="4781753"/>
            <a:ext cx="1637265" cy="2694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www. </a:t>
            </a:r>
            <a:r>
              <a:rPr lang="fr-FR" dirty="0" err="1"/>
              <a:t>Zoneconnect</a:t>
            </a:r>
            <a:r>
              <a:rPr lang="fr-FR" dirty="0"/>
              <a:t>.</a:t>
            </a:r>
            <a:r>
              <a:rPr lang="en" dirty="0"/>
              <a:t>com</a:t>
            </a:r>
            <a:endParaRPr dirty="0"/>
          </a:p>
        </p:txBody>
      </p:sp>
      <p:sp>
        <p:nvSpPr>
          <p:cNvPr id="762" name="Google Shape;762;p43"/>
          <p:cNvSpPr txBox="1">
            <a:spLocks noGrp="1"/>
          </p:cNvSpPr>
          <p:nvPr>
            <p:ph type="subTitle" idx="1"/>
          </p:nvPr>
        </p:nvSpPr>
        <p:spPr>
          <a:xfrm>
            <a:off x="144901" y="654596"/>
            <a:ext cx="3021127" cy="384676"/>
          </a:xfrm>
          <a:prstGeom prst="rect">
            <a:avLst/>
          </a:prstGeom>
        </p:spPr>
        <p:txBody>
          <a:bodyPr spcFirstLastPara="1" wrap="square" lIns="91425" tIns="91425" rIns="91425" bIns="91425" anchor="t" anchorCtr="0">
            <a:noAutofit/>
          </a:bodyPr>
          <a:lstStyle/>
          <a:p>
            <a:pPr marL="0" indent="0">
              <a:spcAft>
                <a:spcPts val="1600"/>
              </a:spcAft>
            </a:pPr>
            <a:r>
              <a:rPr lang="fr-FR" b="1" dirty="0">
                <a:solidFill>
                  <a:schemeClr val="accent1">
                    <a:lumMod val="75000"/>
                  </a:schemeClr>
                </a:solidFill>
                <a:latin typeface="+mj-lt"/>
              </a:rPr>
              <a:t>9-Ajouter un commentaire :</a:t>
            </a:r>
          </a:p>
          <a:p>
            <a:pPr marL="0" lvl="0" indent="0" algn="l" rtl="0">
              <a:spcBef>
                <a:spcPts val="0"/>
              </a:spcBef>
              <a:spcAft>
                <a:spcPts val="1600"/>
              </a:spcAft>
              <a:buNone/>
            </a:pPr>
            <a:endParaRPr dirty="0"/>
          </a:p>
        </p:txBody>
      </p:sp>
      <p:pic>
        <p:nvPicPr>
          <p:cNvPr id="15" name="Image 14">
            <a:extLst>
              <a:ext uri="{FF2B5EF4-FFF2-40B4-BE49-F238E27FC236}">
                <a16:creationId xmlns:a16="http://schemas.microsoft.com/office/drawing/2014/main" id="{FA1022A0-4004-4C92-92D4-17FDBA339848}"/>
              </a:ext>
            </a:extLst>
          </p:cNvPr>
          <p:cNvPicPr>
            <a:picLocks noChangeAspect="1"/>
          </p:cNvPicPr>
          <p:nvPr/>
        </p:nvPicPr>
        <p:blipFill>
          <a:blip r:embed="rId3"/>
          <a:stretch>
            <a:fillRect/>
          </a:stretch>
        </p:blipFill>
        <p:spPr>
          <a:xfrm>
            <a:off x="555814" y="4488904"/>
            <a:ext cx="2610214" cy="595999"/>
          </a:xfrm>
          <a:prstGeom prst="rect">
            <a:avLst/>
          </a:prstGeom>
        </p:spPr>
      </p:pic>
      <p:sp>
        <p:nvSpPr>
          <p:cNvPr id="14" name="Google Shape;758;p43">
            <a:extLst>
              <a:ext uri="{FF2B5EF4-FFF2-40B4-BE49-F238E27FC236}">
                <a16:creationId xmlns:a16="http://schemas.microsoft.com/office/drawing/2014/main" id="{D67323CD-8D61-4D20-9C09-0F6E97C182B0}"/>
              </a:ext>
            </a:extLst>
          </p:cNvPr>
          <p:cNvSpPr txBox="1">
            <a:spLocks/>
          </p:cNvSpPr>
          <p:nvPr/>
        </p:nvSpPr>
        <p:spPr>
          <a:xfrm>
            <a:off x="144900" y="2487856"/>
            <a:ext cx="8279778" cy="17582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000"/>
              <a:buFont typeface="DM Sans"/>
              <a:buNone/>
              <a:defRPr sz="1000" b="0" i="0" u="none" strike="noStrike" cap="none">
                <a:solidFill>
                  <a:schemeClr val="dk1"/>
                </a:solidFill>
                <a:latin typeface="DM Sans"/>
                <a:ea typeface="DM Sans"/>
                <a:cs typeface="DM Sans"/>
                <a:sym typeface="DM Sans"/>
              </a:defRPr>
            </a:lvl9pPr>
          </a:lstStyle>
          <a:p>
            <a:pPr marL="0" indent="0"/>
            <a:r>
              <a:rPr lang="fr-FR" sz="1700" dirty="0">
                <a:latin typeface="+mj-lt"/>
              </a:rPr>
              <a:t>- Ces fonctionnalités permettent aux utilisateurs, qu'ils soient des citoyens ou des professionnels, d'accéder facilement aux informations sur les établissements publics, de trouver des services pertinents et de partager leur expérience avec la communauté.</a:t>
            </a:r>
          </a:p>
        </p:txBody>
      </p:sp>
    </p:spTree>
    <p:extLst>
      <p:ext uri="{BB962C8B-B14F-4D97-AF65-F5344CB8AC3E}">
        <p14:creationId xmlns:p14="http://schemas.microsoft.com/office/powerpoint/2010/main" val="196181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52"/>
          <p:cNvSpPr txBox="1">
            <a:spLocks noGrp="1"/>
          </p:cNvSpPr>
          <p:nvPr>
            <p:ph type="title"/>
          </p:nvPr>
        </p:nvSpPr>
        <p:spPr>
          <a:xfrm>
            <a:off x="2324865" y="2184587"/>
            <a:ext cx="6099136" cy="2334249"/>
          </a:xfrm>
          <a:prstGeom prst="rect">
            <a:avLst/>
          </a:prstGeom>
        </p:spPr>
        <p:txBody>
          <a:bodyPr spcFirstLastPara="1" wrap="square" lIns="91425" tIns="91425" rIns="91425" bIns="91425" anchor="t" anchorCtr="0">
            <a:noAutofit/>
          </a:bodyPr>
          <a:lstStyle/>
          <a:p>
            <a:r>
              <a:rPr lang="fr-FR" sz="5500" b="1" dirty="0">
                <a:latin typeface="+mj-lt"/>
              </a:rPr>
              <a:t>Les technologies utilisées</a:t>
            </a:r>
            <a:br>
              <a:rPr lang="fr-FR" sz="5400" b="1" dirty="0"/>
            </a:br>
            <a:endParaRPr dirty="0"/>
          </a:p>
        </p:txBody>
      </p:sp>
      <p:sp>
        <p:nvSpPr>
          <p:cNvPr id="1305" name="Google Shape;1305;p52"/>
          <p:cNvSpPr txBox="1">
            <a:spLocks noGrp="1"/>
          </p:cNvSpPr>
          <p:nvPr>
            <p:ph type="title" idx="2"/>
          </p:nvPr>
        </p:nvSpPr>
        <p:spPr>
          <a:xfrm>
            <a:off x="7340200" y="975750"/>
            <a:ext cx="1007700" cy="98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308" name="Google Shape;1308;p52"/>
          <p:cNvSpPr txBox="1">
            <a:spLocks noGrp="1"/>
          </p:cNvSpPr>
          <p:nvPr>
            <p:ph type="subTitle" idx="4"/>
          </p:nvPr>
        </p:nvSpPr>
        <p:spPr>
          <a:xfrm>
            <a:off x="6880762" y="4754112"/>
            <a:ext cx="1712922" cy="31061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sz="1100" dirty="0">
                <a:solidFill>
                  <a:schemeClr val="dk1"/>
                </a:solidFill>
                <a:latin typeface="+mj-lt"/>
              </a:rPr>
              <a:t>www.zoneconnect.com</a:t>
            </a:r>
          </a:p>
        </p:txBody>
      </p:sp>
      <p:grpSp>
        <p:nvGrpSpPr>
          <p:cNvPr id="1309" name="Google Shape;1309;p52"/>
          <p:cNvGrpSpPr/>
          <p:nvPr/>
        </p:nvGrpSpPr>
        <p:grpSpPr>
          <a:xfrm>
            <a:off x="2103867" y="1644327"/>
            <a:ext cx="870083" cy="870083"/>
            <a:chOff x="2429425" y="1984725"/>
            <a:chExt cx="239600" cy="239600"/>
          </a:xfrm>
        </p:grpSpPr>
        <p:sp>
          <p:nvSpPr>
            <p:cNvPr id="1310" name="Google Shape;1310;p52"/>
            <p:cNvSpPr/>
            <p:nvPr/>
          </p:nvSpPr>
          <p:spPr>
            <a:xfrm>
              <a:off x="2429425" y="1984725"/>
              <a:ext cx="239600" cy="239600"/>
            </a:xfrm>
            <a:custGeom>
              <a:avLst/>
              <a:gdLst/>
              <a:ahLst/>
              <a:cxnLst/>
              <a:rect l="l" t="t" r="r" b="b"/>
              <a:pathLst>
                <a:path w="9584" h="9584" extrusionOk="0">
                  <a:moveTo>
                    <a:pt x="3771" y="0"/>
                  </a:moveTo>
                  <a:lnTo>
                    <a:pt x="3679" y="2606"/>
                  </a:lnTo>
                  <a:lnTo>
                    <a:pt x="1519" y="1152"/>
                  </a:lnTo>
                  <a:lnTo>
                    <a:pt x="2736" y="3457"/>
                  </a:lnTo>
                  <a:lnTo>
                    <a:pt x="131" y="3273"/>
                  </a:lnTo>
                  <a:lnTo>
                    <a:pt x="2344" y="4661"/>
                  </a:lnTo>
                  <a:lnTo>
                    <a:pt x="0" y="5813"/>
                  </a:lnTo>
                  <a:lnTo>
                    <a:pt x="2606" y="5905"/>
                  </a:lnTo>
                  <a:lnTo>
                    <a:pt x="1152" y="8065"/>
                  </a:lnTo>
                  <a:lnTo>
                    <a:pt x="1152" y="8065"/>
                  </a:lnTo>
                  <a:lnTo>
                    <a:pt x="3457" y="6847"/>
                  </a:lnTo>
                  <a:lnTo>
                    <a:pt x="3273" y="9453"/>
                  </a:lnTo>
                  <a:lnTo>
                    <a:pt x="4661" y="7240"/>
                  </a:lnTo>
                  <a:lnTo>
                    <a:pt x="5813" y="9584"/>
                  </a:lnTo>
                  <a:lnTo>
                    <a:pt x="5905" y="6978"/>
                  </a:lnTo>
                  <a:lnTo>
                    <a:pt x="8065" y="8432"/>
                  </a:lnTo>
                  <a:lnTo>
                    <a:pt x="6847" y="6127"/>
                  </a:lnTo>
                  <a:lnTo>
                    <a:pt x="9453" y="6311"/>
                  </a:lnTo>
                  <a:lnTo>
                    <a:pt x="7240" y="4923"/>
                  </a:lnTo>
                  <a:lnTo>
                    <a:pt x="9584" y="3771"/>
                  </a:lnTo>
                  <a:lnTo>
                    <a:pt x="6978" y="3679"/>
                  </a:lnTo>
                  <a:lnTo>
                    <a:pt x="8432" y="1519"/>
                  </a:lnTo>
                  <a:lnTo>
                    <a:pt x="6127" y="2737"/>
                  </a:lnTo>
                  <a:lnTo>
                    <a:pt x="6127" y="2737"/>
                  </a:lnTo>
                  <a:lnTo>
                    <a:pt x="6311" y="131"/>
                  </a:lnTo>
                  <a:lnTo>
                    <a:pt x="4923" y="2344"/>
                  </a:lnTo>
                  <a:lnTo>
                    <a:pt x="37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2543993" y="2064079"/>
              <a:ext cx="17050" cy="80875"/>
            </a:xfrm>
            <a:custGeom>
              <a:avLst/>
              <a:gdLst/>
              <a:ahLst/>
              <a:cxnLst/>
              <a:rect l="l" t="t" r="r" b="b"/>
              <a:pathLst>
                <a:path w="682" h="3235" extrusionOk="0">
                  <a:moveTo>
                    <a:pt x="66" y="1"/>
                  </a:moveTo>
                  <a:lnTo>
                    <a:pt x="131" y="2266"/>
                  </a:lnTo>
                  <a:lnTo>
                    <a:pt x="459" y="2266"/>
                  </a:lnTo>
                  <a:lnTo>
                    <a:pt x="524" y="1"/>
                  </a:lnTo>
                  <a:close/>
                  <a:moveTo>
                    <a:pt x="288" y="2645"/>
                  </a:moveTo>
                  <a:cubicBezTo>
                    <a:pt x="131" y="2645"/>
                    <a:pt x="0" y="2789"/>
                    <a:pt x="13" y="2946"/>
                  </a:cubicBezTo>
                  <a:cubicBezTo>
                    <a:pt x="0" y="3103"/>
                    <a:pt x="131" y="3234"/>
                    <a:pt x="288" y="3234"/>
                  </a:cubicBezTo>
                  <a:cubicBezTo>
                    <a:pt x="681" y="3234"/>
                    <a:pt x="681" y="2645"/>
                    <a:pt x="288" y="26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52"/>
          <p:cNvGrpSpPr/>
          <p:nvPr/>
        </p:nvGrpSpPr>
        <p:grpSpPr>
          <a:xfrm>
            <a:off x="1674840" y="665884"/>
            <a:ext cx="1095783" cy="635811"/>
            <a:chOff x="865994" y="1216667"/>
            <a:chExt cx="855219" cy="381037"/>
          </a:xfrm>
        </p:grpSpPr>
        <p:sp>
          <p:nvSpPr>
            <p:cNvPr id="1314" name="Google Shape;1314;p52"/>
            <p:cNvSpPr/>
            <p:nvPr/>
          </p:nvSpPr>
          <p:spPr>
            <a:xfrm>
              <a:off x="865994" y="1538876"/>
              <a:ext cx="855219" cy="58828"/>
            </a:xfrm>
            <a:custGeom>
              <a:avLst/>
              <a:gdLst/>
              <a:ahLst/>
              <a:cxnLst/>
              <a:rect l="l" t="t" r="r" b="b"/>
              <a:pathLst>
                <a:path w="12735" h="876" extrusionOk="0">
                  <a:moveTo>
                    <a:pt x="0" y="1"/>
                  </a:moveTo>
                  <a:lnTo>
                    <a:pt x="0" y="875"/>
                  </a:lnTo>
                  <a:lnTo>
                    <a:pt x="12735" y="875"/>
                  </a:lnTo>
                  <a:lnTo>
                    <a:pt x="127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921397" y="1216667"/>
              <a:ext cx="195623" cy="108321"/>
            </a:xfrm>
            <a:custGeom>
              <a:avLst/>
              <a:gdLst/>
              <a:ahLst/>
              <a:cxnLst/>
              <a:rect l="l" t="t" r="r" b="b"/>
              <a:pathLst>
                <a:path w="2913" h="1613" extrusionOk="0">
                  <a:moveTo>
                    <a:pt x="250" y="0"/>
                  </a:moveTo>
                  <a:cubicBezTo>
                    <a:pt x="113" y="0"/>
                    <a:pt x="0" y="112"/>
                    <a:pt x="0" y="250"/>
                  </a:cubicBezTo>
                  <a:lnTo>
                    <a:pt x="0" y="1362"/>
                  </a:lnTo>
                  <a:cubicBezTo>
                    <a:pt x="0" y="1500"/>
                    <a:pt x="113" y="1612"/>
                    <a:pt x="250" y="1612"/>
                  </a:cubicBezTo>
                  <a:lnTo>
                    <a:pt x="2650" y="1612"/>
                  </a:lnTo>
                  <a:cubicBezTo>
                    <a:pt x="2800" y="1612"/>
                    <a:pt x="2912" y="1500"/>
                    <a:pt x="2912" y="1362"/>
                  </a:cubicBezTo>
                  <a:lnTo>
                    <a:pt x="2912" y="250"/>
                  </a:lnTo>
                  <a:cubicBezTo>
                    <a:pt x="2912" y="112"/>
                    <a:pt x="2800" y="0"/>
                    <a:pt x="2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921397" y="1465073"/>
              <a:ext cx="290445" cy="45330"/>
            </a:xfrm>
            <a:custGeom>
              <a:avLst/>
              <a:gdLst/>
              <a:ahLst/>
              <a:cxnLst/>
              <a:rect l="l" t="t" r="r" b="b"/>
              <a:pathLst>
                <a:path w="4325" h="675" extrusionOk="0">
                  <a:moveTo>
                    <a:pt x="138" y="0"/>
                  </a:moveTo>
                  <a:cubicBezTo>
                    <a:pt x="63" y="0"/>
                    <a:pt x="0" y="62"/>
                    <a:pt x="0" y="137"/>
                  </a:cubicBezTo>
                  <a:lnTo>
                    <a:pt x="0" y="537"/>
                  </a:lnTo>
                  <a:cubicBezTo>
                    <a:pt x="0" y="612"/>
                    <a:pt x="63" y="675"/>
                    <a:pt x="138" y="675"/>
                  </a:cubicBezTo>
                  <a:lnTo>
                    <a:pt x="4187" y="675"/>
                  </a:lnTo>
                  <a:cubicBezTo>
                    <a:pt x="4262" y="675"/>
                    <a:pt x="4324" y="612"/>
                    <a:pt x="4324" y="537"/>
                  </a:cubicBezTo>
                  <a:lnTo>
                    <a:pt x="4324" y="137"/>
                  </a:lnTo>
                  <a:cubicBezTo>
                    <a:pt x="4324" y="62"/>
                    <a:pt x="4262" y="0"/>
                    <a:pt x="4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1590260" y="1465073"/>
              <a:ext cx="68028" cy="45330"/>
            </a:xfrm>
            <a:custGeom>
              <a:avLst/>
              <a:gdLst/>
              <a:ahLst/>
              <a:cxnLst/>
              <a:rect l="l" t="t" r="r" b="b"/>
              <a:pathLst>
                <a:path w="1013" h="675" extrusionOk="0">
                  <a:moveTo>
                    <a:pt x="138" y="0"/>
                  </a:moveTo>
                  <a:cubicBezTo>
                    <a:pt x="63" y="0"/>
                    <a:pt x="0" y="62"/>
                    <a:pt x="0" y="137"/>
                  </a:cubicBezTo>
                  <a:lnTo>
                    <a:pt x="0" y="537"/>
                  </a:lnTo>
                  <a:cubicBezTo>
                    <a:pt x="0" y="612"/>
                    <a:pt x="63" y="675"/>
                    <a:pt x="138" y="675"/>
                  </a:cubicBezTo>
                  <a:lnTo>
                    <a:pt x="875" y="675"/>
                  </a:lnTo>
                  <a:cubicBezTo>
                    <a:pt x="950" y="675"/>
                    <a:pt x="1012" y="612"/>
                    <a:pt x="1012" y="537"/>
                  </a:cubicBezTo>
                  <a:lnTo>
                    <a:pt x="1012" y="137"/>
                  </a:lnTo>
                  <a:cubicBezTo>
                    <a:pt x="1012" y="62"/>
                    <a:pt x="950" y="0"/>
                    <a:pt x="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1507995" y="1465073"/>
              <a:ext cx="68028" cy="45330"/>
            </a:xfrm>
            <a:custGeom>
              <a:avLst/>
              <a:gdLst/>
              <a:ahLst/>
              <a:cxnLst/>
              <a:rect l="l" t="t" r="r" b="b"/>
              <a:pathLst>
                <a:path w="1013" h="675" extrusionOk="0">
                  <a:moveTo>
                    <a:pt x="138" y="0"/>
                  </a:moveTo>
                  <a:cubicBezTo>
                    <a:pt x="63" y="0"/>
                    <a:pt x="0" y="62"/>
                    <a:pt x="0" y="137"/>
                  </a:cubicBezTo>
                  <a:lnTo>
                    <a:pt x="0" y="537"/>
                  </a:lnTo>
                  <a:cubicBezTo>
                    <a:pt x="0" y="612"/>
                    <a:pt x="63" y="675"/>
                    <a:pt x="138" y="675"/>
                  </a:cubicBezTo>
                  <a:lnTo>
                    <a:pt x="875" y="675"/>
                  </a:lnTo>
                  <a:cubicBezTo>
                    <a:pt x="950" y="675"/>
                    <a:pt x="1013" y="612"/>
                    <a:pt x="1013" y="537"/>
                  </a:cubicBezTo>
                  <a:lnTo>
                    <a:pt x="1013" y="137"/>
                  </a:lnTo>
                  <a:cubicBezTo>
                    <a:pt x="1013" y="62"/>
                    <a:pt x="950" y="0"/>
                    <a:pt x="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1426604" y="1465073"/>
              <a:ext cx="68028" cy="45330"/>
            </a:xfrm>
            <a:custGeom>
              <a:avLst/>
              <a:gdLst/>
              <a:ahLst/>
              <a:cxnLst/>
              <a:rect l="l" t="t" r="r" b="b"/>
              <a:pathLst>
                <a:path w="1013" h="675" extrusionOk="0">
                  <a:moveTo>
                    <a:pt x="138" y="0"/>
                  </a:moveTo>
                  <a:cubicBezTo>
                    <a:pt x="63" y="0"/>
                    <a:pt x="0" y="62"/>
                    <a:pt x="0" y="137"/>
                  </a:cubicBezTo>
                  <a:lnTo>
                    <a:pt x="0" y="537"/>
                  </a:lnTo>
                  <a:cubicBezTo>
                    <a:pt x="0" y="612"/>
                    <a:pt x="63" y="675"/>
                    <a:pt x="138" y="675"/>
                  </a:cubicBezTo>
                  <a:lnTo>
                    <a:pt x="875" y="675"/>
                  </a:lnTo>
                  <a:cubicBezTo>
                    <a:pt x="950" y="675"/>
                    <a:pt x="1013" y="612"/>
                    <a:pt x="1013" y="537"/>
                  </a:cubicBezTo>
                  <a:lnTo>
                    <a:pt x="1013" y="137"/>
                  </a:lnTo>
                  <a:cubicBezTo>
                    <a:pt x="1013" y="62"/>
                    <a:pt x="950" y="0"/>
                    <a:pt x="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52"/>
          <p:cNvGrpSpPr/>
          <p:nvPr/>
        </p:nvGrpSpPr>
        <p:grpSpPr>
          <a:xfrm>
            <a:off x="3713322" y="3748290"/>
            <a:ext cx="641713" cy="450006"/>
            <a:chOff x="2041743" y="1182216"/>
            <a:chExt cx="438119" cy="307234"/>
          </a:xfrm>
        </p:grpSpPr>
        <p:sp>
          <p:nvSpPr>
            <p:cNvPr id="1321" name="Google Shape;1321;p52"/>
            <p:cNvSpPr/>
            <p:nvPr/>
          </p:nvSpPr>
          <p:spPr>
            <a:xfrm>
              <a:off x="2041743" y="1182216"/>
              <a:ext cx="438119" cy="307234"/>
            </a:xfrm>
            <a:custGeom>
              <a:avLst/>
              <a:gdLst/>
              <a:ahLst/>
              <a:cxnLst/>
              <a:rect l="l" t="t" r="r" b="b"/>
              <a:pathLst>
                <a:path w="6524" h="4575" extrusionOk="0">
                  <a:moveTo>
                    <a:pt x="625" y="201"/>
                  </a:moveTo>
                  <a:lnTo>
                    <a:pt x="5899" y="213"/>
                  </a:lnTo>
                  <a:cubicBezTo>
                    <a:pt x="6136" y="213"/>
                    <a:pt x="6324" y="426"/>
                    <a:pt x="6311" y="663"/>
                  </a:cubicBezTo>
                  <a:lnTo>
                    <a:pt x="6311" y="4112"/>
                  </a:lnTo>
                  <a:lnTo>
                    <a:pt x="5561" y="3400"/>
                  </a:lnTo>
                  <a:lnTo>
                    <a:pt x="625" y="3400"/>
                  </a:lnTo>
                  <a:cubicBezTo>
                    <a:pt x="388" y="3387"/>
                    <a:pt x="200" y="3187"/>
                    <a:pt x="213" y="2950"/>
                  </a:cubicBezTo>
                  <a:lnTo>
                    <a:pt x="213" y="650"/>
                  </a:lnTo>
                  <a:cubicBezTo>
                    <a:pt x="200" y="413"/>
                    <a:pt x="388" y="213"/>
                    <a:pt x="625" y="201"/>
                  </a:cubicBezTo>
                  <a:close/>
                  <a:moveTo>
                    <a:pt x="625" y="1"/>
                  </a:moveTo>
                  <a:cubicBezTo>
                    <a:pt x="275" y="13"/>
                    <a:pt x="0" y="313"/>
                    <a:pt x="0" y="663"/>
                  </a:cubicBezTo>
                  <a:lnTo>
                    <a:pt x="0" y="2950"/>
                  </a:lnTo>
                  <a:cubicBezTo>
                    <a:pt x="0" y="3300"/>
                    <a:pt x="275" y="3600"/>
                    <a:pt x="625" y="3612"/>
                  </a:cubicBezTo>
                  <a:lnTo>
                    <a:pt x="5486" y="3612"/>
                  </a:lnTo>
                  <a:lnTo>
                    <a:pt x="6511" y="4574"/>
                  </a:lnTo>
                  <a:lnTo>
                    <a:pt x="6511" y="663"/>
                  </a:lnTo>
                  <a:cubicBezTo>
                    <a:pt x="6524" y="313"/>
                    <a:pt x="6249" y="13"/>
                    <a:pt x="5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2102183" y="1260250"/>
              <a:ext cx="297967" cy="13498"/>
            </a:xfrm>
            <a:custGeom>
              <a:avLst/>
              <a:gdLst/>
              <a:ahLst/>
              <a:cxnLst/>
              <a:rect l="l" t="t" r="r" b="b"/>
              <a:pathLst>
                <a:path w="4437" h="201" extrusionOk="0">
                  <a:moveTo>
                    <a:pt x="138" y="1"/>
                  </a:moveTo>
                  <a:cubicBezTo>
                    <a:pt x="0" y="1"/>
                    <a:pt x="0" y="201"/>
                    <a:pt x="138" y="201"/>
                  </a:cubicBezTo>
                  <a:lnTo>
                    <a:pt x="4299" y="201"/>
                  </a:lnTo>
                  <a:cubicBezTo>
                    <a:pt x="4436" y="201"/>
                    <a:pt x="4436" y="1"/>
                    <a:pt x="4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2102183" y="1317332"/>
              <a:ext cx="297967" cy="13498"/>
            </a:xfrm>
            <a:custGeom>
              <a:avLst/>
              <a:gdLst/>
              <a:ahLst/>
              <a:cxnLst/>
              <a:rect l="l" t="t" r="r" b="b"/>
              <a:pathLst>
                <a:path w="4437" h="201" extrusionOk="0">
                  <a:moveTo>
                    <a:pt x="138" y="1"/>
                  </a:moveTo>
                  <a:cubicBezTo>
                    <a:pt x="0" y="1"/>
                    <a:pt x="0" y="201"/>
                    <a:pt x="138" y="201"/>
                  </a:cubicBezTo>
                  <a:lnTo>
                    <a:pt x="4299" y="201"/>
                  </a:lnTo>
                  <a:cubicBezTo>
                    <a:pt x="4436" y="201"/>
                    <a:pt x="4436" y="1"/>
                    <a:pt x="4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52"/>
          <p:cNvGrpSpPr/>
          <p:nvPr/>
        </p:nvGrpSpPr>
        <p:grpSpPr>
          <a:xfrm>
            <a:off x="371561" y="3121005"/>
            <a:ext cx="2070456" cy="1751208"/>
            <a:chOff x="1570920" y="1802393"/>
            <a:chExt cx="2070456" cy="1915912"/>
          </a:xfrm>
        </p:grpSpPr>
        <p:sp>
          <p:nvSpPr>
            <p:cNvPr id="1325" name="Google Shape;1325;p52"/>
            <p:cNvSpPr/>
            <p:nvPr/>
          </p:nvSpPr>
          <p:spPr>
            <a:xfrm>
              <a:off x="1749675" y="2545125"/>
              <a:ext cx="1712923" cy="1173180"/>
            </a:xfrm>
            <a:custGeom>
              <a:avLst/>
              <a:gdLst/>
              <a:ahLst/>
              <a:cxnLst/>
              <a:rect l="l" t="t" r="r" b="b"/>
              <a:pathLst>
                <a:path w="25507" h="16271" extrusionOk="0">
                  <a:moveTo>
                    <a:pt x="13" y="0"/>
                  </a:moveTo>
                  <a:lnTo>
                    <a:pt x="13" y="15621"/>
                  </a:lnTo>
                  <a:cubicBezTo>
                    <a:pt x="1" y="15983"/>
                    <a:pt x="300" y="16271"/>
                    <a:pt x="663" y="16271"/>
                  </a:cubicBezTo>
                  <a:lnTo>
                    <a:pt x="24844" y="16271"/>
                  </a:lnTo>
                  <a:cubicBezTo>
                    <a:pt x="25206" y="16271"/>
                    <a:pt x="25506" y="15983"/>
                    <a:pt x="25506" y="15621"/>
                  </a:cubicBezTo>
                  <a:lnTo>
                    <a:pt x="25506" y="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1570920" y="1802393"/>
              <a:ext cx="2070456" cy="742869"/>
            </a:xfrm>
            <a:custGeom>
              <a:avLst/>
              <a:gdLst/>
              <a:ahLst/>
              <a:cxnLst/>
              <a:rect l="l" t="t" r="r" b="b"/>
              <a:pathLst>
                <a:path w="30831" h="11062" extrusionOk="0">
                  <a:moveTo>
                    <a:pt x="351" y="1"/>
                  </a:moveTo>
                  <a:cubicBezTo>
                    <a:pt x="163" y="1"/>
                    <a:pt x="1" y="176"/>
                    <a:pt x="38" y="363"/>
                  </a:cubicBezTo>
                  <a:lnTo>
                    <a:pt x="2613" y="10835"/>
                  </a:lnTo>
                  <a:cubicBezTo>
                    <a:pt x="2660" y="10965"/>
                    <a:pt x="2774" y="11061"/>
                    <a:pt x="2912" y="11061"/>
                  </a:cubicBezTo>
                  <a:cubicBezTo>
                    <a:pt x="2921" y="11061"/>
                    <a:pt x="2929" y="11061"/>
                    <a:pt x="2937" y="11060"/>
                  </a:cubicBezTo>
                  <a:lnTo>
                    <a:pt x="27893" y="11060"/>
                  </a:lnTo>
                  <a:cubicBezTo>
                    <a:pt x="27902" y="11061"/>
                    <a:pt x="27910" y="11061"/>
                    <a:pt x="27919" y="11061"/>
                  </a:cubicBezTo>
                  <a:cubicBezTo>
                    <a:pt x="28059" y="11061"/>
                    <a:pt x="28183" y="10965"/>
                    <a:pt x="28218" y="10835"/>
                  </a:cubicBezTo>
                  <a:lnTo>
                    <a:pt x="30805" y="363"/>
                  </a:lnTo>
                  <a:cubicBezTo>
                    <a:pt x="30830" y="176"/>
                    <a:pt x="30680" y="1"/>
                    <a:pt x="30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1923416" y="2645792"/>
              <a:ext cx="97375" cy="89048"/>
            </a:xfrm>
            <a:custGeom>
              <a:avLst/>
              <a:gdLst/>
              <a:ahLst/>
              <a:cxnLst/>
              <a:rect l="l" t="t" r="r" b="b"/>
              <a:pathLst>
                <a:path w="1450" h="1326" extrusionOk="0">
                  <a:moveTo>
                    <a:pt x="138" y="1"/>
                  </a:moveTo>
                  <a:cubicBezTo>
                    <a:pt x="63" y="1"/>
                    <a:pt x="0" y="63"/>
                    <a:pt x="0" y="151"/>
                  </a:cubicBezTo>
                  <a:lnTo>
                    <a:pt x="0" y="1188"/>
                  </a:lnTo>
                  <a:cubicBezTo>
                    <a:pt x="0" y="1263"/>
                    <a:pt x="63" y="1325"/>
                    <a:pt x="138" y="1325"/>
                  </a:cubicBezTo>
                  <a:lnTo>
                    <a:pt x="1300" y="1325"/>
                  </a:lnTo>
                  <a:cubicBezTo>
                    <a:pt x="1387" y="1325"/>
                    <a:pt x="1450" y="1263"/>
                    <a:pt x="1450" y="1188"/>
                  </a:cubicBezTo>
                  <a:lnTo>
                    <a:pt x="1450" y="151"/>
                  </a:lnTo>
                  <a:cubicBezTo>
                    <a:pt x="1450" y="63"/>
                    <a:pt x="1387"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2033349" y="2645792"/>
              <a:ext cx="89048" cy="89048"/>
            </a:xfrm>
            <a:custGeom>
              <a:avLst/>
              <a:gdLst/>
              <a:ahLst/>
              <a:cxnLst/>
              <a:rect l="l" t="t" r="r" b="b"/>
              <a:pathLst>
                <a:path w="1326" h="1326" extrusionOk="0">
                  <a:moveTo>
                    <a:pt x="150" y="1"/>
                  </a:moveTo>
                  <a:cubicBezTo>
                    <a:pt x="63" y="1"/>
                    <a:pt x="0" y="63"/>
                    <a:pt x="0" y="151"/>
                  </a:cubicBezTo>
                  <a:lnTo>
                    <a:pt x="0" y="1188"/>
                  </a:lnTo>
                  <a:cubicBezTo>
                    <a:pt x="0" y="1263"/>
                    <a:pt x="63" y="1325"/>
                    <a:pt x="150" y="1325"/>
                  </a:cubicBezTo>
                  <a:lnTo>
                    <a:pt x="1175" y="1325"/>
                  </a:lnTo>
                  <a:cubicBezTo>
                    <a:pt x="1263" y="1325"/>
                    <a:pt x="1325" y="1263"/>
                    <a:pt x="1325" y="1188"/>
                  </a:cubicBezTo>
                  <a:lnTo>
                    <a:pt x="1325" y="151"/>
                  </a:lnTo>
                  <a:cubicBezTo>
                    <a:pt x="1325" y="63"/>
                    <a:pt x="1263"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2134887" y="2645792"/>
              <a:ext cx="89048" cy="89048"/>
            </a:xfrm>
            <a:custGeom>
              <a:avLst/>
              <a:gdLst/>
              <a:ahLst/>
              <a:cxnLst/>
              <a:rect l="l" t="t" r="r" b="b"/>
              <a:pathLst>
                <a:path w="1326" h="1326" extrusionOk="0">
                  <a:moveTo>
                    <a:pt x="138" y="1"/>
                  </a:moveTo>
                  <a:cubicBezTo>
                    <a:pt x="63" y="1"/>
                    <a:pt x="1" y="63"/>
                    <a:pt x="1" y="151"/>
                  </a:cubicBezTo>
                  <a:lnTo>
                    <a:pt x="1" y="1188"/>
                  </a:lnTo>
                  <a:cubicBezTo>
                    <a:pt x="1" y="1263"/>
                    <a:pt x="63" y="1325"/>
                    <a:pt x="138" y="1325"/>
                  </a:cubicBezTo>
                  <a:lnTo>
                    <a:pt x="1175" y="1325"/>
                  </a:lnTo>
                  <a:cubicBezTo>
                    <a:pt x="1263" y="1325"/>
                    <a:pt x="1325" y="1263"/>
                    <a:pt x="1325" y="1188"/>
                  </a:cubicBezTo>
                  <a:lnTo>
                    <a:pt x="1325" y="151"/>
                  </a:lnTo>
                  <a:cubicBezTo>
                    <a:pt x="1325" y="63"/>
                    <a:pt x="1263"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2236426" y="2645792"/>
              <a:ext cx="89048" cy="89048"/>
            </a:xfrm>
            <a:custGeom>
              <a:avLst/>
              <a:gdLst/>
              <a:ahLst/>
              <a:cxnLst/>
              <a:rect l="l" t="t" r="r" b="b"/>
              <a:pathLst>
                <a:path w="1326" h="1326" extrusionOk="0">
                  <a:moveTo>
                    <a:pt x="151" y="1"/>
                  </a:moveTo>
                  <a:cubicBezTo>
                    <a:pt x="63" y="1"/>
                    <a:pt x="1" y="63"/>
                    <a:pt x="1" y="151"/>
                  </a:cubicBezTo>
                  <a:lnTo>
                    <a:pt x="1" y="1188"/>
                  </a:lnTo>
                  <a:cubicBezTo>
                    <a:pt x="1" y="1263"/>
                    <a:pt x="63" y="1325"/>
                    <a:pt x="151" y="1325"/>
                  </a:cubicBezTo>
                  <a:lnTo>
                    <a:pt x="1188" y="1325"/>
                  </a:lnTo>
                  <a:cubicBezTo>
                    <a:pt x="1263" y="1325"/>
                    <a:pt x="1325" y="1263"/>
                    <a:pt x="1325" y="1188"/>
                  </a:cubicBezTo>
                  <a:lnTo>
                    <a:pt x="1325" y="151"/>
                  </a:lnTo>
                  <a:cubicBezTo>
                    <a:pt x="1325"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2337964" y="2645792"/>
              <a:ext cx="89048" cy="89048"/>
            </a:xfrm>
            <a:custGeom>
              <a:avLst/>
              <a:gdLst/>
              <a:ahLst/>
              <a:cxnLst/>
              <a:rect l="l" t="t" r="r" b="b"/>
              <a:pathLst>
                <a:path w="1326" h="1326" extrusionOk="0">
                  <a:moveTo>
                    <a:pt x="151" y="1"/>
                  </a:moveTo>
                  <a:cubicBezTo>
                    <a:pt x="63" y="1"/>
                    <a:pt x="1" y="63"/>
                    <a:pt x="1" y="151"/>
                  </a:cubicBezTo>
                  <a:lnTo>
                    <a:pt x="1" y="1188"/>
                  </a:lnTo>
                  <a:cubicBezTo>
                    <a:pt x="1" y="1263"/>
                    <a:pt x="63" y="1325"/>
                    <a:pt x="151" y="1325"/>
                  </a:cubicBezTo>
                  <a:lnTo>
                    <a:pt x="1188" y="1325"/>
                  </a:lnTo>
                  <a:cubicBezTo>
                    <a:pt x="1263" y="1325"/>
                    <a:pt x="1325" y="1263"/>
                    <a:pt x="1325" y="1188"/>
                  </a:cubicBezTo>
                  <a:lnTo>
                    <a:pt x="1325" y="151"/>
                  </a:lnTo>
                  <a:cubicBezTo>
                    <a:pt x="1325"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2439502" y="2645792"/>
              <a:ext cx="89048" cy="89048"/>
            </a:xfrm>
            <a:custGeom>
              <a:avLst/>
              <a:gdLst/>
              <a:ahLst/>
              <a:cxnLst/>
              <a:rect l="l" t="t" r="r" b="b"/>
              <a:pathLst>
                <a:path w="1326" h="1326" extrusionOk="0">
                  <a:moveTo>
                    <a:pt x="151" y="1"/>
                  </a:moveTo>
                  <a:cubicBezTo>
                    <a:pt x="63" y="1"/>
                    <a:pt x="1" y="63"/>
                    <a:pt x="1" y="151"/>
                  </a:cubicBezTo>
                  <a:lnTo>
                    <a:pt x="1" y="1188"/>
                  </a:lnTo>
                  <a:cubicBezTo>
                    <a:pt x="1" y="1263"/>
                    <a:pt x="63" y="1325"/>
                    <a:pt x="151" y="1325"/>
                  </a:cubicBezTo>
                  <a:lnTo>
                    <a:pt x="1188" y="1325"/>
                  </a:lnTo>
                  <a:cubicBezTo>
                    <a:pt x="1263" y="1325"/>
                    <a:pt x="1325" y="1263"/>
                    <a:pt x="1325" y="1188"/>
                  </a:cubicBezTo>
                  <a:lnTo>
                    <a:pt x="1325" y="151"/>
                  </a:lnTo>
                  <a:cubicBezTo>
                    <a:pt x="1325"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2541041" y="2645792"/>
              <a:ext cx="89048" cy="89048"/>
            </a:xfrm>
            <a:custGeom>
              <a:avLst/>
              <a:gdLst/>
              <a:ahLst/>
              <a:cxnLst/>
              <a:rect l="l" t="t" r="r" b="b"/>
              <a:pathLst>
                <a:path w="1326" h="1326" extrusionOk="0">
                  <a:moveTo>
                    <a:pt x="151" y="1"/>
                  </a:moveTo>
                  <a:cubicBezTo>
                    <a:pt x="76" y="1"/>
                    <a:pt x="1" y="63"/>
                    <a:pt x="1" y="151"/>
                  </a:cubicBezTo>
                  <a:lnTo>
                    <a:pt x="1" y="1188"/>
                  </a:lnTo>
                  <a:cubicBezTo>
                    <a:pt x="1" y="1263"/>
                    <a:pt x="76" y="1325"/>
                    <a:pt x="151" y="1325"/>
                  </a:cubicBezTo>
                  <a:lnTo>
                    <a:pt x="1188" y="1325"/>
                  </a:lnTo>
                  <a:cubicBezTo>
                    <a:pt x="1263" y="1325"/>
                    <a:pt x="1326" y="1263"/>
                    <a:pt x="1326" y="1188"/>
                  </a:cubicBezTo>
                  <a:lnTo>
                    <a:pt x="1326" y="151"/>
                  </a:lnTo>
                  <a:cubicBezTo>
                    <a:pt x="1326"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2642646" y="2645792"/>
              <a:ext cx="88980" cy="89048"/>
            </a:xfrm>
            <a:custGeom>
              <a:avLst/>
              <a:gdLst/>
              <a:ahLst/>
              <a:cxnLst/>
              <a:rect l="l" t="t" r="r" b="b"/>
              <a:pathLst>
                <a:path w="1325" h="1326" extrusionOk="0">
                  <a:moveTo>
                    <a:pt x="150" y="1"/>
                  </a:moveTo>
                  <a:cubicBezTo>
                    <a:pt x="75" y="1"/>
                    <a:pt x="0" y="63"/>
                    <a:pt x="0" y="151"/>
                  </a:cubicBezTo>
                  <a:lnTo>
                    <a:pt x="0" y="1188"/>
                  </a:lnTo>
                  <a:cubicBezTo>
                    <a:pt x="0" y="1263"/>
                    <a:pt x="75" y="1325"/>
                    <a:pt x="150" y="1325"/>
                  </a:cubicBezTo>
                  <a:lnTo>
                    <a:pt x="1187" y="1325"/>
                  </a:lnTo>
                  <a:cubicBezTo>
                    <a:pt x="1262" y="1325"/>
                    <a:pt x="1325" y="1263"/>
                    <a:pt x="1325" y="1188"/>
                  </a:cubicBezTo>
                  <a:lnTo>
                    <a:pt x="1325" y="151"/>
                  </a:lnTo>
                  <a:cubicBezTo>
                    <a:pt x="1325" y="63"/>
                    <a:pt x="1262"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2744991" y="2645792"/>
              <a:ext cx="89048" cy="89048"/>
            </a:xfrm>
            <a:custGeom>
              <a:avLst/>
              <a:gdLst/>
              <a:ahLst/>
              <a:cxnLst/>
              <a:rect l="l" t="t" r="r" b="b"/>
              <a:pathLst>
                <a:path w="1326" h="1326" extrusionOk="0">
                  <a:moveTo>
                    <a:pt x="138" y="1"/>
                  </a:moveTo>
                  <a:cubicBezTo>
                    <a:pt x="63" y="1"/>
                    <a:pt x="1" y="63"/>
                    <a:pt x="1" y="151"/>
                  </a:cubicBezTo>
                  <a:lnTo>
                    <a:pt x="1" y="1188"/>
                  </a:lnTo>
                  <a:cubicBezTo>
                    <a:pt x="1" y="1263"/>
                    <a:pt x="63" y="1325"/>
                    <a:pt x="138" y="1325"/>
                  </a:cubicBezTo>
                  <a:lnTo>
                    <a:pt x="1175" y="1325"/>
                  </a:lnTo>
                  <a:cubicBezTo>
                    <a:pt x="1250" y="1325"/>
                    <a:pt x="1325" y="1263"/>
                    <a:pt x="1325" y="1188"/>
                  </a:cubicBezTo>
                  <a:lnTo>
                    <a:pt x="1325" y="151"/>
                  </a:lnTo>
                  <a:cubicBezTo>
                    <a:pt x="1325" y="63"/>
                    <a:pt x="1250"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2845723" y="2645792"/>
              <a:ext cx="88980" cy="89048"/>
            </a:xfrm>
            <a:custGeom>
              <a:avLst/>
              <a:gdLst/>
              <a:ahLst/>
              <a:cxnLst/>
              <a:rect l="l" t="t" r="r" b="b"/>
              <a:pathLst>
                <a:path w="1325" h="1326" extrusionOk="0">
                  <a:moveTo>
                    <a:pt x="150" y="1"/>
                  </a:moveTo>
                  <a:cubicBezTo>
                    <a:pt x="75" y="1"/>
                    <a:pt x="0" y="63"/>
                    <a:pt x="0" y="151"/>
                  </a:cubicBezTo>
                  <a:lnTo>
                    <a:pt x="0" y="1188"/>
                  </a:lnTo>
                  <a:cubicBezTo>
                    <a:pt x="0" y="1263"/>
                    <a:pt x="75" y="1325"/>
                    <a:pt x="150" y="1325"/>
                  </a:cubicBezTo>
                  <a:lnTo>
                    <a:pt x="1187" y="1325"/>
                  </a:lnTo>
                  <a:cubicBezTo>
                    <a:pt x="1262" y="1325"/>
                    <a:pt x="1325" y="1263"/>
                    <a:pt x="1325" y="1188"/>
                  </a:cubicBezTo>
                  <a:lnTo>
                    <a:pt x="1325" y="151"/>
                  </a:lnTo>
                  <a:cubicBezTo>
                    <a:pt x="1325" y="63"/>
                    <a:pt x="1262"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2948067" y="2645792"/>
              <a:ext cx="89048" cy="89048"/>
            </a:xfrm>
            <a:custGeom>
              <a:avLst/>
              <a:gdLst/>
              <a:ahLst/>
              <a:cxnLst/>
              <a:rect l="l" t="t" r="r" b="b"/>
              <a:pathLst>
                <a:path w="1326" h="1326" extrusionOk="0">
                  <a:moveTo>
                    <a:pt x="138" y="1"/>
                  </a:moveTo>
                  <a:cubicBezTo>
                    <a:pt x="63" y="1"/>
                    <a:pt x="1" y="63"/>
                    <a:pt x="1" y="151"/>
                  </a:cubicBezTo>
                  <a:lnTo>
                    <a:pt x="1" y="1188"/>
                  </a:lnTo>
                  <a:cubicBezTo>
                    <a:pt x="1" y="1263"/>
                    <a:pt x="63" y="1325"/>
                    <a:pt x="138" y="1325"/>
                  </a:cubicBezTo>
                  <a:lnTo>
                    <a:pt x="1176" y="1325"/>
                  </a:lnTo>
                  <a:cubicBezTo>
                    <a:pt x="1251" y="1325"/>
                    <a:pt x="1326" y="1263"/>
                    <a:pt x="1326" y="1188"/>
                  </a:cubicBezTo>
                  <a:lnTo>
                    <a:pt x="1326" y="151"/>
                  </a:lnTo>
                  <a:cubicBezTo>
                    <a:pt x="1326" y="63"/>
                    <a:pt x="1251" y="1"/>
                    <a:pt x="1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3049606" y="2645792"/>
              <a:ext cx="89048" cy="89048"/>
            </a:xfrm>
            <a:custGeom>
              <a:avLst/>
              <a:gdLst/>
              <a:ahLst/>
              <a:cxnLst/>
              <a:rect l="l" t="t" r="r" b="b"/>
              <a:pathLst>
                <a:path w="1326" h="1326" extrusionOk="0">
                  <a:moveTo>
                    <a:pt x="138" y="1"/>
                  </a:moveTo>
                  <a:cubicBezTo>
                    <a:pt x="63" y="1"/>
                    <a:pt x="1" y="63"/>
                    <a:pt x="1" y="151"/>
                  </a:cubicBezTo>
                  <a:lnTo>
                    <a:pt x="1" y="1188"/>
                  </a:lnTo>
                  <a:cubicBezTo>
                    <a:pt x="1" y="1263"/>
                    <a:pt x="63" y="1325"/>
                    <a:pt x="138" y="1325"/>
                  </a:cubicBezTo>
                  <a:lnTo>
                    <a:pt x="1176" y="1325"/>
                  </a:lnTo>
                  <a:cubicBezTo>
                    <a:pt x="1263" y="1325"/>
                    <a:pt x="1326" y="1263"/>
                    <a:pt x="1326" y="1188"/>
                  </a:cubicBezTo>
                  <a:lnTo>
                    <a:pt x="1326" y="151"/>
                  </a:lnTo>
                  <a:cubicBezTo>
                    <a:pt x="1326" y="63"/>
                    <a:pt x="1263" y="1"/>
                    <a:pt x="1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3146980" y="2645792"/>
              <a:ext cx="142772" cy="89048"/>
            </a:xfrm>
            <a:custGeom>
              <a:avLst/>
              <a:gdLst/>
              <a:ahLst/>
              <a:cxnLst/>
              <a:rect l="l" t="t" r="r" b="b"/>
              <a:pathLst>
                <a:path w="2126" h="1326" extrusionOk="0">
                  <a:moveTo>
                    <a:pt x="138" y="1"/>
                  </a:moveTo>
                  <a:cubicBezTo>
                    <a:pt x="63" y="1"/>
                    <a:pt x="1" y="63"/>
                    <a:pt x="1" y="151"/>
                  </a:cubicBezTo>
                  <a:lnTo>
                    <a:pt x="1" y="1188"/>
                  </a:lnTo>
                  <a:cubicBezTo>
                    <a:pt x="1" y="1263"/>
                    <a:pt x="63" y="1325"/>
                    <a:pt x="138" y="1325"/>
                  </a:cubicBezTo>
                  <a:lnTo>
                    <a:pt x="1975" y="1325"/>
                  </a:lnTo>
                  <a:cubicBezTo>
                    <a:pt x="2050" y="1325"/>
                    <a:pt x="2125" y="1263"/>
                    <a:pt x="2125" y="1188"/>
                  </a:cubicBezTo>
                  <a:lnTo>
                    <a:pt x="2125" y="151"/>
                  </a:lnTo>
                  <a:cubicBezTo>
                    <a:pt x="2125" y="63"/>
                    <a:pt x="2050" y="1"/>
                    <a:pt x="1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1923416" y="2748204"/>
              <a:ext cx="147741" cy="88980"/>
            </a:xfrm>
            <a:custGeom>
              <a:avLst/>
              <a:gdLst/>
              <a:ahLst/>
              <a:cxnLst/>
              <a:rect l="l" t="t" r="r" b="b"/>
              <a:pathLst>
                <a:path w="2200" h="1325" extrusionOk="0">
                  <a:moveTo>
                    <a:pt x="138" y="0"/>
                  </a:moveTo>
                  <a:cubicBezTo>
                    <a:pt x="63" y="0"/>
                    <a:pt x="0" y="63"/>
                    <a:pt x="0" y="138"/>
                  </a:cubicBezTo>
                  <a:lnTo>
                    <a:pt x="0" y="1175"/>
                  </a:lnTo>
                  <a:cubicBezTo>
                    <a:pt x="0" y="1250"/>
                    <a:pt x="63" y="1325"/>
                    <a:pt x="138" y="1325"/>
                  </a:cubicBezTo>
                  <a:lnTo>
                    <a:pt x="2062" y="1325"/>
                  </a:lnTo>
                  <a:cubicBezTo>
                    <a:pt x="2137" y="1325"/>
                    <a:pt x="2200" y="1250"/>
                    <a:pt x="2200" y="1175"/>
                  </a:cubicBezTo>
                  <a:lnTo>
                    <a:pt x="2200" y="138"/>
                  </a:lnTo>
                  <a:cubicBezTo>
                    <a:pt x="2200" y="63"/>
                    <a:pt x="2137" y="0"/>
                    <a:pt x="2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2083715" y="2748204"/>
              <a:ext cx="88980" cy="88980"/>
            </a:xfrm>
            <a:custGeom>
              <a:avLst/>
              <a:gdLst/>
              <a:ahLst/>
              <a:cxnLst/>
              <a:rect l="l" t="t" r="r" b="b"/>
              <a:pathLst>
                <a:path w="1325" h="1325" extrusionOk="0">
                  <a:moveTo>
                    <a:pt x="150" y="0"/>
                  </a:moveTo>
                  <a:cubicBezTo>
                    <a:pt x="75" y="0"/>
                    <a:pt x="0" y="63"/>
                    <a:pt x="0" y="138"/>
                  </a:cubicBezTo>
                  <a:lnTo>
                    <a:pt x="0" y="1175"/>
                  </a:lnTo>
                  <a:cubicBezTo>
                    <a:pt x="0" y="1250"/>
                    <a:pt x="75" y="1325"/>
                    <a:pt x="150" y="1325"/>
                  </a:cubicBezTo>
                  <a:lnTo>
                    <a:pt x="1187" y="1325"/>
                  </a:lnTo>
                  <a:cubicBezTo>
                    <a:pt x="1262" y="1325"/>
                    <a:pt x="1325" y="1250"/>
                    <a:pt x="1325" y="1175"/>
                  </a:cubicBezTo>
                  <a:lnTo>
                    <a:pt x="1325" y="138"/>
                  </a:lnTo>
                  <a:cubicBezTo>
                    <a:pt x="1325" y="63"/>
                    <a:pt x="1262" y="0"/>
                    <a:pt x="1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2186060" y="2748204"/>
              <a:ext cx="89048" cy="88980"/>
            </a:xfrm>
            <a:custGeom>
              <a:avLst/>
              <a:gdLst/>
              <a:ahLst/>
              <a:cxnLst/>
              <a:rect l="l" t="t" r="r" b="b"/>
              <a:pathLst>
                <a:path w="1326" h="1325" extrusionOk="0">
                  <a:moveTo>
                    <a:pt x="138" y="0"/>
                  </a:moveTo>
                  <a:cubicBezTo>
                    <a:pt x="63" y="0"/>
                    <a:pt x="1" y="63"/>
                    <a:pt x="1" y="138"/>
                  </a:cubicBezTo>
                  <a:lnTo>
                    <a:pt x="1" y="1175"/>
                  </a:lnTo>
                  <a:cubicBezTo>
                    <a:pt x="1" y="1250"/>
                    <a:pt x="63" y="1325"/>
                    <a:pt x="138" y="1325"/>
                  </a:cubicBezTo>
                  <a:lnTo>
                    <a:pt x="1176" y="1325"/>
                  </a:lnTo>
                  <a:cubicBezTo>
                    <a:pt x="1251" y="1325"/>
                    <a:pt x="1325" y="1250"/>
                    <a:pt x="1325" y="1175"/>
                  </a:cubicBezTo>
                  <a:lnTo>
                    <a:pt x="1325" y="138"/>
                  </a:lnTo>
                  <a:cubicBezTo>
                    <a:pt x="1325" y="63"/>
                    <a:pt x="1251" y="0"/>
                    <a:pt x="1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2287598" y="2748204"/>
              <a:ext cx="89048" cy="88980"/>
            </a:xfrm>
            <a:custGeom>
              <a:avLst/>
              <a:gdLst/>
              <a:ahLst/>
              <a:cxnLst/>
              <a:rect l="l" t="t" r="r" b="b"/>
              <a:pathLst>
                <a:path w="1326" h="1325" extrusionOk="0">
                  <a:moveTo>
                    <a:pt x="138" y="0"/>
                  </a:moveTo>
                  <a:cubicBezTo>
                    <a:pt x="63" y="0"/>
                    <a:pt x="1" y="63"/>
                    <a:pt x="1" y="138"/>
                  </a:cubicBezTo>
                  <a:lnTo>
                    <a:pt x="1" y="1175"/>
                  </a:lnTo>
                  <a:cubicBezTo>
                    <a:pt x="1" y="1250"/>
                    <a:pt x="63" y="1325"/>
                    <a:pt x="138" y="1325"/>
                  </a:cubicBezTo>
                  <a:lnTo>
                    <a:pt x="1176" y="1325"/>
                  </a:lnTo>
                  <a:cubicBezTo>
                    <a:pt x="1251" y="1325"/>
                    <a:pt x="1326" y="1250"/>
                    <a:pt x="1326" y="1175"/>
                  </a:cubicBezTo>
                  <a:lnTo>
                    <a:pt x="1326" y="138"/>
                  </a:lnTo>
                  <a:cubicBezTo>
                    <a:pt x="1326" y="63"/>
                    <a:pt x="1251" y="0"/>
                    <a:pt x="1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2389203" y="2748204"/>
              <a:ext cx="88980" cy="88980"/>
            </a:xfrm>
            <a:custGeom>
              <a:avLst/>
              <a:gdLst/>
              <a:ahLst/>
              <a:cxnLst/>
              <a:rect l="l" t="t" r="r" b="b"/>
              <a:pathLst>
                <a:path w="1325" h="1325" extrusionOk="0">
                  <a:moveTo>
                    <a:pt x="137" y="0"/>
                  </a:moveTo>
                  <a:cubicBezTo>
                    <a:pt x="63" y="0"/>
                    <a:pt x="0" y="63"/>
                    <a:pt x="0" y="138"/>
                  </a:cubicBezTo>
                  <a:lnTo>
                    <a:pt x="0" y="1175"/>
                  </a:lnTo>
                  <a:cubicBezTo>
                    <a:pt x="0" y="1250"/>
                    <a:pt x="63" y="1325"/>
                    <a:pt x="137" y="1325"/>
                  </a:cubicBezTo>
                  <a:lnTo>
                    <a:pt x="1175" y="1325"/>
                  </a:lnTo>
                  <a:cubicBezTo>
                    <a:pt x="1262" y="1325"/>
                    <a:pt x="1325" y="1250"/>
                    <a:pt x="1325" y="1175"/>
                  </a:cubicBezTo>
                  <a:lnTo>
                    <a:pt x="1325" y="138"/>
                  </a:lnTo>
                  <a:cubicBezTo>
                    <a:pt x="1325" y="63"/>
                    <a:pt x="1262"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2490742" y="2748204"/>
              <a:ext cx="88980" cy="88980"/>
            </a:xfrm>
            <a:custGeom>
              <a:avLst/>
              <a:gdLst/>
              <a:ahLst/>
              <a:cxnLst/>
              <a:rect l="l" t="t" r="r" b="b"/>
              <a:pathLst>
                <a:path w="1325" h="1325" extrusionOk="0">
                  <a:moveTo>
                    <a:pt x="138" y="0"/>
                  </a:moveTo>
                  <a:cubicBezTo>
                    <a:pt x="63" y="0"/>
                    <a:pt x="0" y="63"/>
                    <a:pt x="0" y="138"/>
                  </a:cubicBezTo>
                  <a:lnTo>
                    <a:pt x="0" y="1175"/>
                  </a:lnTo>
                  <a:cubicBezTo>
                    <a:pt x="0" y="1250"/>
                    <a:pt x="63" y="1325"/>
                    <a:pt x="138" y="1325"/>
                  </a:cubicBezTo>
                  <a:lnTo>
                    <a:pt x="1175" y="1325"/>
                  </a:lnTo>
                  <a:cubicBezTo>
                    <a:pt x="1262" y="1325"/>
                    <a:pt x="1325" y="1250"/>
                    <a:pt x="1325" y="1175"/>
                  </a:cubicBezTo>
                  <a:lnTo>
                    <a:pt x="1325" y="138"/>
                  </a:lnTo>
                  <a:cubicBezTo>
                    <a:pt x="1325" y="63"/>
                    <a:pt x="1262"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2592280" y="2748204"/>
              <a:ext cx="88980" cy="88980"/>
            </a:xfrm>
            <a:custGeom>
              <a:avLst/>
              <a:gdLst/>
              <a:ahLst/>
              <a:cxnLst/>
              <a:rect l="l" t="t" r="r" b="b"/>
              <a:pathLst>
                <a:path w="1325" h="1325" extrusionOk="0">
                  <a:moveTo>
                    <a:pt x="138" y="0"/>
                  </a:moveTo>
                  <a:cubicBezTo>
                    <a:pt x="63" y="0"/>
                    <a:pt x="0" y="63"/>
                    <a:pt x="0" y="138"/>
                  </a:cubicBezTo>
                  <a:lnTo>
                    <a:pt x="0" y="1175"/>
                  </a:lnTo>
                  <a:cubicBezTo>
                    <a:pt x="0" y="1250"/>
                    <a:pt x="63" y="1325"/>
                    <a:pt x="138" y="1325"/>
                  </a:cubicBezTo>
                  <a:lnTo>
                    <a:pt x="1175" y="1325"/>
                  </a:lnTo>
                  <a:cubicBezTo>
                    <a:pt x="1262" y="1325"/>
                    <a:pt x="1325" y="1250"/>
                    <a:pt x="1325" y="1175"/>
                  </a:cubicBezTo>
                  <a:lnTo>
                    <a:pt x="1325" y="138"/>
                  </a:lnTo>
                  <a:cubicBezTo>
                    <a:pt x="1325" y="63"/>
                    <a:pt x="1262"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2693818" y="2748204"/>
              <a:ext cx="88980" cy="88980"/>
            </a:xfrm>
            <a:custGeom>
              <a:avLst/>
              <a:gdLst/>
              <a:ahLst/>
              <a:cxnLst/>
              <a:rect l="l" t="t" r="r" b="b"/>
              <a:pathLst>
                <a:path w="1325" h="1325" extrusionOk="0">
                  <a:moveTo>
                    <a:pt x="138" y="0"/>
                  </a:moveTo>
                  <a:cubicBezTo>
                    <a:pt x="63" y="0"/>
                    <a:pt x="0" y="63"/>
                    <a:pt x="0" y="138"/>
                  </a:cubicBezTo>
                  <a:lnTo>
                    <a:pt x="0" y="1175"/>
                  </a:lnTo>
                  <a:cubicBezTo>
                    <a:pt x="0" y="1250"/>
                    <a:pt x="63" y="1325"/>
                    <a:pt x="138" y="1325"/>
                  </a:cubicBezTo>
                  <a:lnTo>
                    <a:pt x="1175" y="1325"/>
                  </a:lnTo>
                  <a:cubicBezTo>
                    <a:pt x="1263" y="1325"/>
                    <a:pt x="1325" y="1250"/>
                    <a:pt x="1325" y="1175"/>
                  </a:cubicBezTo>
                  <a:lnTo>
                    <a:pt x="1325" y="138"/>
                  </a:lnTo>
                  <a:cubicBezTo>
                    <a:pt x="1325" y="63"/>
                    <a:pt x="1263"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2795357" y="2748204"/>
              <a:ext cx="89048" cy="88980"/>
            </a:xfrm>
            <a:custGeom>
              <a:avLst/>
              <a:gdLst/>
              <a:ahLst/>
              <a:cxnLst/>
              <a:rect l="l" t="t" r="r" b="b"/>
              <a:pathLst>
                <a:path w="1326" h="1325" extrusionOk="0">
                  <a:moveTo>
                    <a:pt x="138" y="0"/>
                  </a:moveTo>
                  <a:cubicBezTo>
                    <a:pt x="63" y="0"/>
                    <a:pt x="0" y="63"/>
                    <a:pt x="0" y="138"/>
                  </a:cubicBezTo>
                  <a:lnTo>
                    <a:pt x="0" y="1175"/>
                  </a:lnTo>
                  <a:cubicBezTo>
                    <a:pt x="0" y="1250"/>
                    <a:pt x="63" y="1325"/>
                    <a:pt x="138" y="1325"/>
                  </a:cubicBezTo>
                  <a:lnTo>
                    <a:pt x="1175" y="1325"/>
                  </a:lnTo>
                  <a:cubicBezTo>
                    <a:pt x="1263" y="1325"/>
                    <a:pt x="1325" y="1250"/>
                    <a:pt x="1325" y="1175"/>
                  </a:cubicBezTo>
                  <a:lnTo>
                    <a:pt x="1325" y="138"/>
                  </a:lnTo>
                  <a:cubicBezTo>
                    <a:pt x="1325" y="63"/>
                    <a:pt x="1263"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2896895" y="2748204"/>
              <a:ext cx="89048" cy="88980"/>
            </a:xfrm>
            <a:custGeom>
              <a:avLst/>
              <a:gdLst/>
              <a:ahLst/>
              <a:cxnLst/>
              <a:rect l="l" t="t" r="r" b="b"/>
              <a:pathLst>
                <a:path w="1326" h="1325" extrusionOk="0">
                  <a:moveTo>
                    <a:pt x="151" y="0"/>
                  </a:moveTo>
                  <a:cubicBezTo>
                    <a:pt x="63" y="0"/>
                    <a:pt x="1" y="63"/>
                    <a:pt x="1" y="138"/>
                  </a:cubicBezTo>
                  <a:lnTo>
                    <a:pt x="1" y="1175"/>
                  </a:lnTo>
                  <a:cubicBezTo>
                    <a:pt x="1" y="1250"/>
                    <a:pt x="63" y="1325"/>
                    <a:pt x="151" y="1325"/>
                  </a:cubicBezTo>
                  <a:lnTo>
                    <a:pt x="1188" y="1325"/>
                  </a:lnTo>
                  <a:cubicBezTo>
                    <a:pt x="1263" y="1325"/>
                    <a:pt x="1325" y="1250"/>
                    <a:pt x="1325" y="1175"/>
                  </a:cubicBezTo>
                  <a:lnTo>
                    <a:pt x="1325" y="138"/>
                  </a:lnTo>
                  <a:cubicBezTo>
                    <a:pt x="1325" y="63"/>
                    <a:pt x="1263"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2998434" y="2748204"/>
              <a:ext cx="89048" cy="88980"/>
            </a:xfrm>
            <a:custGeom>
              <a:avLst/>
              <a:gdLst/>
              <a:ahLst/>
              <a:cxnLst/>
              <a:rect l="l" t="t" r="r" b="b"/>
              <a:pathLst>
                <a:path w="1326" h="1325" extrusionOk="0">
                  <a:moveTo>
                    <a:pt x="151" y="0"/>
                  </a:moveTo>
                  <a:cubicBezTo>
                    <a:pt x="63" y="0"/>
                    <a:pt x="1" y="63"/>
                    <a:pt x="1" y="138"/>
                  </a:cubicBezTo>
                  <a:lnTo>
                    <a:pt x="1" y="1175"/>
                  </a:lnTo>
                  <a:cubicBezTo>
                    <a:pt x="1" y="1250"/>
                    <a:pt x="63" y="1325"/>
                    <a:pt x="151" y="1325"/>
                  </a:cubicBezTo>
                  <a:lnTo>
                    <a:pt x="1188" y="1325"/>
                  </a:lnTo>
                  <a:cubicBezTo>
                    <a:pt x="1263" y="1325"/>
                    <a:pt x="1325" y="1250"/>
                    <a:pt x="1325" y="1175"/>
                  </a:cubicBezTo>
                  <a:lnTo>
                    <a:pt x="1325" y="138"/>
                  </a:lnTo>
                  <a:cubicBezTo>
                    <a:pt x="1325" y="63"/>
                    <a:pt x="1263"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3099972" y="2748204"/>
              <a:ext cx="89048" cy="88980"/>
            </a:xfrm>
            <a:custGeom>
              <a:avLst/>
              <a:gdLst/>
              <a:ahLst/>
              <a:cxnLst/>
              <a:rect l="l" t="t" r="r" b="b"/>
              <a:pathLst>
                <a:path w="1326" h="1325" extrusionOk="0">
                  <a:moveTo>
                    <a:pt x="151" y="0"/>
                  </a:moveTo>
                  <a:cubicBezTo>
                    <a:pt x="63" y="0"/>
                    <a:pt x="1" y="63"/>
                    <a:pt x="1" y="138"/>
                  </a:cubicBezTo>
                  <a:lnTo>
                    <a:pt x="1" y="1175"/>
                  </a:lnTo>
                  <a:cubicBezTo>
                    <a:pt x="1" y="1250"/>
                    <a:pt x="63" y="1325"/>
                    <a:pt x="151" y="1325"/>
                  </a:cubicBezTo>
                  <a:lnTo>
                    <a:pt x="1188" y="1325"/>
                  </a:lnTo>
                  <a:cubicBezTo>
                    <a:pt x="1263" y="1325"/>
                    <a:pt x="1325" y="1250"/>
                    <a:pt x="1325" y="1175"/>
                  </a:cubicBezTo>
                  <a:lnTo>
                    <a:pt x="1325" y="138"/>
                  </a:lnTo>
                  <a:cubicBezTo>
                    <a:pt x="1325" y="63"/>
                    <a:pt x="1263"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1923416" y="2951280"/>
              <a:ext cx="147741" cy="89048"/>
            </a:xfrm>
            <a:custGeom>
              <a:avLst/>
              <a:gdLst/>
              <a:ahLst/>
              <a:cxnLst/>
              <a:rect l="l" t="t" r="r" b="b"/>
              <a:pathLst>
                <a:path w="2200" h="1326" extrusionOk="0">
                  <a:moveTo>
                    <a:pt x="138" y="1"/>
                  </a:moveTo>
                  <a:cubicBezTo>
                    <a:pt x="63" y="1"/>
                    <a:pt x="0" y="63"/>
                    <a:pt x="0" y="151"/>
                  </a:cubicBezTo>
                  <a:lnTo>
                    <a:pt x="0" y="1188"/>
                  </a:lnTo>
                  <a:cubicBezTo>
                    <a:pt x="0" y="1263"/>
                    <a:pt x="63" y="1325"/>
                    <a:pt x="138" y="1325"/>
                  </a:cubicBezTo>
                  <a:lnTo>
                    <a:pt x="2062" y="1325"/>
                  </a:lnTo>
                  <a:cubicBezTo>
                    <a:pt x="2137" y="1325"/>
                    <a:pt x="2200" y="1263"/>
                    <a:pt x="2200" y="1188"/>
                  </a:cubicBezTo>
                  <a:lnTo>
                    <a:pt x="2200" y="151"/>
                  </a:lnTo>
                  <a:cubicBezTo>
                    <a:pt x="2200" y="63"/>
                    <a:pt x="2137" y="1"/>
                    <a:pt x="2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2083715" y="2951280"/>
              <a:ext cx="88980" cy="89048"/>
            </a:xfrm>
            <a:custGeom>
              <a:avLst/>
              <a:gdLst/>
              <a:ahLst/>
              <a:cxnLst/>
              <a:rect l="l" t="t" r="r" b="b"/>
              <a:pathLst>
                <a:path w="1325" h="1326" extrusionOk="0">
                  <a:moveTo>
                    <a:pt x="150" y="1"/>
                  </a:moveTo>
                  <a:cubicBezTo>
                    <a:pt x="75" y="1"/>
                    <a:pt x="0" y="63"/>
                    <a:pt x="0" y="151"/>
                  </a:cubicBezTo>
                  <a:lnTo>
                    <a:pt x="0" y="1188"/>
                  </a:lnTo>
                  <a:cubicBezTo>
                    <a:pt x="0" y="1263"/>
                    <a:pt x="75" y="1325"/>
                    <a:pt x="150" y="1325"/>
                  </a:cubicBezTo>
                  <a:lnTo>
                    <a:pt x="1187" y="1325"/>
                  </a:lnTo>
                  <a:cubicBezTo>
                    <a:pt x="1262" y="1325"/>
                    <a:pt x="1325" y="1263"/>
                    <a:pt x="1325" y="1188"/>
                  </a:cubicBezTo>
                  <a:lnTo>
                    <a:pt x="1325" y="151"/>
                  </a:lnTo>
                  <a:cubicBezTo>
                    <a:pt x="1325" y="63"/>
                    <a:pt x="1262"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2186060" y="2951280"/>
              <a:ext cx="89048" cy="89048"/>
            </a:xfrm>
            <a:custGeom>
              <a:avLst/>
              <a:gdLst/>
              <a:ahLst/>
              <a:cxnLst/>
              <a:rect l="l" t="t" r="r" b="b"/>
              <a:pathLst>
                <a:path w="1326" h="1326" extrusionOk="0">
                  <a:moveTo>
                    <a:pt x="138" y="1"/>
                  </a:moveTo>
                  <a:cubicBezTo>
                    <a:pt x="63" y="1"/>
                    <a:pt x="1" y="63"/>
                    <a:pt x="1" y="151"/>
                  </a:cubicBezTo>
                  <a:lnTo>
                    <a:pt x="1" y="1188"/>
                  </a:lnTo>
                  <a:cubicBezTo>
                    <a:pt x="1" y="1263"/>
                    <a:pt x="63" y="1325"/>
                    <a:pt x="138" y="1325"/>
                  </a:cubicBezTo>
                  <a:lnTo>
                    <a:pt x="1176" y="1325"/>
                  </a:lnTo>
                  <a:cubicBezTo>
                    <a:pt x="1251" y="1325"/>
                    <a:pt x="1325" y="1263"/>
                    <a:pt x="1325" y="1188"/>
                  </a:cubicBezTo>
                  <a:lnTo>
                    <a:pt x="1325" y="151"/>
                  </a:lnTo>
                  <a:cubicBezTo>
                    <a:pt x="1325" y="63"/>
                    <a:pt x="1251" y="1"/>
                    <a:pt x="1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2287598" y="2951280"/>
              <a:ext cx="89048" cy="89048"/>
            </a:xfrm>
            <a:custGeom>
              <a:avLst/>
              <a:gdLst/>
              <a:ahLst/>
              <a:cxnLst/>
              <a:rect l="l" t="t" r="r" b="b"/>
              <a:pathLst>
                <a:path w="1326" h="1326" extrusionOk="0">
                  <a:moveTo>
                    <a:pt x="138" y="1"/>
                  </a:moveTo>
                  <a:cubicBezTo>
                    <a:pt x="63" y="1"/>
                    <a:pt x="1" y="63"/>
                    <a:pt x="1" y="151"/>
                  </a:cubicBezTo>
                  <a:lnTo>
                    <a:pt x="1" y="1188"/>
                  </a:lnTo>
                  <a:cubicBezTo>
                    <a:pt x="1" y="1263"/>
                    <a:pt x="63" y="1325"/>
                    <a:pt x="138" y="1325"/>
                  </a:cubicBezTo>
                  <a:lnTo>
                    <a:pt x="1176" y="1325"/>
                  </a:lnTo>
                  <a:cubicBezTo>
                    <a:pt x="1251" y="1325"/>
                    <a:pt x="1326" y="1263"/>
                    <a:pt x="1326" y="1188"/>
                  </a:cubicBezTo>
                  <a:lnTo>
                    <a:pt x="1326" y="151"/>
                  </a:lnTo>
                  <a:cubicBezTo>
                    <a:pt x="1326" y="63"/>
                    <a:pt x="1251" y="1"/>
                    <a:pt x="1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2389203" y="2951280"/>
              <a:ext cx="88980" cy="89048"/>
            </a:xfrm>
            <a:custGeom>
              <a:avLst/>
              <a:gdLst/>
              <a:ahLst/>
              <a:cxnLst/>
              <a:rect l="l" t="t" r="r" b="b"/>
              <a:pathLst>
                <a:path w="1325" h="1326" extrusionOk="0">
                  <a:moveTo>
                    <a:pt x="137" y="1"/>
                  </a:moveTo>
                  <a:cubicBezTo>
                    <a:pt x="63" y="1"/>
                    <a:pt x="0" y="63"/>
                    <a:pt x="0" y="151"/>
                  </a:cubicBezTo>
                  <a:lnTo>
                    <a:pt x="0" y="1188"/>
                  </a:lnTo>
                  <a:cubicBezTo>
                    <a:pt x="0" y="1263"/>
                    <a:pt x="63" y="1325"/>
                    <a:pt x="137" y="1325"/>
                  </a:cubicBezTo>
                  <a:lnTo>
                    <a:pt x="1175" y="1325"/>
                  </a:lnTo>
                  <a:cubicBezTo>
                    <a:pt x="1262" y="1325"/>
                    <a:pt x="1325" y="1263"/>
                    <a:pt x="1325" y="1188"/>
                  </a:cubicBezTo>
                  <a:lnTo>
                    <a:pt x="1325" y="151"/>
                  </a:lnTo>
                  <a:cubicBezTo>
                    <a:pt x="1325" y="63"/>
                    <a:pt x="1262"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2490742" y="2951280"/>
              <a:ext cx="88980" cy="89048"/>
            </a:xfrm>
            <a:custGeom>
              <a:avLst/>
              <a:gdLst/>
              <a:ahLst/>
              <a:cxnLst/>
              <a:rect l="l" t="t" r="r" b="b"/>
              <a:pathLst>
                <a:path w="1325" h="1326" extrusionOk="0">
                  <a:moveTo>
                    <a:pt x="138" y="1"/>
                  </a:moveTo>
                  <a:cubicBezTo>
                    <a:pt x="63" y="1"/>
                    <a:pt x="0" y="63"/>
                    <a:pt x="0" y="151"/>
                  </a:cubicBezTo>
                  <a:lnTo>
                    <a:pt x="0" y="1188"/>
                  </a:lnTo>
                  <a:cubicBezTo>
                    <a:pt x="0" y="1263"/>
                    <a:pt x="63" y="1325"/>
                    <a:pt x="138" y="1325"/>
                  </a:cubicBezTo>
                  <a:lnTo>
                    <a:pt x="1175" y="1325"/>
                  </a:lnTo>
                  <a:cubicBezTo>
                    <a:pt x="1262" y="1325"/>
                    <a:pt x="1325" y="1263"/>
                    <a:pt x="1325" y="1188"/>
                  </a:cubicBezTo>
                  <a:lnTo>
                    <a:pt x="1325" y="151"/>
                  </a:lnTo>
                  <a:cubicBezTo>
                    <a:pt x="1325" y="63"/>
                    <a:pt x="1262"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2592280" y="2951280"/>
              <a:ext cx="88980" cy="89048"/>
            </a:xfrm>
            <a:custGeom>
              <a:avLst/>
              <a:gdLst/>
              <a:ahLst/>
              <a:cxnLst/>
              <a:rect l="l" t="t" r="r" b="b"/>
              <a:pathLst>
                <a:path w="1325" h="1326" extrusionOk="0">
                  <a:moveTo>
                    <a:pt x="138" y="1"/>
                  </a:moveTo>
                  <a:cubicBezTo>
                    <a:pt x="63" y="1"/>
                    <a:pt x="0" y="63"/>
                    <a:pt x="0" y="151"/>
                  </a:cubicBezTo>
                  <a:lnTo>
                    <a:pt x="0" y="1188"/>
                  </a:lnTo>
                  <a:cubicBezTo>
                    <a:pt x="0" y="1263"/>
                    <a:pt x="63" y="1325"/>
                    <a:pt x="138" y="1325"/>
                  </a:cubicBezTo>
                  <a:lnTo>
                    <a:pt x="1175" y="1325"/>
                  </a:lnTo>
                  <a:cubicBezTo>
                    <a:pt x="1262" y="1325"/>
                    <a:pt x="1325" y="1263"/>
                    <a:pt x="1325" y="1188"/>
                  </a:cubicBezTo>
                  <a:lnTo>
                    <a:pt x="1325" y="151"/>
                  </a:lnTo>
                  <a:cubicBezTo>
                    <a:pt x="1325" y="63"/>
                    <a:pt x="1262"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2693818" y="2951280"/>
              <a:ext cx="88980" cy="89048"/>
            </a:xfrm>
            <a:custGeom>
              <a:avLst/>
              <a:gdLst/>
              <a:ahLst/>
              <a:cxnLst/>
              <a:rect l="l" t="t" r="r" b="b"/>
              <a:pathLst>
                <a:path w="1325" h="1326" extrusionOk="0">
                  <a:moveTo>
                    <a:pt x="138" y="1"/>
                  </a:moveTo>
                  <a:cubicBezTo>
                    <a:pt x="63" y="1"/>
                    <a:pt x="0" y="63"/>
                    <a:pt x="0" y="151"/>
                  </a:cubicBezTo>
                  <a:lnTo>
                    <a:pt x="0" y="1188"/>
                  </a:lnTo>
                  <a:cubicBezTo>
                    <a:pt x="0" y="1263"/>
                    <a:pt x="63" y="1325"/>
                    <a:pt x="138" y="1325"/>
                  </a:cubicBezTo>
                  <a:lnTo>
                    <a:pt x="1175" y="1325"/>
                  </a:lnTo>
                  <a:cubicBezTo>
                    <a:pt x="1263" y="1325"/>
                    <a:pt x="1325" y="1263"/>
                    <a:pt x="1325" y="1188"/>
                  </a:cubicBezTo>
                  <a:lnTo>
                    <a:pt x="1325" y="151"/>
                  </a:lnTo>
                  <a:cubicBezTo>
                    <a:pt x="1325" y="63"/>
                    <a:pt x="1263"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2795357" y="2951280"/>
              <a:ext cx="89048" cy="89048"/>
            </a:xfrm>
            <a:custGeom>
              <a:avLst/>
              <a:gdLst/>
              <a:ahLst/>
              <a:cxnLst/>
              <a:rect l="l" t="t" r="r" b="b"/>
              <a:pathLst>
                <a:path w="1326" h="1326" extrusionOk="0">
                  <a:moveTo>
                    <a:pt x="138" y="1"/>
                  </a:moveTo>
                  <a:cubicBezTo>
                    <a:pt x="63" y="1"/>
                    <a:pt x="0" y="63"/>
                    <a:pt x="0" y="151"/>
                  </a:cubicBezTo>
                  <a:lnTo>
                    <a:pt x="0" y="1188"/>
                  </a:lnTo>
                  <a:cubicBezTo>
                    <a:pt x="0" y="1263"/>
                    <a:pt x="63" y="1325"/>
                    <a:pt x="138" y="1325"/>
                  </a:cubicBezTo>
                  <a:lnTo>
                    <a:pt x="1175" y="1325"/>
                  </a:lnTo>
                  <a:cubicBezTo>
                    <a:pt x="1263" y="1325"/>
                    <a:pt x="1325" y="1263"/>
                    <a:pt x="1325" y="1188"/>
                  </a:cubicBezTo>
                  <a:lnTo>
                    <a:pt x="1325" y="151"/>
                  </a:lnTo>
                  <a:cubicBezTo>
                    <a:pt x="1325" y="63"/>
                    <a:pt x="1263"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2896895" y="2951280"/>
              <a:ext cx="89048" cy="89048"/>
            </a:xfrm>
            <a:custGeom>
              <a:avLst/>
              <a:gdLst/>
              <a:ahLst/>
              <a:cxnLst/>
              <a:rect l="l" t="t" r="r" b="b"/>
              <a:pathLst>
                <a:path w="1326" h="1326" extrusionOk="0">
                  <a:moveTo>
                    <a:pt x="151" y="1"/>
                  </a:moveTo>
                  <a:cubicBezTo>
                    <a:pt x="63" y="1"/>
                    <a:pt x="1" y="63"/>
                    <a:pt x="1" y="151"/>
                  </a:cubicBezTo>
                  <a:lnTo>
                    <a:pt x="1" y="1188"/>
                  </a:lnTo>
                  <a:cubicBezTo>
                    <a:pt x="1" y="1263"/>
                    <a:pt x="63" y="1325"/>
                    <a:pt x="151" y="1325"/>
                  </a:cubicBezTo>
                  <a:lnTo>
                    <a:pt x="1188" y="1325"/>
                  </a:lnTo>
                  <a:cubicBezTo>
                    <a:pt x="1263" y="1325"/>
                    <a:pt x="1325" y="1263"/>
                    <a:pt x="1325" y="1188"/>
                  </a:cubicBezTo>
                  <a:lnTo>
                    <a:pt x="1325" y="151"/>
                  </a:lnTo>
                  <a:cubicBezTo>
                    <a:pt x="1325"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2998434" y="2951280"/>
              <a:ext cx="89048" cy="89048"/>
            </a:xfrm>
            <a:custGeom>
              <a:avLst/>
              <a:gdLst/>
              <a:ahLst/>
              <a:cxnLst/>
              <a:rect l="l" t="t" r="r" b="b"/>
              <a:pathLst>
                <a:path w="1326" h="1326" extrusionOk="0">
                  <a:moveTo>
                    <a:pt x="151" y="1"/>
                  </a:moveTo>
                  <a:cubicBezTo>
                    <a:pt x="63" y="1"/>
                    <a:pt x="1" y="63"/>
                    <a:pt x="1" y="151"/>
                  </a:cubicBezTo>
                  <a:lnTo>
                    <a:pt x="1" y="1188"/>
                  </a:lnTo>
                  <a:cubicBezTo>
                    <a:pt x="1" y="1263"/>
                    <a:pt x="63" y="1325"/>
                    <a:pt x="151" y="1325"/>
                  </a:cubicBezTo>
                  <a:lnTo>
                    <a:pt x="1188" y="1325"/>
                  </a:lnTo>
                  <a:cubicBezTo>
                    <a:pt x="1263" y="1325"/>
                    <a:pt x="1325" y="1263"/>
                    <a:pt x="1325" y="1188"/>
                  </a:cubicBezTo>
                  <a:lnTo>
                    <a:pt x="1325" y="151"/>
                  </a:lnTo>
                  <a:cubicBezTo>
                    <a:pt x="1325"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3099972" y="2951280"/>
              <a:ext cx="89048" cy="89048"/>
            </a:xfrm>
            <a:custGeom>
              <a:avLst/>
              <a:gdLst/>
              <a:ahLst/>
              <a:cxnLst/>
              <a:rect l="l" t="t" r="r" b="b"/>
              <a:pathLst>
                <a:path w="1326" h="1326" extrusionOk="0">
                  <a:moveTo>
                    <a:pt x="151" y="1"/>
                  </a:moveTo>
                  <a:cubicBezTo>
                    <a:pt x="63" y="1"/>
                    <a:pt x="1" y="63"/>
                    <a:pt x="1" y="151"/>
                  </a:cubicBezTo>
                  <a:lnTo>
                    <a:pt x="1" y="1188"/>
                  </a:lnTo>
                  <a:cubicBezTo>
                    <a:pt x="1" y="1263"/>
                    <a:pt x="63" y="1325"/>
                    <a:pt x="151" y="1325"/>
                  </a:cubicBezTo>
                  <a:lnTo>
                    <a:pt x="1188" y="1325"/>
                  </a:lnTo>
                  <a:cubicBezTo>
                    <a:pt x="1263" y="1325"/>
                    <a:pt x="1325" y="1263"/>
                    <a:pt x="1325" y="1188"/>
                  </a:cubicBezTo>
                  <a:lnTo>
                    <a:pt x="1325" y="151"/>
                  </a:lnTo>
                  <a:cubicBezTo>
                    <a:pt x="1325"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3200704" y="2894199"/>
              <a:ext cx="89048" cy="146129"/>
            </a:xfrm>
            <a:custGeom>
              <a:avLst/>
              <a:gdLst/>
              <a:ahLst/>
              <a:cxnLst/>
              <a:rect l="l" t="t" r="r" b="b"/>
              <a:pathLst>
                <a:path w="1326" h="2176" extrusionOk="0">
                  <a:moveTo>
                    <a:pt x="138" y="1"/>
                  </a:moveTo>
                  <a:cubicBezTo>
                    <a:pt x="63" y="1"/>
                    <a:pt x="0" y="63"/>
                    <a:pt x="0" y="138"/>
                  </a:cubicBezTo>
                  <a:lnTo>
                    <a:pt x="0" y="2025"/>
                  </a:lnTo>
                  <a:cubicBezTo>
                    <a:pt x="0" y="2113"/>
                    <a:pt x="63" y="2175"/>
                    <a:pt x="138" y="2175"/>
                  </a:cubicBezTo>
                  <a:lnTo>
                    <a:pt x="1175" y="2175"/>
                  </a:lnTo>
                  <a:cubicBezTo>
                    <a:pt x="1250" y="2175"/>
                    <a:pt x="1325" y="2113"/>
                    <a:pt x="1325" y="2025"/>
                  </a:cubicBezTo>
                  <a:lnTo>
                    <a:pt x="1325" y="138"/>
                  </a:lnTo>
                  <a:cubicBezTo>
                    <a:pt x="1325" y="63"/>
                    <a:pt x="1250"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3200704" y="2748204"/>
              <a:ext cx="89048" cy="88980"/>
            </a:xfrm>
            <a:custGeom>
              <a:avLst/>
              <a:gdLst/>
              <a:ahLst/>
              <a:cxnLst/>
              <a:rect l="l" t="t" r="r" b="b"/>
              <a:pathLst>
                <a:path w="1326" h="1325" extrusionOk="0">
                  <a:moveTo>
                    <a:pt x="138" y="0"/>
                  </a:moveTo>
                  <a:cubicBezTo>
                    <a:pt x="63" y="0"/>
                    <a:pt x="0" y="63"/>
                    <a:pt x="0" y="138"/>
                  </a:cubicBezTo>
                  <a:lnTo>
                    <a:pt x="0" y="1175"/>
                  </a:lnTo>
                  <a:cubicBezTo>
                    <a:pt x="0" y="1250"/>
                    <a:pt x="63" y="1325"/>
                    <a:pt x="138" y="1325"/>
                  </a:cubicBezTo>
                  <a:lnTo>
                    <a:pt x="1175" y="1325"/>
                  </a:lnTo>
                  <a:cubicBezTo>
                    <a:pt x="1250" y="1325"/>
                    <a:pt x="1325" y="1250"/>
                    <a:pt x="1325" y="1175"/>
                  </a:cubicBezTo>
                  <a:lnTo>
                    <a:pt x="1325" y="138"/>
                  </a:lnTo>
                  <a:cubicBezTo>
                    <a:pt x="1325" y="63"/>
                    <a:pt x="1250"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1923416" y="2849742"/>
              <a:ext cx="89048" cy="89048"/>
            </a:xfrm>
            <a:custGeom>
              <a:avLst/>
              <a:gdLst/>
              <a:ahLst/>
              <a:cxnLst/>
              <a:rect l="l" t="t" r="r" b="b"/>
              <a:pathLst>
                <a:path w="1326" h="1326" extrusionOk="0">
                  <a:moveTo>
                    <a:pt x="138" y="0"/>
                  </a:moveTo>
                  <a:cubicBezTo>
                    <a:pt x="63" y="0"/>
                    <a:pt x="0" y="63"/>
                    <a:pt x="0" y="138"/>
                  </a:cubicBezTo>
                  <a:lnTo>
                    <a:pt x="0" y="1175"/>
                  </a:lnTo>
                  <a:cubicBezTo>
                    <a:pt x="0" y="1263"/>
                    <a:pt x="63" y="1325"/>
                    <a:pt x="138" y="1325"/>
                  </a:cubicBezTo>
                  <a:lnTo>
                    <a:pt x="1175" y="1325"/>
                  </a:lnTo>
                  <a:cubicBezTo>
                    <a:pt x="1263" y="1325"/>
                    <a:pt x="1325" y="1263"/>
                    <a:pt x="1325" y="1175"/>
                  </a:cubicBezTo>
                  <a:lnTo>
                    <a:pt x="1325" y="138"/>
                  </a:lnTo>
                  <a:cubicBezTo>
                    <a:pt x="1325" y="63"/>
                    <a:pt x="1263"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2024955" y="2849742"/>
              <a:ext cx="89048" cy="89048"/>
            </a:xfrm>
            <a:custGeom>
              <a:avLst/>
              <a:gdLst/>
              <a:ahLst/>
              <a:cxnLst/>
              <a:rect l="l" t="t" r="r" b="b"/>
              <a:pathLst>
                <a:path w="1326" h="1326" extrusionOk="0">
                  <a:moveTo>
                    <a:pt x="138" y="0"/>
                  </a:moveTo>
                  <a:cubicBezTo>
                    <a:pt x="63" y="0"/>
                    <a:pt x="0" y="63"/>
                    <a:pt x="0" y="138"/>
                  </a:cubicBezTo>
                  <a:lnTo>
                    <a:pt x="0" y="1175"/>
                  </a:lnTo>
                  <a:cubicBezTo>
                    <a:pt x="0" y="1263"/>
                    <a:pt x="63" y="1325"/>
                    <a:pt x="138" y="1325"/>
                  </a:cubicBezTo>
                  <a:lnTo>
                    <a:pt x="1175" y="1325"/>
                  </a:lnTo>
                  <a:cubicBezTo>
                    <a:pt x="1263" y="1325"/>
                    <a:pt x="1325" y="1263"/>
                    <a:pt x="1325" y="1175"/>
                  </a:cubicBezTo>
                  <a:lnTo>
                    <a:pt x="1325" y="138"/>
                  </a:lnTo>
                  <a:cubicBezTo>
                    <a:pt x="1325" y="63"/>
                    <a:pt x="1263"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2126493" y="2849742"/>
              <a:ext cx="89048" cy="89048"/>
            </a:xfrm>
            <a:custGeom>
              <a:avLst/>
              <a:gdLst/>
              <a:ahLst/>
              <a:cxnLst/>
              <a:rect l="l" t="t" r="r" b="b"/>
              <a:pathLst>
                <a:path w="1326" h="1326" extrusionOk="0">
                  <a:moveTo>
                    <a:pt x="151" y="0"/>
                  </a:moveTo>
                  <a:cubicBezTo>
                    <a:pt x="63" y="0"/>
                    <a:pt x="1" y="63"/>
                    <a:pt x="1" y="138"/>
                  </a:cubicBezTo>
                  <a:lnTo>
                    <a:pt x="1" y="1175"/>
                  </a:lnTo>
                  <a:cubicBezTo>
                    <a:pt x="1" y="1263"/>
                    <a:pt x="63" y="1325"/>
                    <a:pt x="151" y="1325"/>
                  </a:cubicBezTo>
                  <a:lnTo>
                    <a:pt x="1188" y="1325"/>
                  </a:lnTo>
                  <a:cubicBezTo>
                    <a:pt x="1263" y="1325"/>
                    <a:pt x="1325" y="1263"/>
                    <a:pt x="1325" y="1175"/>
                  </a:cubicBezTo>
                  <a:lnTo>
                    <a:pt x="1325" y="138"/>
                  </a:lnTo>
                  <a:cubicBezTo>
                    <a:pt x="1325" y="63"/>
                    <a:pt x="1263"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2228031" y="2849742"/>
              <a:ext cx="89048" cy="89048"/>
            </a:xfrm>
            <a:custGeom>
              <a:avLst/>
              <a:gdLst/>
              <a:ahLst/>
              <a:cxnLst/>
              <a:rect l="l" t="t" r="r" b="b"/>
              <a:pathLst>
                <a:path w="1326" h="1326" extrusionOk="0">
                  <a:moveTo>
                    <a:pt x="151" y="0"/>
                  </a:moveTo>
                  <a:cubicBezTo>
                    <a:pt x="63" y="0"/>
                    <a:pt x="1" y="63"/>
                    <a:pt x="1" y="138"/>
                  </a:cubicBezTo>
                  <a:lnTo>
                    <a:pt x="1" y="1175"/>
                  </a:lnTo>
                  <a:cubicBezTo>
                    <a:pt x="1" y="1263"/>
                    <a:pt x="63" y="1325"/>
                    <a:pt x="151" y="1325"/>
                  </a:cubicBezTo>
                  <a:lnTo>
                    <a:pt x="1188" y="1325"/>
                  </a:lnTo>
                  <a:cubicBezTo>
                    <a:pt x="1263" y="1325"/>
                    <a:pt x="1325" y="1263"/>
                    <a:pt x="1325" y="1175"/>
                  </a:cubicBezTo>
                  <a:lnTo>
                    <a:pt x="1325" y="138"/>
                  </a:lnTo>
                  <a:cubicBezTo>
                    <a:pt x="1325" y="63"/>
                    <a:pt x="1263"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2329570" y="2849742"/>
              <a:ext cx="89048" cy="89048"/>
            </a:xfrm>
            <a:custGeom>
              <a:avLst/>
              <a:gdLst/>
              <a:ahLst/>
              <a:cxnLst/>
              <a:rect l="l" t="t" r="r" b="b"/>
              <a:pathLst>
                <a:path w="1326" h="1326" extrusionOk="0">
                  <a:moveTo>
                    <a:pt x="151" y="0"/>
                  </a:moveTo>
                  <a:cubicBezTo>
                    <a:pt x="63" y="0"/>
                    <a:pt x="1" y="63"/>
                    <a:pt x="1" y="138"/>
                  </a:cubicBezTo>
                  <a:lnTo>
                    <a:pt x="1" y="1175"/>
                  </a:lnTo>
                  <a:cubicBezTo>
                    <a:pt x="1" y="1263"/>
                    <a:pt x="63" y="1325"/>
                    <a:pt x="151" y="1325"/>
                  </a:cubicBezTo>
                  <a:lnTo>
                    <a:pt x="1188" y="1325"/>
                  </a:lnTo>
                  <a:cubicBezTo>
                    <a:pt x="1263" y="1325"/>
                    <a:pt x="1325" y="1263"/>
                    <a:pt x="1325" y="1175"/>
                  </a:cubicBezTo>
                  <a:lnTo>
                    <a:pt x="1325" y="138"/>
                  </a:lnTo>
                  <a:cubicBezTo>
                    <a:pt x="1325" y="63"/>
                    <a:pt x="1263"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2431108" y="2849742"/>
              <a:ext cx="89048" cy="89048"/>
            </a:xfrm>
            <a:custGeom>
              <a:avLst/>
              <a:gdLst/>
              <a:ahLst/>
              <a:cxnLst/>
              <a:rect l="l" t="t" r="r" b="b"/>
              <a:pathLst>
                <a:path w="1326" h="1326" extrusionOk="0">
                  <a:moveTo>
                    <a:pt x="151" y="0"/>
                  </a:moveTo>
                  <a:cubicBezTo>
                    <a:pt x="63" y="0"/>
                    <a:pt x="1" y="63"/>
                    <a:pt x="1" y="138"/>
                  </a:cubicBezTo>
                  <a:lnTo>
                    <a:pt x="1" y="1175"/>
                  </a:lnTo>
                  <a:cubicBezTo>
                    <a:pt x="1" y="1263"/>
                    <a:pt x="63" y="1325"/>
                    <a:pt x="151" y="1325"/>
                  </a:cubicBezTo>
                  <a:lnTo>
                    <a:pt x="1188" y="1325"/>
                  </a:lnTo>
                  <a:cubicBezTo>
                    <a:pt x="1263" y="1325"/>
                    <a:pt x="1326" y="1263"/>
                    <a:pt x="1326" y="1175"/>
                  </a:cubicBezTo>
                  <a:lnTo>
                    <a:pt x="1326" y="138"/>
                  </a:lnTo>
                  <a:cubicBezTo>
                    <a:pt x="1326" y="63"/>
                    <a:pt x="1263"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2532646" y="2849742"/>
              <a:ext cx="89048" cy="89048"/>
            </a:xfrm>
            <a:custGeom>
              <a:avLst/>
              <a:gdLst/>
              <a:ahLst/>
              <a:cxnLst/>
              <a:rect l="l" t="t" r="r" b="b"/>
              <a:pathLst>
                <a:path w="1326" h="1326" extrusionOk="0">
                  <a:moveTo>
                    <a:pt x="151" y="0"/>
                  </a:moveTo>
                  <a:cubicBezTo>
                    <a:pt x="76" y="0"/>
                    <a:pt x="1" y="63"/>
                    <a:pt x="1" y="138"/>
                  </a:cubicBezTo>
                  <a:lnTo>
                    <a:pt x="1" y="1175"/>
                  </a:lnTo>
                  <a:cubicBezTo>
                    <a:pt x="1" y="1263"/>
                    <a:pt x="76" y="1325"/>
                    <a:pt x="151" y="1325"/>
                  </a:cubicBezTo>
                  <a:lnTo>
                    <a:pt x="1188" y="1325"/>
                  </a:lnTo>
                  <a:cubicBezTo>
                    <a:pt x="1263" y="1325"/>
                    <a:pt x="1326" y="1263"/>
                    <a:pt x="1326" y="1175"/>
                  </a:cubicBezTo>
                  <a:lnTo>
                    <a:pt x="1326" y="138"/>
                  </a:lnTo>
                  <a:cubicBezTo>
                    <a:pt x="1326" y="63"/>
                    <a:pt x="1263"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2635058" y="2849742"/>
              <a:ext cx="89048" cy="89048"/>
            </a:xfrm>
            <a:custGeom>
              <a:avLst/>
              <a:gdLst/>
              <a:ahLst/>
              <a:cxnLst/>
              <a:rect l="l" t="t" r="r" b="b"/>
              <a:pathLst>
                <a:path w="1326" h="1326" extrusionOk="0">
                  <a:moveTo>
                    <a:pt x="138" y="0"/>
                  </a:moveTo>
                  <a:cubicBezTo>
                    <a:pt x="63" y="0"/>
                    <a:pt x="1" y="63"/>
                    <a:pt x="1" y="138"/>
                  </a:cubicBezTo>
                  <a:lnTo>
                    <a:pt x="1" y="1175"/>
                  </a:lnTo>
                  <a:cubicBezTo>
                    <a:pt x="1" y="1263"/>
                    <a:pt x="63" y="1325"/>
                    <a:pt x="138" y="1325"/>
                  </a:cubicBezTo>
                  <a:lnTo>
                    <a:pt x="1175" y="1325"/>
                  </a:lnTo>
                  <a:cubicBezTo>
                    <a:pt x="1250" y="1325"/>
                    <a:pt x="1325" y="1263"/>
                    <a:pt x="1325" y="1175"/>
                  </a:cubicBezTo>
                  <a:lnTo>
                    <a:pt x="1325" y="138"/>
                  </a:lnTo>
                  <a:cubicBezTo>
                    <a:pt x="1325" y="63"/>
                    <a:pt x="1250"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2736596" y="2849742"/>
              <a:ext cx="88175" cy="89048"/>
            </a:xfrm>
            <a:custGeom>
              <a:avLst/>
              <a:gdLst/>
              <a:ahLst/>
              <a:cxnLst/>
              <a:rect l="l" t="t" r="r" b="b"/>
              <a:pathLst>
                <a:path w="1313" h="1326" extrusionOk="0">
                  <a:moveTo>
                    <a:pt x="138" y="0"/>
                  </a:moveTo>
                  <a:cubicBezTo>
                    <a:pt x="63" y="0"/>
                    <a:pt x="1" y="63"/>
                    <a:pt x="1" y="138"/>
                  </a:cubicBezTo>
                  <a:lnTo>
                    <a:pt x="1" y="1175"/>
                  </a:lnTo>
                  <a:cubicBezTo>
                    <a:pt x="1" y="1263"/>
                    <a:pt x="63" y="1325"/>
                    <a:pt x="138" y="1325"/>
                  </a:cubicBezTo>
                  <a:lnTo>
                    <a:pt x="1175" y="1325"/>
                  </a:lnTo>
                  <a:cubicBezTo>
                    <a:pt x="1250" y="1325"/>
                    <a:pt x="1313" y="1263"/>
                    <a:pt x="1313" y="1175"/>
                  </a:cubicBezTo>
                  <a:lnTo>
                    <a:pt x="1313" y="138"/>
                  </a:lnTo>
                  <a:cubicBezTo>
                    <a:pt x="1313" y="63"/>
                    <a:pt x="1250"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2838135" y="2849742"/>
              <a:ext cx="89048" cy="89048"/>
            </a:xfrm>
            <a:custGeom>
              <a:avLst/>
              <a:gdLst/>
              <a:ahLst/>
              <a:cxnLst/>
              <a:rect l="l" t="t" r="r" b="b"/>
              <a:pathLst>
                <a:path w="1326" h="1326" extrusionOk="0">
                  <a:moveTo>
                    <a:pt x="138" y="0"/>
                  </a:moveTo>
                  <a:cubicBezTo>
                    <a:pt x="63" y="0"/>
                    <a:pt x="1" y="63"/>
                    <a:pt x="1" y="138"/>
                  </a:cubicBezTo>
                  <a:lnTo>
                    <a:pt x="1" y="1175"/>
                  </a:lnTo>
                  <a:cubicBezTo>
                    <a:pt x="1" y="1263"/>
                    <a:pt x="63" y="1325"/>
                    <a:pt x="138" y="1325"/>
                  </a:cubicBezTo>
                  <a:lnTo>
                    <a:pt x="1175" y="1325"/>
                  </a:lnTo>
                  <a:cubicBezTo>
                    <a:pt x="1250" y="1325"/>
                    <a:pt x="1325" y="1263"/>
                    <a:pt x="1325" y="1175"/>
                  </a:cubicBezTo>
                  <a:lnTo>
                    <a:pt x="1325" y="138"/>
                  </a:lnTo>
                  <a:cubicBezTo>
                    <a:pt x="1325" y="63"/>
                    <a:pt x="1250"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2939673" y="2849742"/>
              <a:ext cx="89048" cy="89048"/>
            </a:xfrm>
            <a:custGeom>
              <a:avLst/>
              <a:gdLst/>
              <a:ahLst/>
              <a:cxnLst/>
              <a:rect l="l" t="t" r="r" b="b"/>
              <a:pathLst>
                <a:path w="1326" h="1326" extrusionOk="0">
                  <a:moveTo>
                    <a:pt x="138" y="0"/>
                  </a:moveTo>
                  <a:cubicBezTo>
                    <a:pt x="63" y="0"/>
                    <a:pt x="1" y="63"/>
                    <a:pt x="1" y="138"/>
                  </a:cubicBezTo>
                  <a:lnTo>
                    <a:pt x="1" y="1175"/>
                  </a:lnTo>
                  <a:cubicBezTo>
                    <a:pt x="1" y="1263"/>
                    <a:pt x="63" y="1325"/>
                    <a:pt x="138" y="1325"/>
                  </a:cubicBezTo>
                  <a:lnTo>
                    <a:pt x="1176" y="1325"/>
                  </a:lnTo>
                  <a:cubicBezTo>
                    <a:pt x="1251" y="1325"/>
                    <a:pt x="1326" y="1263"/>
                    <a:pt x="1326" y="1175"/>
                  </a:cubicBezTo>
                  <a:lnTo>
                    <a:pt x="1326" y="138"/>
                  </a:lnTo>
                  <a:cubicBezTo>
                    <a:pt x="1326" y="63"/>
                    <a:pt x="1251" y="0"/>
                    <a:pt x="1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3041211" y="2849742"/>
              <a:ext cx="89048" cy="89048"/>
            </a:xfrm>
            <a:custGeom>
              <a:avLst/>
              <a:gdLst/>
              <a:ahLst/>
              <a:cxnLst/>
              <a:rect l="l" t="t" r="r" b="b"/>
              <a:pathLst>
                <a:path w="1326" h="1326" extrusionOk="0">
                  <a:moveTo>
                    <a:pt x="138" y="0"/>
                  </a:moveTo>
                  <a:cubicBezTo>
                    <a:pt x="63" y="0"/>
                    <a:pt x="1" y="63"/>
                    <a:pt x="1" y="138"/>
                  </a:cubicBezTo>
                  <a:lnTo>
                    <a:pt x="1" y="1175"/>
                  </a:lnTo>
                  <a:cubicBezTo>
                    <a:pt x="1" y="1263"/>
                    <a:pt x="63" y="1325"/>
                    <a:pt x="138" y="1325"/>
                  </a:cubicBezTo>
                  <a:lnTo>
                    <a:pt x="1176" y="1325"/>
                  </a:lnTo>
                  <a:cubicBezTo>
                    <a:pt x="1263" y="1325"/>
                    <a:pt x="1326" y="1263"/>
                    <a:pt x="1326" y="1175"/>
                  </a:cubicBezTo>
                  <a:lnTo>
                    <a:pt x="1326" y="138"/>
                  </a:lnTo>
                  <a:cubicBezTo>
                    <a:pt x="1326" y="63"/>
                    <a:pt x="1263" y="0"/>
                    <a:pt x="1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3144496" y="2849742"/>
              <a:ext cx="145256" cy="89048"/>
            </a:xfrm>
            <a:custGeom>
              <a:avLst/>
              <a:gdLst/>
              <a:ahLst/>
              <a:cxnLst/>
              <a:rect l="l" t="t" r="r" b="b"/>
              <a:pathLst>
                <a:path w="2163" h="1326" extrusionOk="0">
                  <a:moveTo>
                    <a:pt x="150" y="0"/>
                  </a:moveTo>
                  <a:cubicBezTo>
                    <a:pt x="63" y="0"/>
                    <a:pt x="0" y="63"/>
                    <a:pt x="0" y="138"/>
                  </a:cubicBezTo>
                  <a:lnTo>
                    <a:pt x="0" y="1175"/>
                  </a:lnTo>
                  <a:cubicBezTo>
                    <a:pt x="0" y="1263"/>
                    <a:pt x="63" y="1325"/>
                    <a:pt x="150" y="1325"/>
                  </a:cubicBezTo>
                  <a:lnTo>
                    <a:pt x="2012" y="1325"/>
                  </a:lnTo>
                  <a:cubicBezTo>
                    <a:pt x="2087" y="1325"/>
                    <a:pt x="2162" y="1263"/>
                    <a:pt x="2162" y="1175"/>
                  </a:cubicBezTo>
                  <a:lnTo>
                    <a:pt x="2162" y="138"/>
                  </a:lnTo>
                  <a:cubicBezTo>
                    <a:pt x="2162" y="63"/>
                    <a:pt x="2087" y="0"/>
                    <a:pt x="2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1923416" y="3052819"/>
              <a:ext cx="110000" cy="89048"/>
            </a:xfrm>
            <a:custGeom>
              <a:avLst/>
              <a:gdLst/>
              <a:ahLst/>
              <a:cxnLst/>
              <a:rect l="l" t="t" r="r" b="b"/>
              <a:pathLst>
                <a:path w="1638" h="1326" extrusionOk="0">
                  <a:moveTo>
                    <a:pt x="138" y="1"/>
                  </a:moveTo>
                  <a:cubicBezTo>
                    <a:pt x="63" y="1"/>
                    <a:pt x="0" y="63"/>
                    <a:pt x="0" y="151"/>
                  </a:cubicBezTo>
                  <a:lnTo>
                    <a:pt x="0" y="1188"/>
                  </a:lnTo>
                  <a:cubicBezTo>
                    <a:pt x="0" y="1263"/>
                    <a:pt x="63" y="1325"/>
                    <a:pt x="138" y="1325"/>
                  </a:cubicBezTo>
                  <a:lnTo>
                    <a:pt x="1487" y="1325"/>
                  </a:lnTo>
                  <a:cubicBezTo>
                    <a:pt x="1575" y="1325"/>
                    <a:pt x="1637" y="1263"/>
                    <a:pt x="1637" y="1188"/>
                  </a:cubicBezTo>
                  <a:lnTo>
                    <a:pt x="1637" y="151"/>
                  </a:lnTo>
                  <a:cubicBezTo>
                    <a:pt x="1637" y="63"/>
                    <a:pt x="1575"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2047586" y="3052819"/>
              <a:ext cx="66416" cy="89048"/>
            </a:xfrm>
            <a:custGeom>
              <a:avLst/>
              <a:gdLst/>
              <a:ahLst/>
              <a:cxnLst/>
              <a:rect l="l" t="t" r="r" b="b"/>
              <a:pathLst>
                <a:path w="989" h="1326" extrusionOk="0">
                  <a:moveTo>
                    <a:pt x="151" y="1"/>
                  </a:moveTo>
                  <a:cubicBezTo>
                    <a:pt x="63" y="1"/>
                    <a:pt x="1" y="63"/>
                    <a:pt x="1" y="151"/>
                  </a:cubicBezTo>
                  <a:lnTo>
                    <a:pt x="1" y="1188"/>
                  </a:lnTo>
                  <a:cubicBezTo>
                    <a:pt x="1" y="1263"/>
                    <a:pt x="63" y="1325"/>
                    <a:pt x="151" y="1325"/>
                  </a:cubicBezTo>
                  <a:lnTo>
                    <a:pt x="851" y="1325"/>
                  </a:lnTo>
                  <a:cubicBezTo>
                    <a:pt x="926" y="1325"/>
                    <a:pt x="988" y="1263"/>
                    <a:pt x="988" y="1188"/>
                  </a:cubicBezTo>
                  <a:lnTo>
                    <a:pt x="988" y="151"/>
                  </a:lnTo>
                  <a:cubicBezTo>
                    <a:pt x="988" y="63"/>
                    <a:pt x="926"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126493" y="3052819"/>
              <a:ext cx="89048" cy="89048"/>
            </a:xfrm>
            <a:custGeom>
              <a:avLst/>
              <a:gdLst/>
              <a:ahLst/>
              <a:cxnLst/>
              <a:rect l="l" t="t" r="r" b="b"/>
              <a:pathLst>
                <a:path w="1326" h="1326" extrusionOk="0">
                  <a:moveTo>
                    <a:pt x="151" y="1"/>
                  </a:moveTo>
                  <a:cubicBezTo>
                    <a:pt x="63" y="1"/>
                    <a:pt x="1" y="63"/>
                    <a:pt x="1" y="151"/>
                  </a:cubicBezTo>
                  <a:lnTo>
                    <a:pt x="1" y="1188"/>
                  </a:lnTo>
                  <a:cubicBezTo>
                    <a:pt x="1" y="1263"/>
                    <a:pt x="63" y="1325"/>
                    <a:pt x="151" y="1325"/>
                  </a:cubicBezTo>
                  <a:lnTo>
                    <a:pt x="1188" y="1325"/>
                  </a:lnTo>
                  <a:cubicBezTo>
                    <a:pt x="1263" y="1325"/>
                    <a:pt x="1325" y="1263"/>
                    <a:pt x="1325" y="1188"/>
                  </a:cubicBezTo>
                  <a:lnTo>
                    <a:pt x="1325" y="151"/>
                  </a:lnTo>
                  <a:cubicBezTo>
                    <a:pt x="1325"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228031" y="3052819"/>
              <a:ext cx="89048" cy="89048"/>
            </a:xfrm>
            <a:custGeom>
              <a:avLst/>
              <a:gdLst/>
              <a:ahLst/>
              <a:cxnLst/>
              <a:rect l="l" t="t" r="r" b="b"/>
              <a:pathLst>
                <a:path w="1326" h="1326" extrusionOk="0">
                  <a:moveTo>
                    <a:pt x="151" y="1"/>
                  </a:moveTo>
                  <a:cubicBezTo>
                    <a:pt x="63" y="1"/>
                    <a:pt x="1" y="63"/>
                    <a:pt x="1" y="151"/>
                  </a:cubicBezTo>
                  <a:lnTo>
                    <a:pt x="1" y="1188"/>
                  </a:lnTo>
                  <a:cubicBezTo>
                    <a:pt x="1" y="1263"/>
                    <a:pt x="63" y="1325"/>
                    <a:pt x="151" y="1325"/>
                  </a:cubicBezTo>
                  <a:lnTo>
                    <a:pt x="1188" y="1325"/>
                  </a:lnTo>
                  <a:cubicBezTo>
                    <a:pt x="1263" y="1325"/>
                    <a:pt x="1325" y="1263"/>
                    <a:pt x="1325" y="1188"/>
                  </a:cubicBezTo>
                  <a:lnTo>
                    <a:pt x="1325" y="151"/>
                  </a:lnTo>
                  <a:cubicBezTo>
                    <a:pt x="1325"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2329570" y="3052819"/>
              <a:ext cx="89048" cy="89048"/>
            </a:xfrm>
            <a:custGeom>
              <a:avLst/>
              <a:gdLst/>
              <a:ahLst/>
              <a:cxnLst/>
              <a:rect l="l" t="t" r="r" b="b"/>
              <a:pathLst>
                <a:path w="1326" h="1326" extrusionOk="0">
                  <a:moveTo>
                    <a:pt x="151" y="1"/>
                  </a:moveTo>
                  <a:cubicBezTo>
                    <a:pt x="63" y="1"/>
                    <a:pt x="1" y="63"/>
                    <a:pt x="1" y="151"/>
                  </a:cubicBezTo>
                  <a:lnTo>
                    <a:pt x="1" y="1188"/>
                  </a:lnTo>
                  <a:cubicBezTo>
                    <a:pt x="1" y="1263"/>
                    <a:pt x="63" y="1325"/>
                    <a:pt x="151" y="1325"/>
                  </a:cubicBezTo>
                  <a:lnTo>
                    <a:pt x="1188" y="1325"/>
                  </a:lnTo>
                  <a:cubicBezTo>
                    <a:pt x="1263" y="1325"/>
                    <a:pt x="1325" y="1263"/>
                    <a:pt x="1325" y="1188"/>
                  </a:cubicBezTo>
                  <a:lnTo>
                    <a:pt x="1325" y="151"/>
                  </a:lnTo>
                  <a:cubicBezTo>
                    <a:pt x="1325"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2431108" y="3052819"/>
              <a:ext cx="89048" cy="89048"/>
            </a:xfrm>
            <a:custGeom>
              <a:avLst/>
              <a:gdLst/>
              <a:ahLst/>
              <a:cxnLst/>
              <a:rect l="l" t="t" r="r" b="b"/>
              <a:pathLst>
                <a:path w="1326" h="1326" extrusionOk="0">
                  <a:moveTo>
                    <a:pt x="151" y="1"/>
                  </a:moveTo>
                  <a:cubicBezTo>
                    <a:pt x="63" y="1"/>
                    <a:pt x="1" y="63"/>
                    <a:pt x="1" y="151"/>
                  </a:cubicBezTo>
                  <a:lnTo>
                    <a:pt x="1" y="1188"/>
                  </a:lnTo>
                  <a:cubicBezTo>
                    <a:pt x="1" y="1263"/>
                    <a:pt x="63" y="1325"/>
                    <a:pt x="151" y="1325"/>
                  </a:cubicBezTo>
                  <a:lnTo>
                    <a:pt x="1188" y="1325"/>
                  </a:lnTo>
                  <a:cubicBezTo>
                    <a:pt x="1263" y="1325"/>
                    <a:pt x="1326" y="1263"/>
                    <a:pt x="1326" y="1188"/>
                  </a:cubicBezTo>
                  <a:lnTo>
                    <a:pt x="1326" y="151"/>
                  </a:lnTo>
                  <a:cubicBezTo>
                    <a:pt x="1326"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2532646" y="3052819"/>
              <a:ext cx="89048" cy="89048"/>
            </a:xfrm>
            <a:custGeom>
              <a:avLst/>
              <a:gdLst/>
              <a:ahLst/>
              <a:cxnLst/>
              <a:rect l="l" t="t" r="r" b="b"/>
              <a:pathLst>
                <a:path w="1326" h="1326" extrusionOk="0">
                  <a:moveTo>
                    <a:pt x="151" y="1"/>
                  </a:moveTo>
                  <a:cubicBezTo>
                    <a:pt x="76" y="1"/>
                    <a:pt x="1" y="63"/>
                    <a:pt x="1" y="151"/>
                  </a:cubicBezTo>
                  <a:lnTo>
                    <a:pt x="1" y="1188"/>
                  </a:lnTo>
                  <a:cubicBezTo>
                    <a:pt x="1" y="1263"/>
                    <a:pt x="76" y="1325"/>
                    <a:pt x="151" y="1325"/>
                  </a:cubicBezTo>
                  <a:lnTo>
                    <a:pt x="1188" y="1325"/>
                  </a:lnTo>
                  <a:cubicBezTo>
                    <a:pt x="1263" y="1325"/>
                    <a:pt x="1326" y="1263"/>
                    <a:pt x="1326" y="1188"/>
                  </a:cubicBezTo>
                  <a:lnTo>
                    <a:pt x="1326" y="151"/>
                  </a:lnTo>
                  <a:cubicBezTo>
                    <a:pt x="1326" y="63"/>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2635058" y="3052819"/>
              <a:ext cx="89048" cy="89048"/>
            </a:xfrm>
            <a:custGeom>
              <a:avLst/>
              <a:gdLst/>
              <a:ahLst/>
              <a:cxnLst/>
              <a:rect l="l" t="t" r="r" b="b"/>
              <a:pathLst>
                <a:path w="1326" h="1326" extrusionOk="0">
                  <a:moveTo>
                    <a:pt x="138" y="1"/>
                  </a:moveTo>
                  <a:cubicBezTo>
                    <a:pt x="63" y="1"/>
                    <a:pt x="1" y="63"/>
                    <a:pt x="1" y="151"/>
                  </a:cubicBezTo>
                  <a:lnTo>
                    <a:pt x="1" y="1188"/>
                  </a:lnTo>
                  <a:cubicBezTo>
                    <a:pt x="1" y="1263"/>
                    <a:pt x="63" y="1325"/>
                    <a:pt x="138" y="1325"/>
                  </a:cubicBezTo>
                  <a:lnTo>
                    <a:pt x="1175" y="1325"/>
                  </a:lnTo>
                  <a:cubicBezTo>
                    <a:pt x="1250" y="1325"/>
                    <a:pt x="1325" y="1263"/>
                    <a:pt x="1325" y="1188"/>
                  </a:cubicBezTo>
                  <a:lnTo>
                    <a:pt x="1325" y="151"/>
                  </a:lnTo>
                  <a:cubicBezTo>
                    <a:pt x="1325" y="63"/>
                    <a:pt x="1250"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2736596" y="3052819"/>
              <a:ext cx="88175" cy="89048"/>
            </a:xfrm>
            <a:custGeom>
              <a:avLst/>
              <a:gdLst/>
              <a:ahLst/>
              <a:cxnLst/>
              <a:rect l="l" t="t" r="r" b="b"/>
              <a:pathLst>
                <a:path w="1313" h="1326" extrusionOk="0">
                  <a:moveTo>
                    <a:pt x="138" y="1"/>
                  </a:moveTo>
                  <a:cubicBezTo>
                    <a:pt x="63" y="1"/>
                    <a:pt x="1" y="63"/>
                    <a:pt x="1" y="151"/>
                  </a:cubicBezTo>
                  <a:lnTo>
                    <a:pt x="1" y="1188"/>
                  </a:lnTo>
                  <a:cubicBezTo>
                    <a:pt x="1" y="1263"/>
                    <a:pt x="63" y="1325"/>
                    <a:pt x="138" y="1325"/>
                  </a:cubicBezTo>
                  <a:lnTo>
                    <a:pt x="1175" y="1325"/>
                  </a:lnTo>
                  <a:cubicBezTo>
                    <a:pt x="1250" y="1325"/>
                    <a:pt x="1313" y="1263"/>
                    <a:pt x="1313" y="1188"/>
                  </a:cubicBezTo>
                  <a:lnTo>
                    <a:pt x="1313" y="151"/>
                  </a:lnTo>
                  <a:cubicBezTo>
                    <a:pt x="1313" y="63"/>
                    <a:pt x="1250"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2838135" y="3052819"/>
              <a:ext cx="89048" cy="89048"/>
            </a:xfrm>
            <a:custGeom>
              <a:avLst/>
              <a:gdLst/>
              <a:ahLst/>
              <a:cxnLst/>
              <a:rect l="l" t="t" r="r" b="b"/>
              <a:pathLst>
                <a:path w="1326" h="1326" extrusionOk="0">
                  <a:moveTo>
                    <a:pt x="138" y="1"/>
                  </a:moveTo>
                  <a:cubicBezTo>
                    <a:pt x="63" y="1"/>
                    <a:pt x="1" y="63"/>
                    <a:pt x="1" y="151"/>
                  </a:cubicBezTo>
                  <a:lnTo>
                    <a:pt x="1" y="1188"/>
                  </a:lnTo>
                  <a:cubicBezTo>
                    <a:pt x="1" y="1263"/>
                    <a:pt x="63" y="1325"/>
                    <a:pt x="138" y="1325"/>
                  </a:cubicBezTo>
                  <a:lnTo>
                    <a:pt x="1175" y="1325"/>
                  </a:lnTo>
                  <a:cubicBezTo>
                    <a:pt x="1250" y="1325"/>
                    <a:pt x="1325" y="1263"/>
                    <a:pt x="1325" y="1188"/>
                  </a:cubicBezTo>
                  <a:lnTo>
                    <a:pt x="1325" y="151"/>
                  </a:lnTo>
                  <a:cubicBezTo>
                    <a:pt x="1325" y="63"/>
                    <a:pt x="1250"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2939673" y="3052819"/>
              <a:ext cx="89048" cy="89048"/>
            </a:xfrm>
            <a:custGeom>
              <a:avLst/>
              <a:gdLst/>
              <a:ahLst/>
              <a:cxnLst/>
              <a:rect l="l" t="t" r="r" b="b"/>
              <a:pathLst>
                <a:path w="1326" h="1326" extrusionOk="0">
                  <a:moveTo>
                    <a:pt x="138" y="1"/>
                  </a:moveTo>
                  <a:cubicBezTo>
                    <a:pt x="63" y="1"/>
                    <a:pt x="1" y="63"/>
                    <a:pt x="1" y="151"/>
                  </a:cubicBezTo>
                  <a:lnTo>
                    <a:pt x="1" y="1188"/>
                  </a:lnTo>
                  <a:cubicBezTo>
                    <a:pt x="1" y="1263"/>
                    <a:pt x="63" y="1325"/>
                    <a:pt x="138" y="1325"/>
                  </a:cubicBezTo>
                  <a:lnTo>
                    <a:pt x="1176" y="1325"/>
                  </a:lnTo>
                  <a:cubicBezTo>
                    <a:pt x="1251" y="1325"/>
                    <a:pt x="1326" y="1263"/>
                    <a:pt x="1326" y="1188"/>
                  </a:cubicBezTo>
                  <a:lnTo>
                    <a:pt x="1326" y="151"/>
                  </a:lnTo>
                  <a:cubicBezTo>
                    <a:pt x="1326" y="63"/>
                    <a:pt x="1251" y="1"/>
                    <a:pt x="1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3041211" y="3052819"/>
              <a:ext cx="247668" cy="89048"/>
            </a:xfrm>
            <a:custGeom>
              <a:avLst/>
              <a:gdLst/>
              <a:ahLst/>
              <a:cxnLst/>
              <a:rect l="l" t="t" r="r" b="b"/>
              <a:pathLst>
                <a:path w="3688" h="1326" extrusionOk="0">
                  <a:moveTo>
                    <a:pt x="138" y="1"/>
                  </a:moveTo>
                  <a:cubicBezTo>
                    <a:pt x="63" y="1"/>
                    <a:pt x="1" y="63"/>
                    <a:pt x="1" y="151"/>
                  </a:cubicBezTo>
                  <a:lnTo>
                    <a:pt x="1" y="1188"/>
                  </a:lnTo>
                  <a:cubicBezTo>
                    <a:pt x="1" y="1263"/>
                    <a:pt x="63" y="1325"/>
                    <a:pt x="138" y="1325"/>
                  </a:cubicBezTo>
                  <a:lnTo>
                    <a:pt x="3550" y="1325"/>
                  </a:lnTo>
                  <a:cubicBezTo>
                    <a:pt x="3625" y="1325"/>
                    <a:pt x="3688" y="1263"/>
                    <a:pt x="3688" y="1188"/>
                  </a:cubicBezTo>
                  <a:lnTo>
                    <a:pt x="3688" y="151"/>
                  </a:lnTo>
                  <a:cubicBezTo>
                    <a:pt x="3688" y="63"/>
                    <a:pt x="3625" y="1"/>
                    <a:pt x="3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1923416" y="3154357"/>
              <a:ext cx="89048" cy="89048"/>
            </a:xfrm>
            <a:custGeom>
              <a:avLst/>
              <a:gdLst/>
              <a:ahLst/>
              <a:cxnLst/>
              <a:rect l="l" t="t" r="r" b="b"/>
              <a:pathLst>
                <a:path w="1326" h="1326" extrusionOk="0">
                  <a:moveTo>
                    <a:pt x="138" y="1"/>
                  </a:moveTo>
                  <a:cubicBezTo>
                    <a:pt x="63" y="1"/>
                    <a:pt x="0" y="76"/>
                    <a:pt x="0" y="151"/>
                  </a:cubicBezTo>
                  <a:lnTo>
                    <a:pt x="0" y="1188"/>
                  </a:lnTo>
                  <a:cubicBezTo>
                    <a:pt x="0" y="1263"/>
                    <a:pt x="63" y="1325"/>
                    <a:pt x="138" y="1325"/>
                  </a:cubicBezTo>
                  <a:lnTo>
                    <a:pt x="1175" y="1325"/>
                  </a:lnTo>
                  <a:cubicBezTo>
                    <a:pt x="1263" y="1325"/>
                    <a:pt x="1325" y="1263"/>
                    <a:pt x="1325" y="1188"/>
                  </a:cubicBezTo>
                  <a:lnTo>
                    <a:pt x="1325" y="151"/>
                  </a:lnTo>
                  <a:cubicBezTo>
                    <a:pt x="1325" y="76"/>
                    <a:pt x="1263"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2024955" y="3154357"/>
              <a:ext cx="89048" cy="89048"/>
            </a:xfrm>
            <a:custGeom>
              <a:avLst/>
              <a:gdLst/>
              <a:ahLst/>
              <a:cxnLst/>
              <a:rect l="l" t="t" r="r" b="b"/>
              <a:pathLst>
                <a:path w="1326" h="1326" extrusionOk="0">
                  <a:moveTo>
                    <a:pt x="138" y="1"/>
                  </a:moveTo>
                  <a:cubicBezTo>
                    <a:pt x="63" y="1"/>
                    <a:pt x="0" y="76"/>
                    <a:pt x="0" y="151"/>
                  </a:cubicBezTo>
                  <a:lnTo>
                    <a:pt x="0" y="1188"/>
                  </a:lnTo>
                  <a:cubicBezTo>
                    <a:pt x="0" y="1263"/>
                    <a:pt x="63" y="1325"/>
                    <a:pt x="138" y="1325"/>
                  </a:cubicBezTo>
                  <a:lnTo>
                    <a:pt x="1175" y="1325"/>
                  </a:lnTo>
                  <a:cubicBezTo>
                    <a:pt x="1263" y="1325"/>
                    <a:pt x="1325" y="1263"/>
                    <a:pt x="1325" y="1188"/>
                  </a:cubicBezTo>
                  <a:lnTo>
                    <a:pt x="1325" y="151"/>
                  </a:lnTo>
                  <a:cubicBezTo>
                    <a:pt x="1325" y="76"/>
                    <a:pt x="1263"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2126493" y="3154357"/>
              <a:ext cx="89048" cy="89048"/>
            </a:xfrm>
            <a:custGeom>
              <a:avLst/>
              <a:gdLst/>
              <a:ahLst/>
              <a:cxnLst/>
              <a:rect l="l" t="t" r="r" b="b"/>
              <a:pathLst>
                <a:path w="1326" h="1326" extrusionOk="0">
                  <a:moveTo>
                    <a:pt x="151" y="1"/>
                  </a:moveTo>
                  <a:cubicBezTo>
                    <a:pt x="63" y="1"/>
                    <a:pt x="1" y="76"/>
                    <a:pt x="1" y="151"/>
                  </a:cubicBezTo>
                  <a:lnTo>
                    <a:pt x="1" y="1188"/>
                  </a:lnTo>
                  <a:cubicBezTo>
                    <a:pt x="1" y="1263"/>
                    <a:pt x="63" y="1325"/>
                    <a:pt x="151" y="1325"/>
                  </a:cubicBezTo>
                  <a:lnTo>
                    <a:pt x="1188" y="1325"/>
                  </a:lnTo>
                  <a:cubicBezTo>
                    <a:pt x="1263" y="1325"/>
                    <a:pt x="1325" y="1263"/>
                    <a:pt x="1325" y="1188"/>
                  </a:cubicBezTo>
                  <a:lnTo>
                    <a:pt x="1325" y="151"/>
                  </a:lnTo>
                  <a:cubicBezTo>
                    <a:pt x="1325" y="76"/>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2228031" y="3154357"/>
              <a:ext cx="89048" cy="89048"/>
            </a:xfrm>
            <a:custGeom>
              <a:avLst/>
              <a:gdLst/>
              <a:ahLst/>
              <a:cxnLst/>
              <a:rect l="l" t="t" r="r" b="b"/>
              <a:pathLst>
                <a:path w="1326" h="1326" extrusionOk="0">
                  <a:moveTo>
                    <a:pt x="151" y="1"/>
                  </a:moveTo>
                  <a:cubicBezTo>
                    <a:pt x="63" y="1"/>
                    <a:pt x="1" y="76"/>
                    <a:pt x="1" y="151"/>
                  </a:cubicBezTo>
                  <a:lnTo>
                    <a:pt x="1" y="1188"/>
                  </a:lnTo>
                  <a:cubicBezTo>
                    <a:pt x="1" y="1263"/>
                    <a:pt x="63" y="1325"/>
                    <a:pt x="151" y="1325"/>
                  </a:cubicBezTo>
                  <a:lnTo>
                    <a:pt x="1188" y="1325"/>
                  </a:lnTo>
                  <a:cubicBezTo>
                    <a:pt x="1263" y="1325"/>
                    <a:pt x="1325" y="1263"/>
                    <a:pt x="1325" y="1188"/>
                  </a:cubicBezTo>
                  <a:lnTo>
                    <a:pt x="1325" y="151"/>
                  </a:lnTo>
                  <a:cubicBezTo>
                    <a:pt x="1325" y="76"/>
                    <a:pt x="1263"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3040405" y="3154357"/>
              <a:ext cx="89048" cy="89048"/>
            </a:xfrm>
            <a:custGeom>
              <a:avLst/>
              <a:gdLst/>
              <a:ahLst/>
              <a:cxnLst/>
              <a:rect l="l" t="t" r="r" b="b"/>
              <a:pathLst>
                <a:path w="1326" h="1326" extrusionOk="0">
                  <a:moveTo>
                    <a:pt x="138" y="1"/>
                  </a:moveTo>
                  <a:cubicBezTo>
                    <a:pt x="63" y="1"/>
                    <a:pt x="0" y="76"/>
                    <a:pt x="0" y="151"/>
                  </a:cubicBezTo>
                  <a:lnTo>
                    <a:pt x="0" y="1188"/>
                  </a:lnTo>
                  <a:cubicBezTo>
                    <a:pt x="0" y="1263"/>
                    <a:pt x="63" y="1325"/>
                    <a:pt x="138" y="1325"/>
                  </a:cubicBezTo>
                  <a:lnTo>
                    <a:pt x="1175" y="1325"/>
                  </a:lnTo>
                  <a:cubicBezTo>
                    <a:pt x="1263" y="1325"/>
                    <a:pt x="1325" y="1263"/>
                    <a:pt x="1325" y="1188"/>
                  </a:cubicBezTo>
                  <a:lnTo>
                    <a:pt x="1325" y="151"/>
                  </a:lnTo>
                  <a:cubicBezTo>
                    <a:pt x="1325" y="76"/>
                    <a:pt x="1263"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2329570" y="3154357"/>
              <a:ext cx="495201" cy="89048"/>
            </a:xfrm>
            <a:custGeom>
              <a:avLst/>
              <a:gdLst/>
              <a:ahLst/>
              <a:cxnLst/>
              <a:rect l="l" t="t" r="r" b="b"/>
              <a:pathLst>
                <a:path w="7374" h="1326" extrusionOk="0">
                  <a:moveTo>
                    <a:pt x="151" y="1"/>
                  </a:moveTo>
                  <a:cubicBezTo>
                    <a:pt x="63" y="1"/>
                    <a:pt x="1" y="76"/>
                    <a:pt x="1" y="151"/>
                  </a:cubicBezTo>
                  <a:lnTo>
                    <a:pt x="1" y="1188"/>
                  </a:lnTo>
                  <a:cubicBezTo>
                    <a:pt x="1" y="1263"/>
                    <a:pt x="63" y="1325"/>
                    <a:pt x="151" y="1325"/>
                  </a:cubicBezTo>
                  <a:lnTo>
                    <a:pt x="7236" y="1325"/>
                  </a:lnTo>
                  <a:cubicBezTo>
                    <a:pt x="7311" y="1325"/>
                    <a:pt x="7374" y="1263"/>
                    <a:pt x="7374" y="1188"/>
                  </a:cubicBezTo>
                  <a:lnTo>
                    <a:pt x="7374" y="151"/>
                  </a:lnTo>
                  <a:cubicBezTo>
                    <a:pt x="7374" y="76"/>
                    <a:pt x="7311" y="1"/>
                    <a:pt x="7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2838135" y="3154357"/>
              <a:ext cx="89048" cy="89048"/>
            </a:xfrm>
            <a:custGeom>
              <a:avLst/>
              <a:gdLst/>
              <a:ahLst/>
              <a:cxnLst/>
              <a:rect l="l" t="t" r="r" b="b"/>
              <a:pathLst>
                <a:path w="1326" h="1326" extrusionOk="0">
                  <a:moveTo>
                    <a:pt x="138" y="1"/>
                  </a:moveTo>
                  <a:cubicBezTo>
                    <a:pt x="63" y="1"/>
                    <a:pt x="1" y="76"/>
                    <a:pt x="1" y="151"/>
                  </a:cubicBezTo>
                  <a:lnTo>
                    <a:pt x="1" y="1188"/>
                  </a:lnTo>
                  <a:cubicBezTo>
                    <a:pt x="1" y="1263"/>
                    <a:pt x="63" y="1325"/>
                    <a:pt x="138" y="1325"/>
                  </a:cubicBezTo>
                  <a:lnTo>
                    <a:pt x="1175" y="1325"/>
                  </a:lnTo>
                  <a:cubicBezTo>
                    <a:pt x="1250" y="1325"/>
                    <a:pt x="1325" y="1263"/>
                    <a:pt x="1325" y="1188"/>
                  </a:cubicBezTo>
                  <a:lnTo>
                    <a:pt x="1325" y="151"/>
                  </a:lnTo>
                  <a:cubicBezTo>
                    <a:pt x="1325" y="76"/>
                    <a:pt x="1250"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2940546" y="3154357"/>
              <a:ext cx="89048" cy="38681"/>
            </a:xfrm>
            <a:custGeom>
              <a:avLst/>
              <a:gdLst/>
              <a:ahLst/>
              <a:cxnLst/>
              <a:rect l="l" t="t" r="r" b="b"/>
              <a:pathLst>
                <a:path w="1326" h="576" extrusionOk="0">
                  <a:moveTo>
                    <a:pt x="138" y="1"/>
                  </a:moveTo>
                  <a:cubicBezTo>
                    <a:pt x="63" y="1"/>
                    <a:pt x="0" y="76"/>
                    <a:pt x="0" y="151"/>
                  </a:cubicBezTo>
                  <a:lnTo>
                    <a:pt x="0" y="438"/>
                  </a:lnTo>
                  <a:cubicBezTo>
                    <a:pt x="0" y="513"/>
                    <a:pt x="63" y="576"/>
                    <a:pt x="138" y="576"/>
                  </a:cubicBezTo>
                  <a:lnTo>
                    <a:pt x="1175" y="576"/>
                  </a:lnTo>
                  <a:cubicBezTo>
                    <a:pt x="1250" y="576"/>
                    <a:pt x="1325" y="513"/>
                    <a:pt x="1325" y="438"/>
                  </a:cubicBezTo>
                  <a:lnTo>
                    <a:pt x="1325" y="151"/>
                  </a:lnTo>
                  <a:cubicBezTo>
                    <a:pt x="1325" y="76"/>
                    <a:pt x="1250"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2940546" y="3200560"/>
              <a:ext cx="89048" cy="44524"/>
            </a:xfrm>
            <a:custGeom>
              <a:avLst/>
              <a:gdLst/>
              <a:ahLst/>
              <a:cxnLst/>
              <a:rect l="l" t="t" r="r" b="b"/>
              <a:pathLst>
                <a:path w="1326" h="663" extrusionOk="0">
                  <a:moveTo>
                    <a:pt x="138" y="0"/>
                  </a:moveTo>
                  <a:cubicBezTo>
                    <a:pt x="63" y="0"/>
                    <a:pt x="0" y="63"/>
                    <a:pt x="0" y="138"/>
                  </a:cubicBezTo>
                  <a:lnTo>
                    <a:pt x="0" y="512"/>
                  </a:lnTo>
                  <a:cubicBezTo>
                    <a:pt x="0" y="587"/>
                    <a:pt x="63" y="662"/>
                    <a:pt x="138" y="662"/>
                  </a:cubicBezTo>
                  <a:lnTo>
                    <a:pt x="1175" y="662"/>
                  </a:lnTo>
                  <a:cubicBezTo>
                    <a:pt x="1250" y="662"/>
                    <a:pt x="1325" y="587"/>
                    <a:pt x="1325" y="512"/>
                  </a:cubicBezTo>
                  <a:lnTo>
                    <a:pt x="1325" y="138"/>
                  </a:lnTo>
                  <a:cubicBezTo>
                    <a:pt x="1325" y="63"/>
                    <a:pt x="1250" y="0"/>
                    <a:pt x="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3144496" y="3154357"/>
              <a:ext cx="145256" cy="89048"/>
            </a:xfrm>
            <a:custGeom>
              <a:avLst/>
              <a:gdLst/>
              <a:ahLst/>
              <a:cxnLst/>
              <a:rect l="l" t="t" r="r" b="b"/>
              <a:pathLst>
                <a:path w="2163" h="1326" extrusionOk="0">
                  <a:moveTo>
                    <a:pt x="150" y="1"/>
                  </a:moveTo>
                  <a:cubicBezTo>
                    <a:pt x="63" y="1"/>
                    <a:pt x="0" y="76"/>
                    <a:pt x="0" y="151"/>
                  </a:cubicBezTo>
                  <a:lnTo>
                    <a:pt x="0" y="1188"/>
                  </a:lnTo>
                  <a:cubicBezTo>
                    <a:pt x="0" y="1263"/>
                    <a:pt x="63" y="1325"/>
                    <a:pt x="150" y="1325"/>
                  </a:cubicBezTo>
                  <a:lnTo>
                    <a:pt x="2012" y="1325"/>
                  </a:lnTo>
                  <a:cubicBezTo>
                    <a:pt x="2087" y="1325"/>
                    <a:pt x="2162" y="1263"/>
                    <a:pt x="2162" y="1188"/>
                  </a:cubicBezTo>
                  <a:lnTo>
                    <a:pt x="2162" y="151"/>
                  </a:lnTo>
                  <a:cubicBezTo>
                    <a:pt x="2162" y="76"/>
                    <a:pt x="2087" y="1"/>
                    <a:pt x="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2317012" y="3329766"/>
              <a:ext cx="579951" cy="262710"/>
            </a:xfrm>
            <a:custGeom>
              <a:avLst/>
              <a:gdLst/>
              <a:ahLst/>
              <a:cxnLst/>
              <a:rect l="l" t="t" r="r" b="b"/>
              <a:pathLst>
                <a:path w="8636" h="3912" extrusionOk="0">
                  <a:moveTo>
                    <a:pt x="388" y="1"/>
                  </a:moveTo>
                  <a:cubicBezTo>
                    <a:pt x="175" y="1"/>
                    <a:pt x="0" y="175"/>
                    <a:pt x="0" y="388"/>
                  </a:cubicBezTo>
                  <a:lnTo>
                    <a:pt x="0" y="3525"/>
                  </a:lnTo>
                  <a:cubicBezTo>
                    <a:pt x="0" y="3737"/>
                    <a:pt x="175" y="3912"/>
                    <a:pt x="388" y="3912"/>
                  </a:cubicBezTo>
                  <a:lnTo>
                    <a:pt x="8261" y="3912"/>
                  </a:lnTo>
                  <a:cubicBezTo>
                    <a:pt x="8473" y="3912"/>
                    <a:pt x="8636" y="3737"/>
                    <a:pt x="8636" y="3525"/>
                  </a:cubicBezTo>
                  <a:lnTo>
                    <a:pt x="8636" y="388"/>
                  </a:lnTo>
                  <a:cubicBezTo>
                    <a:pt x="8636" y="175"/>
                    <a:pt x="8473" y="1"/>
                    <a:pt x="8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1615511" y="1835903"/>
              <a:ext cx="1972074" cy="668259"/>
            </a:xfrm>
            <a:custGeom>
              <a:avLst/>
              <a:gdLst/>
              <a:ahLst/>
              <a:cxnLst/>
              <a:rect l="l" t="t" r="r" b="b"/>
              <a:pathLst>
                <a:path w="29366" h="9951" extrusionOk="0">
                  <a:moveTo>
                    <a:pt x="280" y="1"/>
                  </a:moveTo>
                  <a:cubicBezTo>
                    <a:pt x="126" y="1"/>
                    <a:pt x="1" y="145"/>
                    <a:pt x="37" y="301"/>
                  </a:cubicBezTo>
                  <a:lnTo>
                    <a:pt x="2373" y="9761"/>
                  </a:lnTo>
                  <a:cubicBezTo>
                    <a:pt x="2409" y="9867"/>
                    <a:pt x="2498" y="9950"/>
                    <a:pt x="2612" y="9950"/>
                  </a:cubicBezTo>
                  <a:cubicBezTo>
                    <a:pt x="2620" y="9950"/>
                    <a:pt x="2628" y="9950"/>
                    <a:pt x="2636" y="9949"/>
                  </a:cubicBezTo>
                  <a:lnTo>
                    <a:pt x="26730" y="9949"/>
                  </a:lnTo>
                  <a:cubicBezTo>
                    <a:pt x="26855" y="9949"/>
                    <a:pt x="26954" y="9874"/>
                    <a:pt x="26992" y="9761"/>
                  </a:cubicBezTo>
                  <a:lnTo>
                    <a:pt x="29341" y="301"/>
                  </a:lnTo>
                  <a:cubicBezTo>
                    <a:pt x="29365" y="145"/>
                    <a:pt x="29239" y="1"/>
                    <a:pt x="29085" y="1"/>
                  </a:cubicBezTo>
                  <a:cubicBezTo>
                    <a:pt x="29079" y="1"/>
                    <a:pt x="29073" y="1"/>
                    <a:pt x="29066" y="2"/>
                  </a:cubicBezTo>
                  <a:lnTo>
                    <a:pt x="299" y="2"/>
                  </a:lnTo>
                  <a:cubicBezTo>
                    <a:pt x="293" y="1"/>
                    <a:pt x="286"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1731951" y="1884863"/>
              <a:ext cx="602704" cy="291563"/>
            </a:xfrm>
            <a:custGeom>
              <a:avLst/>
              <a:gdLst/>
              <a:ahLst/>
              <a:cxnLst/>
              <a:rect l="l" t="t" r="r" b="b"/>
              <a:pathLst>
                <a:path w="9974" h="4825" extrusionOk="0">
                  <a:moveTo>
                    <a:pt x="1" y="0"/>
                  </a:moveTo>
                  <a:lnTo>
                    <a:pt x="1226" y="4824"/>
                  </a:lnTo>
                  <a:lnTo>
                    <a:pt x="9973" y="4824"/>
                  </a:lnTo>
                  <a:lnTo>
                    <a:pt x="9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2310424" y="1884863"/>
              <a:ext cx="575451" cy="291563"/>
            </a:xfrm>
            <a:custGeom>
              <a:avLst/>
              <a:gdLst/>
              <a:ahLst/>
              <a:cxnLst/>
              <a:rect l="l" t="t" r="r" b="b"/>
              <a:pathLst>
                <a:path w="9523" h="4825" extrusionOk="0">
                  <a:moveTo>
                    <a:pt x="0" y="0"/>
                  </a:moveTo>
                  <a:lnTo>
                    <a:pt x="450" y="4824"/>
                  </a:lnTo>
                  <a:lnTo>
                    <a:pt x="9073" y="4824"/>
                  </a:lnTo>
                  <a:lnTo>
                    <a:pt x="9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2861706" y="1884863"/>
              <a:ext cx="602643" cy="291563"/>
            </a:xfrm>
            <a:custGeom>
              <a:avLst/>
              <a:gdLst/>
              <a:ahLst/>
              <a:cxnLst/>
              <a:rect l="l" t="t" r="r" b="b"/>
              <a:pathLst>
                <a:path w="9973" h="4825" extrusionOk="0">
                  <a:moveTo>
                    <a:pt x="450" y="0"/>
                  </a:moveTo>
                  <a:lnTo>
                    <a:pt x="0" y="4824"/>
                  </a:lnTo>
                  <a:lnTo>
                    <a:pt x="8748" y="4824"/>
                  </a:lnTo>
                  <a:lnTo>
                    <a:pt x="9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1808271" y="2181617"/>
              <a:ext cx="552066" cy="290777"/>
            </a:xfrm>
            <a:custGeom>
              <a:avLst/>
              <a:gdLst/>
              <a:ahLst/>
              <a:cxnLst/>
              <a:rect l="l" t="t" r="r" b="b"/>
              <a:pathLst>
                <a:path w="9136" h="4812" extrusionOk="0">
                  <a:moveTo>
                    <a:pt x="0" y="1"/>
                  </a:moveTo>
                  <a:lnTo>
                    <a:pt x="1175" y="4812"/>
                  </a:lnTo>
                  <a:lnTo>
                    <a:pt x="9135" y="4812"/>
                  </a:lnTo>
                  <a:lnTo>
                    <a:pt x="86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2336831" y="2181617"/>
              <a:ext cx="524934" cy="290777"/>
            </a:xfrm>
            <a:custGeom>
              <a:avLst/>
              <a:gdLst/>
              <a:ahLst/>
              <a:cxnLst/>
              <a:rect l="l" t="t" r="r" b="b"/>
              <a:pathLst>
                <a:path w="8687" h="4812" extrusionOk="0">
                  <a:moveTo>
                    <a:pt x="1" y="1"/>
                  </a:moveTo>
                  <a:lnTo>
                    <a:pt x="426" y="4812"/>
                  </a:lnTo>
                  <a:lnTo>
                    <a:pt x="8261" y="4812"/>
                  </a:lnTo>
                  <a:lnTo>
                    <a:pt x="86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2839045" y="2181617"/>
              <a:ext cx="551280" cy="290777"/>
            </a:xfrm>
            <a:custGeom>
              <a:avLst/>
              <a:gdLst/>
              <a:ahLst/>
              <a:cxnLst/>
              <a:rect l="l" t="t" r="r" b="b"/>
              <a:pathLst>
                <a:path w="9123" h="4812" extrusionOk="0">
                  <a:moveTo>
                    <a:pt x="438" y="1"/>
                  </a:moveTo>
                  <a:lnTo>
                    <a:pt x="0" y="4812"/>
                  </a:lnTo>
                  <a:lnTo>
                    <a:pt x="7961" y="4812"/>
                  </a:lnTo>
                  <a:lnTo>
                    <a:pt x="9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52"/>
          <p:cNvGrpSpPr/>
          <p:nvPr/>
        </p:nvGrpSpPr>
        <p:grpSpPr>
          <a:xfrm rot="-406607">
            <a:off x="430113" y="684763"/>
            <a:ext cx="605931" cy="1352013"/>
            <a:chOff x="719999" y="2653381"/>
            <a:chExt cx="605940" cy="1352032"/>
          </a:xfrm>
        </p:grpSpPr>
        <p:sp>
          <p:nvSpPr>
            <p:cNvPr id="1410" name="Google Shape;1410;p52"/>
            <p:cNvSpPr/>
            <p:nvPr/>
          </p:nvSpPr>
          <p:spPr>
            <a:xfrm>
              <a:off x="823216" y="2653381"/>
              <a:ext cx="398699" cy="639517"/>
            </a:xfrm>
            <a:custGeom>
              <a:avLst/>
              <a:gdLst/>
              <a:ahLst/>
              <a:cxnLst/>
              <a:rect l="l" t="t" r="r" b="b"/>
              <a:pathLst>
                <a:path w="5937" h="9523" extrusionOk="0">
                  <a:moveTo>
                    <a:pt x="2974" y="200"/>
                  </a:moveTo>
                  <a:cubicBezTo>
                    <a:pt x="4499" y="200"/>
                    <a:pt x="5736" y="2237"/>
                    <a:pt x="5736" y="4761"/>
                  </a:cubicBezTo>
                  <a:cubicBezTo>
                    <a:pt x="5736" y="7273"/>
                    <a:pt x="4486" y="9310"/>
                    <a:pt x="2974" y="9310"/>
                  </a:cubicBezTo>
                  <a:cubicBezTo>
                    <a:pt x="1450" y="9310"/>
                    <a:pt x="200" y="7273"/>
                    <a:pt x="200" y="4761"/>
                  </a:cubicBezTo>
                  <a:cubicBezTo>
                    <a:pt x="200" y="2237"/>
                    <a:pt x="1450" y="200"/>
                    <a:pt x="2974" y="200"/>
                  </a:cubicBezTo>
                  <a:close/>
                  <a:moveTo>
                    <a:pt x="2974" y="0"/>
                  </a:moveTo>
                  <a:cubicBezTo>
                    <a:pt x="1337" y="0"/>
                    <a:pt x="0" y="2137"/>
                    <a:pt x="0" y="4761"/>
                  </a:cubicBezTo>
                  <a:cubicBezTo>
                    <a:pt x="0" y="7386"/>
                    <a:pt x="1337" y="9523"/>
                    <a:pt x="2974" y="9523"/>
                  </a:cubicBezTo>
                  <a:cubicBezTo>
                    <a:pt x="4611" y="9523"/>
                    <a:pt x="5936" y="7386"/>
                    <a:pt x="5936" y="4761"/>
                  </a:cubicBezTo>
                  <a:cubicBezTo>
                    <a:pt x="5936" y="2137"/>
                    <a:pt x="4611"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719999" y="2951280"/>
              <a:ext cx="605940" cy="1054132"/>
            </a:xfrm>
            <a:custGeom>
              <a:avLst/>
              <a:gdLst/>
              <a:ahLst/>
              <a:cxnLst/>
              <a:rect l="l" t="t" r="r" b="b"/>
              <a:pathLst>
                <a:path w="9023" h="15697" extrusionOk="0">
                  <a:moveTo>
                    <a:pt x="375" y="1"/>
                  </a:moveTo>
                  <a:lnTo>
                    <a:pt x="0" y="14559"/>
                  </a:lnTo>
                  <a:lnTo>
                    <a:pt x="138" y="15696"/>
                  </a:lnTo>
                  <a:lnTo>
                    <a:pt x="8885" y="15696"/>
                  </a:lnTo>
                  <a:lnTo>
                    <a:pt x="9023" y="14559"/>
                  </a:lnTo>
                  <a:lnTo>
                    <a:pt x="8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719999" y="2874925"/>
              <a:ext cx="605940" cy="1054132"/>
            </a:xfrm>
            <a:custGeom>
              <a:avLst/>
              <a:gdLst/>
              <a:ahLst/>
              <a:cxnLst/>
              <a:rect l="l" t="t" r="r" b="b"/>
              <a:pathLst>
                <a:path w="9023" h="15697" extrusionOk="0">
                  <a:moveTo>
                    <a:pt x="375" y="0"/>
                  </a:moveTo>
                  <a:lnTo>
                    <a:pt x="0" y="15696"/>
                  </a:lnTo>
                  <a:lnTo>
                    <a:pt x="9023" y="15696"/>
                  </a:lnTo>
                  <a:lnTo>
                    <a:pt x="8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755188" y="3091433"/>
              <a:ext cx="164664" cy="139817"/>
            </a:xfrm>
            <a:custGeom>
              <a:avLst/>
              <a:gdLst/>
              <a:ahLst/>
              <a:cxnLst/>
              <a:rect l="l" t="t" r="r" b="b"/>
              <a:pathLst>
                <a:path w="2452" h="2082" extrusionOk="0">
                  <a:moveTo>
                    <a:pt x="1388" y="0"/>
                  </a:moveTo>
                  <a:cubicBezTo>
                    <a:pt x="463" y="0"/>
                    <a:pt x="1" y="1138"/>
                    <a:pt x="676" y="1788"/>
                  </a:cubicBezTo>
                  <a:cubicBezTo>
                    <a:pt x="883" y="1991"/>
                    <a:pt x="1136" y="2082"/>
                    <a:pt x="1384" y="2082"/>
                  </a:cubicBezTo>
                  <a:cubicBezTo>
                    <a:pt x="1928" y="2082"/>
                    <a:pt x="2451" y="1644"/>
                    <a:pt x="2425" y="1000"/>
                  </a:cubicBezTo>
                  <a:cubicBezTo>
                    <a:pt x="2413" y="438"/>
                    <a:pt x="1950"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841684" y="3151872"/>
              <a:ext cx="383589" cy="370158"/>
            </a:xfrm>
            <a:custGeom>
              <a:avLst/>
              <a:gdLst/>
              <a:ahLst/>
              <a:cxnLst/>
              <a:rect l="l" t="t" r="r" b="b"/>
              <a:pathLst>
                <a:path w="5712" h="5512" extrusionOk="0">
                  <a:moveTo>
                    <a:pt x="2849" y="0"/>
                  </a:moveTo>
                  <a:cubicBezTo>
                    <a:pt x="1275" y="0"/>
                    <a:pt x="0" y="1237"/>
                    <a:pt x="0" y="2762"/>
                  </a:cubicBezTo>
                  <a:cubicBezTo>
                    <a:pt x="0" y="4274"/>
                    <a:pt x="1275" y="5511"/>
                    <a:pt x="2849" y="5511"/>
                  </a:cubicBezTo>
                  <a:cubicBezTo>
                    <a:pt x="4424" y="5511"/>
                    <a:pt x="5711" y="4274"/>
                    <a:pt x="5711" y="2762"/>
                  </a:cubicBezTo>
                  <a:cubicBezTo>
                    <a:pt x="5711" y="1237"/>
                    <a:pt x="4424" y="0"/>
                    <a:pt x="2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907966" y="3253411"/>
              <a:ext cx="227253" cy="192265"/>
            </a:xfrm>
            <a:custGeom>
              <a:avLst/>
              <a:gdLst/>
              <a:ahLst/>
              <a:cxnLst/>
              <a:rect l="l" t="t" r="r" b="b"/>
              <a:pathLst>
                <a:path w="3384" h="2863" extrusionOk="0">
                  <a:moveTo>
                    <a:pt x="1936" y="0"/>
                  </a:moveTo>
                  <a:cubicBezTo>
                    <a:pt x="1928" y="0"/>
                    <a:pt x="1920" y="0"/>
                    <a:pt x="1912" y="0"/>
                  </a:cubicBezTo>
                  <a:cubicBezTo>
                    <a:pt x="625" y="0"/>
                    <a:pt x="0" y="1562"/>
                    <a:pt x="925" y="2462"/>
                  </a:cubicBezTo>
                  <a:cubicBezTo>
                    <a:pt x="1213" y="2739"/>
                    <a:pt x="1563" y="2862"/>
                    <a:pt x="1905" y="2862"/>
                  </a:cubicBezTo>
                  <a:cubicBezTo>
                    <a:pt x="2661" y="2862"/>
                    <a:pt x="3384" y="2261"/>
                    <a:pt x="3349" y="1375"/>
                  </a:cubicBezTo>
                  <a:cubicBezTo>
                    <a:pt x="3325" y="608"/>
                    <a:pt x="2700" y="0"/>
                    <a:pt x="1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322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44"/>
          <p:cNvSpPr txBox="1">
            <a:spLocks noGrp="1"/>
          </p:cNvSpPr>
          <p:nvPr>
            <p:ph type="title"/>
          </p:nvPr>
        </p:nvSpPr>
        <p:spPr>
          <a:xfrm>
            <a:off x="336406" y="445025"/>
            <a:ext cx="8087594" cy="572700"/>
          </a:xfrm>
          <a:prstGeom prst="rect">
            <a:avLst/>
          </a:prstGeom>
        </p:spPr>
        <p:txBody>
          <a:bodyPr spcFirstLastPara="1" wrap="square" lIns="91425" tIns="91425" rIns="91425" bIns="91425" anchor="t" anchorCtr="0">
            <a:noAutofit/>
          </a:bodyPr>
          <a:lstStyle/>
          <a:p>
            <a:pPr lvl="0"/>
            <a:r>
              <a:rPr lang="fr-FR" sz="3200" dirty="0"/>
              <a:t>Technologies utilisées dans le projet</a:t>
            </a:r>
            <a:endParaRPr sz="3200" dirty="0"/>
          </a:p>
        </p:txBody>
      </p:sp>
      <p:sp>
        <p:nvSpPr>
          <p:cNvPr id="880" name="Google Shape;880;p44"/>
          <p:cNvSpPr txBox="1">
            <a:spLocks noGrp="1"/>
          </p:cNvSpPr>
          <p:nvPr>
            <p:ph type="subTitle" idx="2"/>
          </p:nvPr>
        </p:nvSpPr>
        <p:spPr>
          <a:xfrm>
            <a:off x="645962" y="1612656"/>
            <a:ext cx="7266014" cy="3132975"/>
          </a:xfrm>
          <a:prstGeom prst="rect">
            <a:avLst/>
          </a:prstGeom>
        </p:spPr>
        <p:txBody>
          <a:bodyPr spcFirstLastPara="1" wrap="square" lIns="91425" tIns="91425" rIns="91425" bIns="91425" anchor="t" anchorCtr="0">
            <a:noAutofit/>
          </a:bodyPr>
          <a:lstStyle/>
          <a:p>
            <a:pPr marL="0" indent="0"/>
            <a:r>
              <a:rPr lang="fr-FR" sz="1600" b="1" dirty="0">
                <a:latin typeface="+mj-lt"/>
              </a:rPr>
              <a:t>Le projet de gestion des services relatives aux établissements publics utilise plusieurs technologies pour assurer son bon fonctionnement. Il repose sur une base de données</a:t>
            </a:r>
            <a:r>
              <a:rPr lang="fr-FR" sz="1600" b="1" dirty="0">
                <a:solidFill>
                  <a:schemeClr val="tx2">
                    <a:lumMod val="75000"/>
                  </a:schemeClr>
                </a:solidFill>
                <a:latin typeface="+mj-lt"/>
              </a:rPr>
              <a:t> MySQL </a:t>
            </a:r>
            <a:r>
              <a:rPr lang="fr-FR" sz="1600" b="1" dirty="0">
                <a:latin typeface="+mj-lt"/>
              </a:rPr>
              <a:t>pour stocker les informations sur les établissements, les utilisateurs, les rendez-vous, les avis, etc. L'interaction avec la base de données est facilitée par l'utilisation de </a:t>
            </a:r>
            <a:r>
              <a:rPr lang="fr-FR" sz="1600" b="1" dirty="0">
                <a:solidFill>
                  <a:schemeClr val="tx2">
                    <a:lumMod val="75000"/>
                  </a:schemeClr>
                </a:solidFill>
                <a:latin typeface="+mj-lt"/>
              </a:rPr>
              <a:t>PHP </a:t>
            </a:r>
            <a:r>
              <a:rPr lang="fr-FR" sz="1600" b="1" dirty="0">
                <a:latin typeface="+mj-lt"/>
              </a:rPr>
              <a:t>pour la logique de traitement côté serveur. Pour l'interface utilisateur, le projet utilise des langages et des </a:t>
            </a:r>
            <a:r>
              <a:rPr lang="fr-FR" sz="1600" b="1" dirty="0" err="1">
                <a:latin typeface="+mj-lt"/>
              </a:rPr>
              <a:t>frameworks</a:t>
            </a:r>
            <a:r>
              <a:rPr lang="fr-FR" sz="1600" b="1" dirty="0">
                <a:latin typeface="+mj-lt"/>
              </a:rPr>
              <a:t> web tels que </a:t>
            </a:r>
            <a:r>
              <a:rPr lang="fr-FR" sz="1600" b="1" dirty="0">
                <a:solidFill>
                  <a:schemeClr val="tx2">
                    <a:lumMod val="75000"/>
                  </a:schemeClr>
                </a:solidFill>
                <a:latin typeface="+mj-lt"/>
              </a:rPr>
              <a:t>HTML</a:t>
            </a:r>
            <a:r>
              <a:rPr lang="fr-FR" sz="1600" b="1" dirty="0">
                <a:latin typeface="+mj-lt"/>
              </a:rPr>
              <a:t>, </a:t>
            </a:r>
            <a:r>
              <a:rPr lang="fr-FR" sz="1600" b="1" dirty="0">
                <a:solidFill>
                  <a:schemeClr val="tx2">
                    <a:lumMod val="75000"/>
                  </a:schemeClr>
                </a:solidFill>
                <a:latin typeface="+mj-lt"/>
              </a:rPr>
              <a:t>CSS</a:t>
            </a:r>
            <a:r>
              <a:rPr lang="fr-FR" sz="1600" b="1" dirty="0">
                <a:latin typeface="+mj-lt"/>
              </a:rPr>
              <a:t> et </a:t>
            </a:r>
            <a:r>
              <a:rPr lang="fr-FR" sz="1600" b="1" dirty="0">
                <a:solidFill>
                  <a:schemeClr val="tx2">
                    <a:lumMod val="75000"/>
                  </a:schemeClr>
                </a:solidFill>
                <a:latin typeface="+mj-lt"/>
              </a:rPr>
              <a:t>JavaScript</a:t>
            </a:r>
            <a:r>
              <a:rPr lang="fr-FR" sz="1600" b="1" dirty="0">
                <a:latin typeface="+mj-lt"/>
              </a:rPr>
              <a:t> pour créer des interfaces conviviales et réactives.</a:t>
            </a:r>
          </a:p>
          <a:p>
            <a:pPr marL="0" lvl="0" indent="0" algn="l" rtl="0">
              <a:spcBef>
                <a:spcPts val="0"/>
              </a:spcBef>
              <a:spcAft>
                <a:spcPts val="0"/>
              </a:spcAft>
              <a:buNone/>
            </a:pPr>
            <a:endParaRPr dirty="0"/>
          </a:p>
        </p:txBody>
      </p:sp>
      <p:grpSp>
        <p:nvGrpSpPr>
          <p:cNvPr id="881" name="Google Shape;881;p44"/>
          <p:cNvGrpSpPr/>
          <p:nvPr/>
        </p:nvGrpSpPr>
        <p:grpSpPr>
          <a:xfrm rot="2398813">
            <a:off x="285859" y="4227968"/>
            <a:ext cx="626352" cy="584507"/>
            <a:chOff x="7182068" y="1446808"/>
            <a:chExt cx="1074269" cy="473810"/>
          </a:xfrm>
        </p:grpSpPr>
        <p:sp>
          <p:nvSpPr>
            <p:cNvPr id="883" name="Google Shape;883;p44"/>
            <p:cNvSpPr/>
            <p:nvPr/>
          </p:nvSpPr>
          <p:spPr>
            <a:xfrm>
              <a:off x="7184795" y="1844913"/>
              <a:ext cx="1068815" cy="75705"/>
            </a:xfrm>
            <a:custGeom>
              <a:avLst/>
              <a:gdLst/>
              <a:ahLst/>
              <a:cxnLst/>
              <a:rect l="l" t="t" r="r" b="b"/>
              <a:pathLst>
                <a:path w="19596" h="1388" extrusionOk="0">
                  <a:moveTo>
                    <a:pt x="1" y="0"/>
                  </a:moveTo>
                  <a:lnTo>
                    <a:pt x="1" y="1387"/>
                  </a:lnTo>
                  <a:lnTo>
                    <a:pt x="19596" y="1387"/>
                  </a:lnTo>
                  <a:lnTo>
                    <a:pt x="19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44"/>
            <p:cNvSpPr/>
            <p:nvPr/>
          </p:nvSpPr>
          <p:spPr>
            <a:xfrm>
              <a:off x="7254336" y="1446808"/>
              <a:ext cx="180699" cy="115957"/>
            </a:xfrm>
            <a:custGeom>
              <a:avLst/>
              <a:gdLst/>
              <a:ahLst/>
              <a:cxnLst/>
              <a:rect l="l" t="t" r="r" b="b"/>
              <a:pathLst>
                <a:path w="3313" h="2126" extrusionOk="0">
                  <a:moveTo>
                    <a:pt x="263" y="1"/>
                  </a:moveTo>
                  <a:cubicBezTo>
                    <a:pt x="125" y="1"/>
                    <a:pt x="1" y="113"/>
                    <a:pt x="1" y="263"/>
                  </a:cubicBezTo>
                  <a:lnTo>
                    <a:pt x="1" y="1875"/>
                  </a:lnTo>
                  <a:cubicBezTo>
                    <a:pt x="1" y="2013"/>
                    <a:pt x="125" y="2125"/>
                    <a:pt x="263" y="2125"/>
                  </a:cubicBezTo>
                  <a:lnTo>
                    <a:pt x="3062" y="2125"/>
                  </a:lnTo>
                  <a:cubicBezTo>
                    <a:pt x="3200" y="2125"/>
                    <a:pt x="3312" y="2013"/>
                    <a:pt x="3312" y="1875"/>
                  </a:cubicBezTo>
                  <a:lnTo>
                    <a:pt x="3312" y="263"/>
                  </a:lnTo>
                  <a:cubicBezTo>
                    <a:pt x="3312" y="113"/>
                    <a:pt x="3200" y="1"/>
                    <a:pt x="30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7182068" y="1778753"/>
              <a:ext cx="1074269" cy="70960"/>
            </a:xfrm>
            <a:custGeom>
              <a:avLst/>
              <a:gdLst/>
              <a:ahLst/>
              <a:cxnLst/>
              <a:rect l="l" t="t" r="r" b="b"/>
              <a:pathLst>
                <a:path w="19696" h="1301" extrusionOk="0">
                  <a:moveTo>
                    <a:pt x="1688" y="1"/>
                  </a:moveTo>
                  <a:lnTo>
                    <a:pt x="1" y="1188"/>
                  </a:lnTo>
                  <a:lnTo>
                    <a:pt x="51" y="1275"/>
                  </a:lnTo>
                  <a:lnTo>
                    <a:pt x="1688" y="126"/>
                  </a:lnTo>
                  <a:lnTo>
                    <a:pt x="3400" y="1288"/>
                  </a:lnTo>
                  <a:lnTo>
                    <a:pt x="5187" y="126"/>
                  </a:lnTo>
                  <a:lnTo>
                    <a:pt x="6637" y="1300"/>
                  </a:lnTo>
                  <a:lnTo>
                    <a:pt x="8224" y="126"/>
                  </a:lnTo>
                  <a:lnTo>
                    <a:pt x="9786" y="1300"/>
                  </a:lnTo>
                  <a:lnTo>
                    <a:pt x="11323" y="126"/>
                  </a:lnTo>
                  <a:lnTo>
                    <a:pt x="12872" y="1300"/>
                  </a:lnTo>
                  <a:lnTo>
                    <a:pt x="14622" y="126"/>
                  </a:lnTo>
                  <a:lnTo>
                    <a:pt x="16209" y="1300"/>
                  </a:lnTo>
                  <a:lnTo>
                    <a:pt x="17859" y="126"/>
                  </a:lnTo>
                  <a:lnTo>
                    <a:pt x="19646" y="1275"/>
                  </a:lnTo>
                  <a:lnTo>
                    <a:pt x="19696" y="1188"/>
                  </a:lnTo>
                  <a:lnTo>
                    <a:pt x="17859" y="1"/>
                  </a:lnTo>
                  <a:lnTo>
                    <a:pt x="16209" y="1176"/>
                  </a:lnTo>
                  <a:lnTo>
                    <a:pt x="14622" y="1"/>
                  </a:lnTo>
                  <a:lnTo>
                    <a:pt x="12872" y="1176"/>
                  </a:lnTo>
                  <a:lnTo>
                    <a:pt x="11323" y="1"/>
                  </a:lnTo>
                  <a:lnTo>
                    <a:pt x="9786" y="1176"/>
                  </a:lnTo>
                  <a:lnTo>
                    <a:pt x="8224" y="1"/>
                  </a:lnTo>
                  <a:lnTo>
                    <a:pt x="6637" y="1163"/>
                  </a:lnTo>
                  <a:lnTo>
                    <a:pt x="5200" y="1"/>
                  </a:lnTo>
                  <a:lnTo>
                    <a:pt x="3400" y="1176"/>
                  </a:lnTo>
                  <a:lnTo>
                    <a:pt x="1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7182068" y="1735174"/>
              <a:ext cx="1074269" cy="70251"/>
            </a:xfrm>
            <a:custGeom>
              <a:avLst/>
              <a:gdLst/>
              <a:ahLst/>
              <a:cxnLst/>
              <a:rect l="l" t="t" r="r" b="b"/>
              <a:pathLst>
                <a:path w="19696" h="1288" extrusionOk="0">
                  <a:moveTo>
                    <a:pt x="1688" y="0"/>
                  </a:moveTo>
                  <a:lnTo>
                    <a:pt x="1" y="1187"/>
                  </a:lnTo>
                  <a:lnTo>
                    <a:pt x="51" y="1262"/>
                  </a:lnTo>
                  <a:lnTo>
                    <a:pt x="1688" y="125"/>
                  </a:lnTo>
                  <a:lnTo>
                    <a:pt x="3400" y="1287"/>
                  </a:lnTo>
                  <a:lnTo>
                    <a:pt x="5187" y="125"/>
                  </a:lnTo>
                  <a:lnTo>
                    <a:pt x="6637" y="1287"/>
                  </a:lnTo>
                  <a:lnTo>
                    <a:pt x="8224" y="125"/>
                  </a:lnTo>
                  <a:lnTo>
                    <a:pt x="9786" y="1287"/>
                  </a:lnTo>
                  <a:lnTo>
                    <a:pt x="11323" y="125"/>
                  </a:lnTo>
                  <a:lnTo>
                    <a:pt x="12872" y="1287"/>
                  </a:lnTo>
                  <a:lnTo>
                    <a:pt x="14622" y="125"/>
                  </a:lnTo>
                  <a:lnTo>
                    <a:pt x="16209" y="1287"/>
                  </a:lnTo>
                  <a:lnTo>
                    <a:pt x="17859" y="113"/>
                  </a:lnTo>
                  <a:lnTo>
                    <a:pt x="19646" y="1262"/>
                  </a:lnTo>
                  <a:lnTo>
                    <a:pt x="19696" y="1187"/>
                  </a:lnTo>
                  <a:lnTo>
                    <a:pt x="17859" y="0"/>
                  </a:lnTo>
                  <a:lnTo>
                    <a:pt x="16209" y="1162"/>
                  </a:lnTo>
                  <a:lnTo>
                    <a:pt x="14622" y="0"/>
                  </a:lnTo>
                  <a:lnTo>
                    <a:pt x="12872" y="1162"/>
                  </a:lnTo>
                  <a:lnTo>
                    <a:pt x="11323" y="0"/>
                  </a:lnTo>
                  <a:lnTo>
                    <a:pt x="9786" y="1162"/>
                  </a:lnTo>
                  <a:lnTo>
                    <a:pt x="8224" y="0"/>
                  </a:lnTo>
                  <a:lnTo>
                    <a:pt x="6637" y="1162"/>
                  </a:lnTo>
                  <a:lnTo>
                    <a:pt x="5200" y="0"/>
                  </a:lnTo>
                  <a:lnTo>
                    <a:pt x="3400" y="1162"/>
                  </a:lnTo>
                  <a:lnTo>
                    <a:pt x="1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7182068" y="1690831"/>
              <a:ext cx="1074269" cy="70960"/>
            </a:xfrm>
            <a:custGeom>
              <a:avLst/>
              <a:gdLst/>
              <a:ahLst/>
              <a:cxnLst/>
              <a:rect l="l" t="t" r="r" b="b"/>
              <a:pathLst>
                <a:path w="19696" h="1301" extrusionOk="0">
                  <a:moveTo>
                    <a:pt x="1688" y="1"/>
                  </a:moveTo>
                  <a:lnTo>
                    <a:pt x="1" y="1188"/>
                  </a:lnTo>
                  <a:lnTo>
                    <a:pt x="51" y="1275"/>
                  </a:lnTo>
                  <a:lnTo>
                    <a:pt x="1688" y="126"/>
                  </a:lnTo>
                  <a:lnTo>
                    <a:pt x="3400" y="1288"/>
                  </a:lnTo>
                  <a:lnTo>
                    <a:pt x="5187" y="126"/>
                  </a:lnTo>
                  <a:lnTo>
                    <a:pt x="6637" y="1300"/>
                  </a:lnTo>
                  <a:lnTo>
                    <a:pt x="8224" y="126"/>
                  </a:lnTo>
                  <a:lnTo>
                    <a:pt x="9786" y="1288"/>
                  </a:lnTo>
                  <a:lnTo>
                    <a:pt x="11323" y="126"/>
                  </a:lnTo>
                  <a:lnTo>
                    <a:pt x="12872" y="1288"/>
                  </a:lnTo>
                  <a:lnTo>
                    <a:pt x="14622" y="126"/>
                  </a:lnTo>
                  <a:lnTo>
                    <a:pt x="16209" y="1288"/>
                  </a:lnTo>
                  <a:lnTo>
                    <a:pt x="17859" y="126"/>
                  </a:lnTo>
                  <a:lnTo>
                    <a:pt x="19646" y="1275"/>
                  </a:lnTo>
                  <a:lnTo>
                    <a:pt x="19696" y="1188"/>
                  </a:lnTo>
                  <a:lnTo>
                    <a:pt x="17859" y="1"/>
                  </a:lnTo>
                  <a:lnTo>
                    <a:pt x="16209" y="1175"/>
                  </a:lnTo>
                  <a:lnTo>
                    <a:pt x="14622" y="1"/>
                  </a:lnTo>
                  <a:lnTo>
                    <a:pt x="12872" y="1175"/>
                  </a:lnTo>
                  <a:lnTo>
                    <a:pt x="11323" y="1"/>
                  </a:lnTo>
                  <a:lnTo>
                    <a:pt x="9786" y="1163"/>
                  </a:lnTo>
                  <a:lnTo>
                    <a:pt x="8224" y="1"/>
                  </a:lnTo>
                  <a:lnTo>
                    <a:pt x="6637" y="1163"/>
                  </a:lnTo>
                  <a:lnTo>
                    <a:pt x="5200" y="1"/>
                  </a:lnTo>
                  <a:lnTo>
                    <a:pt x="3400" y="1175"/>
                  </a:lnTo>
                  <a:lnTo>
                    <a:pt x="1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4"/>
          <p:cNvGrpSpPr/>
          <p:nvPr/>
        </p:nvGrpSpPr>
        <p:grpSpPr>
          <a:xfrm rot="552673">
            <a:off x="7879904" y="1009485"/>
            <a:ext cx="1082696" cy="839820"/>
            <a:chOff x="4159225" y="1883250"/>
            <a:chExt cx="669675" cy="519450"/>
          </a:xfrm>
        </p:grpSpPr>
        <p:sp>
          <p:nvSpPr>
            <p:cNvPr id="889" name="Google Shape;889;p44"/>
            <p:cNvSpPr/>
            <p:nvPr/>
          </p:nvSpPr>
          <p:spPr>
            <a:xfrm>
              <a:off x="4159225" y="2173250"/>
              <a:ext cx="229450" cy="229450"/>
            </a:xfrm>
            <a:custGeom>
              <a:avLst/>
              <a:gdLst/>
              <a:ahLst/>
              <a:cxnLst/>
              <a:rect l="l" t="t" r="r" b="b"/>
              <a:pathLst>
                <a:path w="9178" h="9178" extrusionOk="0">
                  <a:moveTo>
                    <a:pt x="5512" y="0"/>
                  </a:moveTo>
                  <a:lnTo>
                    <a:pt x="4439" y="2252"/>
                  </a:lnTo>
                  <a:lnTo>
                    <a:pt x="3103" y="144"/>
                  </a:lnTo>
                  <a:lnTo>
                    <a:pt x="3287" y="2632"/>
                  </a:lnTo>
                  <a:lnTo>
                    <a:pt x="1074" y="1493"/>
                  </a:lnTo>
                  <a:lnTo>
                    <a:pt x="2488" y="3548"/>
                  </a:lnTo>
                  <a:lnTo>
                    <a:pt x="0" y="3653"/>
                  </a:lnTo>
                  <a:lnTo>
                    <a:pt x="2252" y="4727"/>
                  </a:lnTo>
                  <a:lnTo>
                    <a:pt x="144" y="6075"/>
                  </a:lnTo>
                  <a:lnTo>
                    <a:pt x="2632" y="5879"/>
                  </a:lnTo>
                  <a:lnTo>
                    <a:pt x="2632" y="5879"/>
                  </a:lnTo>
                  <a:lnTo>
                    <a:pt x="1480" y="8091"/>
                  </a:lnTo>
                  <a:lnTo>
                    <a:pt x="3535" y="6690"/>
                  </a:lnTo>
                  <a:lnTo>
                    <a:pt x="3653" y="9178"/>
                  </a:lnTo>
                  <a:lnTo>
                    <a:pt x="4727" y="6926"/>
                  </a:lnTo>
                  <a:lnTo>
                    <a:pt x="6075" y="9034"/>
                  </a:lnTo>
                  <a:lnTo>
                    <a:pt x="5879" y="6546"/>
                  </a:lnTo>
                  <a:lnTo>
                    <a:pt x="8091" y="7685"/>
                  </a:lnTo>
                  <a:lnTo>
                    <a:pt x="6677" y="5630"/>
                  </a:lnTo>
                  <a:lnTo>
                    <a:pt x="9178" y="5525"/>
                  </a:lnTo>
                  <a:lnTo>
                    <a:pt x="6926" y="4452"/>
                  </a:lnTo>
                  <a:lnTo>
                    <a:pt x="9021" y="3103"/>
                  </a:lnTo>
                  <a:lnTo>
                    <a:pt x="9021" y="3103"/>
                  </a:lnTo>
                  <a:lnTo>
                    <a:pt x="6533" y="3300"/>
                  </a:lnTo>
                  <a:lnTo>
                    <a:pt x="7685" y="1087"/>
                  </a:lnTo>
                  <a:lnTo>
                    <a:pt x="5630" y="2501"/>
                  </a:lnTo>
                  <a:lnTo>
                    <a:pt x="5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4331050" y="1887850"/>
              <a:ext cx="494600" cy="391800"/>
            </a:xfrm>
            <a:custGeom>
              <a:avLst/>
              <a:gdLst/>
              <a:ahLst/>
              <a:cxnLst/>
              <a:rect l="l" t="t" r="r" b="b"/>
              <a:pathLst>
                <a:path w="19784" h="15672" extrusionOk="0">
                  <a:moveTo>
                    <a:pt x="1" y="0"/>
                  </a:moveTo>
                  <a:lnTo>
                    <a:pt x="1" y="15671"/>
                  </a:lnTo>
                  <a:lnTo>
                    <a:pt x="19783" y="15671"/>
                  </a:lnTo>
                  <a:lnTo>
                    <a:pt x="19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4306825" y="1886200"/>
              <a:ext cx="494925" cy="391800"/>
            </a:xfrm>
            <a:custGeom>
              <a:avLst/>
              <a:gdLst/>
              <a:ahLst/>
              <a:cxnLst/>
              <a:rect l="l" t="t" r="r" b="b"/>
              <a:pathLst>
                <a:path w="19797" h="15672" extrusionOk="0">
                  <a:moveTo>
                    <a:pt x="1" y="1"/>
                  </a:moveTo>
                  <a:lnTo>
                    <a:pt x="1" y="15672"/>
                  </a:lnTo>
                  <a:lnTo>
                    <a:pt x="19796" y="15672"/>
                  </a:lnTo>
                  <a:lnTo>
                    <a:pt x="1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4303900" y="2079650"/>
              <a:ext cx="525000" cy="7875"/>
            </a:xfrm>
            <a:custGeom>
              <a:avLst/>
              <a:gdLst/>
              <a:ahLst/>
              <a:cxnLst/>
              <a:rect l="l" t="t" r="r" b="b"/>
              <a:pathLst>
                <a:path w="21000" h="315" extrusionOk="0">
                  <a:moveTo>
                    <a:pt x="0" y="0"/>
                  </a:moveTo>
                  <a:lnTo>
                    <a:pt x="0" y="209"/>
                  </a:lnTo>
                  <a:lnTo>
                    <a:pt x="21000" y="314"/>
                  </a:lnTo>
                  <a:lnTo>
                    <a:pt x="21000" y="1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4552975" y="1883250"/>
              <a:ext cx="4925" cy="408500"/>
            </a:xfrm>
            <a:custGeom>
              <a:avLst/>
              <a:gdLst/>
              <a:ahLst/>
              <a:cxnLst/>
              <a:rect l="l" t="t" r="r" b="b"/>
              <a:pathLst>
                <a:path w="197" h="16340" extrusionOk="0">
                  <a:moveTo>
                    <a:pt x="0" y="1"/>
                  </a:moveTo>
                  <a:lnTo>
                    <a:pt x="0" y="16340"/>
                  </a:lnTo>
                  <a:lnTo>
                    <a:pt x="197" y="16340"/>
                  </a:lnTo>
                  <a:lnTo>
                    <a:pt x="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4528425" y="2071775"/>
              <a:ext cx="50900" cy="55025"/>
            </a:xfrm>
            <a:custGeom>
              <a:avLst/>
              <a:gdLst/>
              <a:ahLst/>
              <a:cxnLst/>
              <a:rect l="l" t="t" r="r" b="b"/>
              <a:pathLst>
                <a:path w="2036" h="2201" extrusionOk="0">
                  <a:moveTo>
                    <a:pt x="1061" y="1"/>
                  </a:moveTo>
                  <a:lnTo>
                    <a:pt x="969" y="328"/>
                  </a:lnTo>
                  <a:cubicBezTo>
                    <a:pt x="773" y="970"/>
                    <a:pt x="445" y="1559"/>
                    <a:pt x="0" y="2056"/>
                  </a:cubicBezTo>
                  <a:lnTo>
                    <a:pt x="157" y="2200"/>
                  </a:lnTo>
                  <a:cubicBezTo>
                    <a:pt x="550" y="1755"/>
                    <a:pt x="864" y="1231"/>
                    <a:pt x="1074" y="669"/>
                  </a:cubicBezTo>
                  <a:cubicBezTo>
                    <a:pt x="1283" y="1153"/>
                    <a:pt x="1545" y="1611"/>
                    <a:pt x="1859" y="2030"/>
                  </a:cubicBezTo>
                  <a:cubicBezTo>
                    <a:pt x="1886" y="2082"/>
                    <a:pt x="1925" y="2109"/>
                    <a:pt x="1977" y="2122"/>
                  </a:cubicBezTo>
                  <a:lnTo>
                    <a:pt x="2017" y="1925"/>
                  </a:lnTo>
                  <a:cubicBezTo>
                    <a:pt x="2025" y="1925"/>
                    <a:pt x="2034" y="1931"/>
                    <a:pt x="2035" y="1931"/>
                  </a:cubicBezTo>
                  <a:cubicBezTo>
                    <a:pt x="2035" y="1931"/>
                    <a:pt x="2034" y="1930"/>
                    <a:pt x="2030" y="1925"/>
                  </a:cubicBezTo>
                  <a:cubicBezTo>
                    <a:pt x="1689" y="1428"/>
                    <a:pt x="1349" y="904"/>
                    <a:pt x="1166" y="328"/>
                  </a:cubicBezTo>
                  <a:lnTo>
                    <a:pt x="1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4553625" y="2018400"/>
              <a:ext cx="76275" cy="63875"/>
            </a:xfrm>
            <a:custGeom>
              <a:avLst/>
              <a:gdLst/>
              <a:ahLst/>
              <a:cxnLst/>
              <a:rect l="l" t="t" r="r" b="b"/>
              <a:pathLst>
                <a:path w="3051" h="2555" extrusionOk="0">
                  <a:moveTo>
                    <a:pt x="2287" y="201"/>
                  </a:moveTo>
                  <a:cubicBezTo>
                    <a:pt x="2390" y="201"/>
                    <a:pt x="2491" y="234"/>
                    <a:pt x="2580" y="316"/>
                  </a:cubicBezTo>
                  <a:cubicBezTo>
                    <a:pt x="2841" y="552"/>
                    <a:pt x="2658" y="971"/>
                    <a:pt x="2514" y="1154"/>
                  </a:cubicBezTo>
                  <a:cubicBezTo>
                    <a:pt x="2056" y="1769"/>
                    <a:pt x="1100" y="2345"/>
                    <a:pt x="302" y="2345"/>
                  </a:cubicBezTo>
                  <a:lnTo>
                    <a:pt x="262" y="2345"/>
                  </a:lnTo>
                  <a:cubicBezTo>
                    <a:pt x="341" y="2254"/>
                    <a:pt x="432" y="2123"/>
                    <a:pt x="537" y="1939"/>
                  </a:cubicBezTo>
                  <a:cubicBezTo>
                    <a:pt x="577" y="1887"/>
                    <a:pt x="603" y="1835"/>
                    <a:pt x="629" y="1822"/>
                  </a:cubicBezTo>
                  <a:cubicBezTo>
                    <a:pt x="734" y="1664"/>
                    <a:pt x="838" y="1520"/>
                    <a:pt x="930" y="1376"/>
                  </a:cubicBezTo>
                  <a:cubicBezTo>
                    <a:pt x="1061" y="1180"/>
                    <a:pt x="1205" y="984"/>
                    <a:pt x="1349" y="800"/>
                  </a:cubicBezTo>
                  <a:cubicBezTo>
                    <a:pt x="1388" y="761"/>
                    <a:pt x="1427" y="709"/>
                    <a:pt x="1480" y="643"/>
                  </a:cubicBezTo>
                  <a:cubicBezTo>
                    <a:pt x="1570" y="553"/>
                    <a:pt x="1945" y="201"/>
                    <a:pt x="2287" y="201"/>
                  </a:cubicBezTo>
                  <a:close/>
                  <a:moveTo>
                    <a:pt x="2297" y="1"/>
                  </a:moveTo>
                  <a:cubicBezTo>
                    <a:pt x="1969" y="1"/>
                    <a:pt x="1613" y="235"/>
                    <a:pt x="1336" y="512"/>
                  </a:cubicBezTo>
                  <a:cubicBezTo>
                    <a:pt x="1283" y="565"/>
                    <a:pt x="1231" y="617"/>
                    <a:pt x="1179" y="683"/>
                  </a:cubicBezTo>
                  <a:cubicBezTo>
                    <a:pt x="1035" y="866"/>
                    <a:pt x="904" y="1062"/>
                    <a:pt x="773" y="1259"/>
                  </a:cubicBezTo>
                  <a:cubicBezTo>
                    <a:pt x="668" y="1403"/>
                    <a:pt x="563" y="1547"/>
                    <a:pt x="459" y="1691"/>
                  </a:cubicBezTo>
                  <a:cubicBezTo>
                    <a:pt x="446" y="1717"/>
                    <a:pt x="406" y="1769"/>
                    <a:pt x="367" y="1835"/>
                  </a:cubicBezTo>
                  <a:cubicBezTo>
                    <a:pt x="262" y="2018"/>
                    <a:pt x="144" y="2175"/>
                    <a:pt x="0" y="2332"/>
                  </a:cubicBezTo>
                  <a:cubicBezTo>
                    <a:pt x="7" y="2326"/>
                    <a:pt x="14" y="2322"/>
                    <a:pt x="20" y="2322"/>
                  </a:cubicBezTo>
                  <a:cubicBezTo>
                    <a:pt x="27" y="2322"/>
                    <a:pt x="33" y="2326"/>
                    <a:pt x="40" y="2332"/>
                  </a:cubicBezTo>
                  <a:lnTo>
                    <a:pt x="0" y="2529"/>
                  </a:lnTo>
                  <a:cubicBezTo>
                    <a:pt x="105" y="2542"/>
                    <a:pt x="197" y="2555"/>
                    <a:pt x="302" y="2555"/>
                  </a:cubicBezTo>
                  <a:cubicBezTo>
                    <a:pt x="1192" y="2555"/>
                    <a:pt x="2187" y="1939"/>
                    <a:pt x="2684" y="1285"/>
                  </a:cubicBezTo>
                  <a:cubicBezTo>
                    <a:pt x="2933" y="958"/>
                    <a:pt x="3051" y="460"/>
                    <a:pt x="2724" y="172"/>
                  </a:cubicBezTo>
                  <a:cubicBezTo>
                    <a:pt x="2595" y="52"/>
                    <a:pt x="2449" y="1"/>
                    <a:pt x="2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4486850" y="2007775"/>
              <a:ext cx="72375" cy="76475"/>
            </a:xfrm>
            <a:custGeom>
              <a:avLst/>
              <a:gdLst/>
              <a:ahLst/>
              <a:cxnLst/>
              <a:rect l="l" t="t" r="r" b="b"/>
              <a:pathLst>
                <a:path w="2895" h="3059" extrusionOk="0">
                  <a:moveTo>
                    <a:pt x="821" y="200"/>
                  </a:moveTo>
                  <a:cubicBezTo>
                    <a:pt x="1018" y="200"/>
                    <a:pt x="1221" y="285"/>
                    <a:pt x="1362" y="401"/>
                  </a:cubicBezTo>
                  <a:cubicBezTo>
                    <a:pt x="1611" y="636"/>
                    <a:pt x="1807" y="924"/>
                    <a:pt x="1925" y="1252"/>
                  </a:cubicBezTo>
                  <a:cubicBezTo>
                    <a:pt x="1991" y="1396"/>
                    <a:pt x="2069" y="1540"/>
                    <a:pt x="2161" y="1710"/>
                  </a:cubicBezTo>
                  <a:cubicBezTo>
                    <a:pt x="2357" y="2063"/>
                    <a:pt x="2527" y="2443"/>
                    <a:pt x="2645" y="2836"/>
                  </a:cubicBezTo>
                  <a:cubicBezTo>
                    <a:pt x="2462" y="2783"/>
                    <a:pt x="2292" y="2718"/>
                    <a:pt x="2122" y="2626"/>
                  </a:cubicBezTo>
                  <a:cubicBezTo>
                    <a:pt x="2043" y="2574"/>
                    <a:pt x="1964" y="2535"/>
                    <a:pt x="1899" y="2508"/>
                  </a:cubicBezTo>
                  <a:cubicBezTo>
                    <a:pt x="1336" y="2273"/>
                    <a:pt x="655" y="1906"/>
                    <a:pt x="367" y="1291"/>
                  </a:cubicBezTo>
                  <a:cubicBezTo>
                    <a:pt x="210" y="964"/>
                    <a:pt x="210" y="505"/>
                    <a:pt x="498" y="296"/>
                  </a:cubicBezTo>
                  <a:cubicBezTo>
                    <a:pt x="594" y="229"/>
                    <a:pt x="706" y="200"/>
                    <a:pt x="821" y="200"/>
                  </a:cubicBezTo>
                  <a:close/>
                  <a:moveTo>
                    <a:pt x="835" y="0"/>
                  </a:moveTo>
                  <a:cubicBezTo>
                    <a:pt x="680" y="0"/>
                    <a:pt x="527" y="41"/>
                    <a:pt x="393" y="139"/>
                  </a:cubicBezTo>
                  <a:cubicBezTo>
                    <a:pt x="1" y="401"/>
                    <a:pt x="1" y="977"/>
                    <a:pt x="184" y="1383"/>
                  </a:cubicBezTo>
                  <a:cubicBezTo>
                    <a:pt x="498" y="2063"/>
                    <a:pt x="1218" y="2443"/>
                    <a:pt x="1820" y="2705"/>
                  </a:cubicBezTo>
                  <a:cubicBezTo>
                    <a:pt x="1886" y="2731"/>
                    <a:pt x="1951" y="2757"/>
                    <a:pt x="2030" y="2810"/>
                  </a:cubicBezTo>
                  <a:cubicBezTo>
                    <a:pt x="2252" y="2940"/>
                    <a:pt x="2501" y="3019"/>
                    <a:pt x="2750" y="3058"/>
                  </a:cubicBezTo>
                  <a:lnTo>
                    <a:pt x="2789" y="3058"/>
                  </a:lnTo>
                  <a:lnTo>
                    <a:pt x="2894" y="3045"/>
                  </a:lnTo>
                  <a:lnTo>
                    <a:pt x="2881" y="2940"/>
                  </a:lnTo>
                  <a:cubicBezTo>
                    <a:pt x="2763" y="2469"/>
                    <a:pt x="2580" y="2024"/>
                    <a:pt x="2344" y="1605"/>
                  </a:cubicBezTo>
                  <a:cubicBezTo>
                    <a:pt x="2266" y="1461"/>
                    <a:pt x="2187" y="1304"/>
                    <a:pt x="2122" y="1160"/>
                  </a:cubicBezTo>
                  <a:cubicBezTo>
                    <a:pt x="1991" y="806"/>
                    <a:pt x="1781" y="492"/>
                    <a:pt x="1506" y="244"/>
                  </a:cubicBezTo>
                  <a:cubicBezTo>
                    <a:pt x="1323" y="100"/>
                    <a:pt x="1077"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hopping Cart Theme for Business by Slidesgo">
  <a:themeElements>
    <a:clrScheme name="Simple Light">
      <a:dk1>
        <a:srgbClr val="333333"/>
      </a:dk1>
      <a:lt1>
        <a:srgbClr val="EBEBEB"/>
      </a:lt1>
      <a:dk2>
        <a:srgbClr val="FFFFFF"/>
      </a:dk2>
      <a:lt2>
        <a:srgbClr val="FFB554"/>
      </a:lt2>
      <a:accent1>
        <a:srgbClr val="FF3070"/>
      </a:accent1>
      <a:accent2>
        <a:srgbClr val="FF8876"/>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1252</Words>
  <Application>Microsoft Office PowerPoint</Application>
  <PresentationFormat>Affichage à l'écran (16:9)</PresentationFormat>
  <Paragraphs>88</Paragraphs>
  <Slides>19</Slides>
  <Notes>18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PT Sans</vt:lpstr>
      <vt:lpstr>Montserrat</vt:lpstr>
      <vt:lpstr>Lexend ExtraBold</vt:lpstr>
      <vt:lpstr>DM Sans</vt:lpstr>
      <vt:lpstr>Arial Black</vt:lpstr>
      <vt:lpstr>Shopping Cart Theme for Business by Slidesgo</vt:lpstr>
      <vt:lpstr>ZoneConnect</vt:lpstr>
      <vt:lpstr>03</vt:lpstr>
      <vt:lpstr>Introduction</vt:lpstr>
      <vt:lpstr>Description des fonctionnalités du projet </vt:lpstr>
      <vt:lpstr>Présentation PowerPoint</vt:lpstr>
      <vt:lpstr>Présentation PowerPoint</vt:lpstr>
      <vt:lpstr>Présentation PowerPoint</vt:lpstr>
      <vt:lpstr>Les technologies utilisées </vt:lpstr>
      <vt:lpstr>Technologies utilisées dans le projet</vt:lpstr>
      <vt:lpstr>Ces interfaces ont été créées grâce à l’utilisation de ces technologies : </vt:lpstr>
      <vt:lpstr>Présentation PowerPoint</vt:lpstr>
      <vt:lpstr>Présentation PowerPoint</vt:lpstr>
      <vt:lpstr>Présentation PowerPoint</vt:lpstr>
      <vt:lpstr>Présentation PowerPoint</vt:lpstr>
      <vt:lpstr>Présentation PowerPoint</vt:lpstr>
      <vt:lpstr>Les difficultés rencontrées </vt:lpstr>
      <vt:lpstr>Les extensions possibles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ZoneConnect</dc:title>
  <dc:creator>Dikra Mk'n</dc:creator>
  <cp:lastModifiedBy>MKHICHEN DIKRA</cp:lastModifiedBy>
  <cp:revision>38</cp:revision>
  <dcterms:modified xsi:type="dcterms:W3CDTF">2023-07-01T18:09:31Z</dcterms:modified>
</cp:coreProperties>
</file>