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55" r:id="rId5"/>
    <p:sldId id="356" r:id="rId6"/>
    <p:sldId id="35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C347D"/>
    <a:srgbClr val="D3D5D6"/>
    <a:srgbClr val="A2A2A2"/>
    <a:srgbClr val="C4CFD6"/>
    <a:srgbClr val="E1EBF5"/>
    <a:srgbClr val="E2EBF4"/>
    <a:srgbClr val="5DB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D5DF6-55F1-4A9F-809E-FC323FD0D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A2FF46-FBD5-41D4-B83D-61030D0FD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430CB-D395-4C4A-88FD-1AA0C3B9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2005-E586-45B3-8AD1-3E2F4728C91F}" type="datetimeFigureOut">
              <a:rPr lang="ko-KR" altLang="en-US" smtClean="0"/>
              <a:t>2025-06-18(Wed)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0FC40-1632-434B-B535-E35CB3B1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77937-E163-4C0A-B930-233F4BCE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8FA2-C1BE-4607-9745-4EB0149DB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390D8-34F7-4043-9FD3-2CFE817F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EB3D6-3BC4-4A43-9296-F8DA94807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5D36D-35F8-46E2-9AE1-A89DAB04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2005-E586-45B3-8AD1-3E2F4728C91F}" type="datetimeFigureOut">
              <a:rPr lang="ko-KR" altLang="en-US" smtClean="0"/>
              <a:t>2025-06-18(Wed)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88A7F-E02F-4F79-84B5-554922F8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1C4BA-E724-4E28-BE61-17A083CC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8FA2-C1BE-4607-9745-4EB0149DB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4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14F4F1-28B6-4512-ADE2-6260F4327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79CE1-9C15-44AE-977D-93753CA4B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BCBF2-F32C-4462-9706-D1329D42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2005-E586-45B3-8AD1-3E2F4728C91F}" type="datetimeFigureOut">
              <a:rPr lang="ko-KR" altLang="en-US" smtClean="0"/>
              <a:t>2025-06-18(Wed)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6ED60-232E-4A00-97BD-6CBB5ECD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14E02-3625-45B4-ACA5-615B4CF4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8FA2-C1BE-4607-9745-4EB0149DB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5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BB8F2-A834-4303-94B6-CD660B3F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B3FDF-6027-4CDA-BD08-6BB8F96F9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DAEC4-06E8-460D-B72B-54813305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2005-E586-45B3-8AD1-3E2F4728C91F}" type="datetimeFigureOut">
              <a:rPr lang="ko-KR" altLang="en-US" smtClean="0"/>
              <a:t>2025-06-18(Wed)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2DF3C-90FA-4DB3-A7F2-EB35C274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AFEB8-B331-4A8C-A5F3-CE68327B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8FA2-C1BE-4607-9745-4EB0149DB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3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0BE32-EE6A-4FAB-ACA2-D8ED6620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BAEAD-DA69-4EA3-ABF5-67E42986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2715D-6709-4DF0-805F-AFD77D35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2005-E586-45B3-8AD1-3E2F4728C91F}" type="datetimeFigureOut">
              <a:rPr lang="ko-KR" altLang="en-US" smtClean="0"/>
              <a:t>2025-06-18(Wed)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D2927-E739-44F8-A2BD-F8D9CACF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BF832-090E-43FF-8FDF-78C3C487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8FA2-C1BE-4607-9745-4EB0149DB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94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1AC47-6DA7-4840-957E-1AD222B8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E9064-EA94-4807-AF4F-0F7352F38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9EE47-579A-4909-9578-2380A4B17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F4CF7-663B-4C3B-9A8D-E8A3857B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2005-E586-45B3-8AD1-3E2F4728C91F}" type="datetimeFigureOut">
              <a:rPr lang="ko-KR" altLang="en-US" smtClean="0"/>
              <a:t>2025-06-18(Wed)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AFE4D-FE1D-4B5E-933E-421D90D6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79130-3FFD-4FC0-A652-4325B162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8FA2-C1BE-4607-9745-4EB0149DB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1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29145-F652-42C8-8AB9-5CF0971C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D2C064-B2A2-4E1C-9D7C-B5A5A864B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B0181F-2D8D-4A86-B01E-FEBF531D0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16FDA5-D5E2-435B-8553-BA712B02C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C0F0C5-89AE-4630-AE5E-0E1E605ED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E621DC-1EB9-43AA-9427-664960CB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2005-E586-45B3-8AD1-3E2F4728C91F}" type="datetimeFigureOut">
              <a:rPr lang="ko-KR" altLang="en-US" smtClean="0"/>
              <a:t>2025-06-18(Wed)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585AAD-FC3E-482B-B097-04049665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BD917E-05A6-44AB-AC91-2AA09950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8FA2-C1BE-4607-9745-4EB0149DB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6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1F78A-1EE5-46AD-9D99-3064E020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063A9E-E802-4C16-A048-E99D55A6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2005-E586-45B3-8AD1-3E2F4728C91F}" type="datetimeFigureOut">
              <a:rPr lang="ko-KR" altLang="en-US" smtClean="0"/>
              <a:t>2025-06-18(Wed)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6234E3-BF5A-4645-984C-FF1080AD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2EE9CD-F25A-4126-98E8-C1547557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8FA2-C1BE-4607-9745-4EB0149DB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3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C6DA7D-920B-4EC3-A60F-B8323B68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2005-E586-45B3-8AD1-3E2F4728C91F}" type="datetimeFigureOut">
              <a:rPr lang="ko-KR" altLang="en-US" smtClean="0"/>
              <a:t>2025-06-18(Wed)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14897C-E985-421A-BB4F-FD8057CE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A1360F-B04C-40C6-AA32-0DB03D9F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8FA2-C1BE-4607-9745-4EB0149DB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6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3BFF8-3AA5-4FB7-B3A1-482D61BA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3E2B1-2AB5-4A9E-8432-D4536EC0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7F44DD-863E-4101-A575-F25D196A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AD125F-DF12-4510-95CF-32892680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2005-E586-45B3-8AD1-3E2F4728C91F}" type="datetimeFigureOut">
              <a:rPr lang="ko-KR" altLang="en-US" smtClean="0"/>
              <a:t>2025-06-18(Wed)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B6CC4-A5C9-4796-A7B8-CF34B59F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652EEE-5B6C-4B6C-AAFA-652CB0B8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8FA2-C1BE-4607-9745-4EB0149DB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9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5098-DDDB-4872-908E-6451E63C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421585-7C39-4ACC-A378-1257AC5A2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67A51C-27AC-43CF-8CA9-D43AC4F19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BDB3E-3E15-4EE9-8ECB-C100CB3A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2005-E586-45B3-8AD1-3E2F4728C91F}" type="datetimeFigureOut">
              <a:rPr lang="ko-KR" altLang="en-US" smtClean="0"/>
              <a:t>2025-06-18(Wed)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BFD80-A755-44BD-AE29-B40322CE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D50EA-730A-42C6-AAFF-79F6823C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8FA2-C1BE-4607-9745-4EB0149DB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AF2D9F-31E4-4918-96D2-38552E37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A6E4F-11A0-4122-AF0E-76B88CDFE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A365D-FA0E-400A-BEE0-3101F699D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02005-E586-45B3-8AD1-3E2F4728C91F}" type="datetimeFigureOut">
              <a:rPr lang="ko-KR" altLang="en-US" smtClean="0"/>
              <a:t>2025-06-18(Wed)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251D1-03DF-42B5-9802-F469E5CEF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693AB-0B7E-46E0-8FFD-A77E8C6A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E8FA2-C1BE-4607-9745-4EB0149DB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28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5104A77-4008-D58C-D4CA-2A81B895E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16" y="1586936"/>
            <a:ext cx="9176084" cy="5271063"/>
          </a:xfrm>
          <a:prstGeom prst="rect">
            <a:avLst/>
          </a:prstGeom>
        </p:spPr>
      </p:pic>
      <p:sp>
        <p:nvSpPr>
          <p:cNvPr id="10" name="제목 5">
            <a:extLst>
              <a:ext uri="{FF2B5EF4-FFF2-40B4-BE49-F238E27FC236}">
                <a16:creationId xmlns:a16="http://schemas.microsoft.com/office/drawing/2014/main" id="{D72CECD3-F863-49E6-AD82-DFC26D0D4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30" y="6293680"/>
            <a:ext cx="4121641" cy="424732"/>
          </a:xfr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Montserrat Light" pitchFamily="2" charset="0"/>
                <a:ea typeface="+mn-ea"/>
                <a:cs typeface="+mn-cs"/>
              </a:rPr>
              <a:t>We serve CONVENIENCE!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Montserrat Light" pitchFamily="2" charset="0"/>
              <a:ea typeface="+mn-ea"/>
              <a:cs typeface="+mn-cs"/>
            </a:endParaRPr>
          </a:p>
        </p:txBody>
      </p:sp>
      <p:sp>
        <p:nvSpPr>
          <p:cNvPr id="12" name="제목 5">
            <a:extLst>
              <a:ext uri="{FF2B5EF4-FFF2-40B4-BE49-F238E27FC236}">
                <a16:creationId xmlns:a16="http://schemas.microsoft.com/office/drawing/2014/main" id="{D6290EE2-F50C-451C-A9A5-93809ECE61BF}"/>
              </a:ext>
            </a:extLst>
          </p:cNvPr>
          <p:cNvSpPr txBox="1">
            <a:spLocks/>
          </p:cNvSpPr>
          <p:nvPr/>
        </p:nvSpPr>
        <p:spPr>
          <a:xfrm>
            <a:off x="417252" y="738199"/>
            <a:ext cx="6328988" cy="19948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solidFill>
                  <a:srgbClr val="5DBED5"/>
                </a:solidFill>
              </a:rPr>
              <a:t>SE</a:t>
            </a:r>
            <a:r>
              <a:rPr lang="ko-KR" altLang="en-US" dirty="0">
                <a:solidFill>
                  <a:srgbClr val="5DBED5"/>
                </a:solidFill>
              </a:rPr>
              <a:t> 적용 방안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88B85A-7D93-4A2F-891C-985BBFEA67C4}"/>
              </a:ext>
            </a:extLst>
          </p:cNvPr>
          <p:cNvSpPr/>
          <p:nvPr/>
        </p:nvSpPr>
        <p:spPr>
          <a:xfrm>
            <a:off x="10395284" y="320842"/>
            <a:ext cx="1796716" cy="608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D6290EE2-F50C-451C-A9A5-93809ECE61BF}"/>
              </a:ext>
            </a:extLst>
          </p:cNvPr>
          <p:cNvSpPr txBox="1">
            <a:spLocks/>
          </p:cNvSpPr>
          <p:nvPr/>
        </p:nvSpPr>
        <p:spPr>
          <a:xfrm>
            <a:off x="3015916" y="2854960"/>
            <a:ext cx="2653364" cy="432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rgbClr val="5DBED5"/>
                </a:solidFill>
              </a:rPr>
              <a:t>20250618</a:t>
            </a:r>
            <a:endParaRPr lang="ko-KR" altLang="en-US" sz="2000" dirty="0">
              <a:solidFill>
                <a:srgbClr val="5DBED5"/>
              </a:solidFill>
            </a:endParaRPr>
          </a:p>
        </p:txBody>
      </p:sp>
      <p:pic>
        <p:nvPicPr>
          <p:cNvPr id="9" name="Picture 2" descr="D:\0. MINA_WORK\4. marketing\5. 로고\DUALI 로고\Duali Logo\logo_img\logo\PNG\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600" y="59852"/>
            <a:ext cx="2008770" cy="63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8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BA82BE-B095-4B1E-93B4-D22DB686F3AE}"/>
              </a:ext>
            </a:extLst>
          </p:cNvPr>
          <p:cNvSpPr txBox="1"/>
          <p:nvPr/>
        </p:nvSpPr>
        <p:spPr>
          <a:xfrm>
            <a:off x="1445279" y="1489612"/>
            <a:ext cx="1126655" cy="409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INDEX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01332-2A11-40CA-BAA8-5C9DCB6B7CA7}"/>
              </a:ext>
            </a:extLst>
          </p:cNvPr>
          <p:cNvSpPr txBox="1"/>
          <p:nvPr/>
        </p:nvSpPr>
        <p:spPr>
          <a:xfrm>
            <a:off x="1445279" y="3269796"/>
            <a:ext cx="23214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암호화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 </a:t>
            </a:r>
            <a:r>
              <a:rPr lang="ko-KR" altLang="en-US" dirty="0"/>
              <a:t>파이낸셜 메커니즘</a:t>
            </a:r>
            <a:endParaRPr lang="en-US" altLang="ko-KR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dirty="0"/>
              <a:t>3 </a:t>
            </a:r>
            <a:r>
              <a:rPr lang="ko-KR" altLang="en-US" dirty="0"/>
              <a:t>키 종류</a:t>
            </a:r>
            <a:endParaRPr lang="en-US" altLang="ko-KR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C3D6C7F2-DEB6-4A09-BE78-878C304EE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8184" b="38170"/>
          <a:stretch/>
        </p:blipFill>
        <p:spPr>
          <a:xfrm>
            <a:off x="3379694" y="599638"/>
            <a:ext cx="8812305" cy="6258361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E15E8D6F-BFF3-4CAA-8CDA-23F670F08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5731" y="218578"/>
            <a:ext cx="11049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4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5CF9C470-2D65-4402-A624-C61910129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5731" y="218578"/>
            <a:ext cx="1104900" cy="32385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B27F0D08-96D0-449C-A4F2-FC6E0631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512" y="6525344"/>
            <a:ext cx="3695700" cy="161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357675-B9A2-8BC6-1697-25A91646829E}"/>
              </a:ext>
            </a:extLst>
          </p:cNvPr>
          <p:cNvSpPr txBox="1"/>
          <p:nvPr/>
        </p:nvSpPr>
        <p:spPr>
          <a:xfrm>
            <a:off x="989901" y="788565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암호화 알고리즘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6C326-8783-D976-1861-DD8490AFAB78}"/>
              </a:ext>
            </a:extLst>
          </p:cNvPr>
          <p:cNvSpPr txBox="1"/>
          <p:nvPr/>
        </p:nvSpPr>
        <p:spPr>
          <a:xfrm>
            <a:off x="1124125" y="1484851"/>
            <a:ext cx="98016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RSA2048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공개키로 데이터 암호화</a:t>
            </a:r>
            <a:r>
              <a:rPr lang="en-US" altLang="ko-KR" dirty="0"/>
              <a:t>(Encryption)</a:t>
            </a:r>
            <a:r>
              <a:rPr lang="ko-KR" altLang="en-US" dirty="0"/>
              <a:t> 및 서명 검증</a:t>
            </a:r>
            <a:r>
              <a:rPr lang="en-US" altLang="ko-KR" dirty="0"/>
              <a:t>(Signature Verify)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필요</a:t>
            </a:r>
            <a:r>
              <a:rPr lang="en-US" altLang="ko-KR" dirty="0"/>
              <a:t> API : # </a:t>
            </a:r>
            <a:r>
              <a:rPr lang="ko-KR" altLang="en-US" dirty="0"/>
              <a:t>공개키 버전 조회</a:t>
            </a:r>
            <a:r>
              <a:rPr lang="en-US" altLang="ko-KR" dirty="0"/>
              <a:t>*</a:t>
            </a:r>
          </a:p>
          <a:p>
            <a:r>
              <a:rPr lang="en-US" altLang="ko-KR" dirty="0"/>
              <a:t>                    # </a:t>
            </a:r>
            <a:r>
              <a:rPr lang="ko-KR" altLang="en-US" dirty="0"/>
              <a:t>공개키 무결성 점검</a:t>
            </a:r>
            <a:r>
              <a:rPr lang="en-US" altLang="ko-KR" dirty="0"/>
              <a:t>*</a:t>
            </a:r>
          </a:p>
          <a:p>
            <a:r>
              <a:rPr lang="en-US" altLang="ko-KR" dirty="0"/>
              <a:t>                    # </a:t>
            </a:r>
            <a:r>
              <a:rPr lang="ko-KR" altLang="en-US" dirty="0"/>
              <a:t>서명 검증</a:t>
            </a:r>
            <a:r>
              <a:rPr lang="en-US" altLang="ko-KR" dirty="0"/>
              <a:t>*</a:t>
            </a:r>
          </a:p>
          <a:p>
            <a:r>
              <a:rPr lang="en-US" altLang="ko-KR" dirty="0"/>
              <a:t>                    # </a:t>
            </a:r>
            <a:r>
              <a:rPr lang="ko-KR" altLang="en-US" dirty="0"/>
              <a:t>랜덤 값 생성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16MByte</a:t>
            </a:r>
            <a:r>
              <a:rPr lang="ko-KR" altLang="en-US" dirty="0"/>
              <a:t> 파일 생성까지 필요하여</a:t>
            </a:r>
            <a:r>
              <a:rPr lang="en-US" altLang="ko-KR" dirty="0"/>
              <a:t>,</a:t>
            </a:r>
            <a:r>
              <a:rPr lang="ko-KR" altLang="en-US" dirty="0"/>
              <a:t> 한번에 최대 </a:t>
            </a:r>
            <a:r>
              <a:rPr lang="en-US" altLang="ko-KR" dirty="0"/>
              <a:t>1024Byte</a:t>
            </a:r>
          </a:p>
          <a:p>
            <a:r>
              <a:rPr lang="en-US" altLang="ko-KR" dirty="0"/>
              <a:t>                       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  <a:r>
              <a:rPr lang="ko-KR" altLang="en-US" dirty="0"/>
              <a:t>생성 가능했으면 함</a:t>
            </a:r>
            <a:r>
              <a:rPr lang="en-US" altLang="ko-KR" dirty="0"/>
              <a:t>)*</a:t>
            </a:r>
          </a:p>
          <a:p>
            <a:r>
              <a:rPr lang="en-US" altLang="ko-KR" dirty="0"/>
              <a:t>                    #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암호화</a:t>
            </a:r>
            <a:r>
              <a:rPr lang="en-US" altLang="ko-KR" dirty="0"/>
              <a:t>(</a:t>
            </a:r>
            <a:r>
              <a:rPr lang="ko-KR" altLang="en-US" dirty="0"/>
              <a:t>패딩 방식 </a:t>
            </a:r>
            <a:r>
              <a:rPr lang="en-US" altLang="ko-KR" dirty="0"/>
              <a:t>– PKCS#1)*</a:t>
            </a:r>
          </a:p>
          <a:p>
            <a:r>
              <a:rPr lang="en-US" altLang="ko-KR" dirty="0"/>
              <a:t>                    # </a:t>
            </a:r>
            <a:r>
              <a:rPr lang="ko-KR" altLang="en-US" dirty="0"/>
              <a:t>공개키 주입</a:t>
            </a:r>
            <a:r>
              <a:rPr lang="en-US" altLang="ko-KR" dirty="0"/>
              <a:t>**</a:t>
            </a:r>
          </a:p>
          <a:p>
            <a:endParaRPr lang="en-US" altLang="ko-KR" dirty="0"/>
          </a:p>
          <a:p>
            <a:r>
              <a:rPr lang="en-US" altLang="ko-KR" dirty="0"/>
              <a:t>2) AES128 CBC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트랙 데이터 암호화 및 데이터 복호화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필요 </a:t>
            </a:r>
            <a:r>
              <a:rPr lang="en-US" altLang="ko-KR" dirty="0"/>
              <a:t>API : </a:t>
            </a:r>
            <a:r>
              <a:rPr lang="ko-KR" altLang="en-US" dirty="0"/>
              <a:t>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SHA256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랜덤 데이터의 무결성 검증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필요 </a:t>
            </a:r>
            <a:r>
              <a:rPr lang="en-US" altLang="ko-KR" dirty="0"/>
              <a:t>API : </a:t>
            </a:r>
            <a:r>
              <a:rPr lang="ko-KR" altLang="en-US" dirty="0"/>
              <a:t>없음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5E6BD-C361-CD64-C55B-C5D0F60AF2B4}"/>
              </a:ext>
            </a:extLst>
          </p:cNvPr>
          <p:cNvSpPr txBox="1"/>
          <p:nvPr/>
        </p:nvSpPr>
        <p:spPr>
          <a:xfrm>
            <a:off x="8340719" y="5796793"/>
            <a:ext cx="323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첨부한 </a:t>
            </a:r>
            <a:r>
              <a:rPr lang="en-US" altLang="ko-KR" dirty="0" err="1"/>
              <a:t>duali_crypto.h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en-US" altLang="ko-KR" dirty="0"/>
              <a:t>** </a:t>
            </a:r>
            <a:r>
              <a:rPr lang="ko-KR" altLang="en-US" dirty="0"/>
              <a:t>키 구조체 참고</a:t>
            </a:r>
          </a:p>
        </p:txBody>
      </p:sp>
    </p:spTree>
    <p:extLst>
      <p:ext uri="{BB962C8B-B14F-4D97-AF65-F5344CB8AC3E}">
        <p14:creationId xmlns:p14="http://schemas.microsoft.com/office/powerpoint/2010/main" val="163475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06D3A-FBA5-147D-0651-F350DCC9E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A78FEABE-F102-1BA5-B9D0-CF1B3538B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5731" y="218578"/>
            <a:ext cx="1104900" cy="32385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65912CC8-00EE-9DEB-8ED7-FDA67242E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512" y="6525344"/>
            <a:ext cx="3695700" cy="161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CDA7E5-DFE8-F10D-AA5D-0263A4A53A00}"/>
              </a:ext>
            </a:extLst>
          </p:cNvPr>
          <p:cNvSpPr txBox="1"/>
          <p:nvPr/>
        </p:nvSpPr>
        <p:spPr>
          <a:xfrm>
            <a:off x="989901" y="1367406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파이낸셜 메커니즘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C2522-AA51-49A4-9DCE-7B7A34685875}"/>
              </a:ext>
            </a:extLst>
          </p:cNvPr>
          <p:cNvSpPr txBox="1"/>
          <p:nvPr/>
        </p:nvSpPr>
        <p:spPr>
          <a:xfrm>
            <a:off x="1124125" y="2063692"/>
            <a:ext cx="9801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DUKPT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트랙</a:t>
            </a:r>
            <a:r>
              <a:rPr lang="en-US" altLang="ko-KR" dirty="0"/>
              <a:t> </a:t>
            </a:r>
            <a:r>
              <a:rPr lang="ko-KR" altLang="en-US" dirty="0"/>
              <a:t>데이터 암호화 키 생성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스펙 </a:t>
            </a:r>
            <a:r>
              <a:rPr lang="en-US" altLang="ko-KR" dirty="0"/>
              <a:t>: ANSI X9.24-1:2009 Retail Financial Services Symmetric Key Management Part 1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필요</a:t>
            </a:r>
            <a:r>
              <a:rPr lang="en-US" altLang="ko-KR" dirty="0"/>
              <a:t> API : # IPEK,</a:t>
            </a:r>
            <a:r>
              <a:rPr lang="ko-KR" altLang="en-US" dirty="0"/>
              <a:t> </a:t>
            </a:r>
            <a:r>
              <a:rPr lang="en-US" altLang="ko-KR" dirty="0"/>
              <a:t>KSN</a:t>
            </a:r>
            <a:r>
              <a:rPr lang="ko-KR" altLang="en-US" dirty="0"/>
              <a:t> 을 통한 키 쌍 생성</a:t>
            </a:r>
            <a:r>
              <a:rPr lang="en-US" altLang="ko-KR" dirty="0"/>
              <a:t>*</a:t>
            </a:r>
          </a:p>
          <a:p>
            <a:r>
              <a:rPr lang="en-US" altLang="ko-KR" dirty="0"/>
              <a:t>                    # </a:t>
            </a:r>
            <a:r>
              <a:rPr lang="ko-KR" altLang="en-US" dirty="0"/>
              <a:t>트랙데이터 암호화</a:t>
            </a:r>
            <a:r>
              <a:rPr lang="en-US" altLang="ko-KR" dirty="0"/>
              <a:t>(AES128 CBC, initial Vector </a:t>
            </a:r>
            <a:r>
              <a:rPr lang="ko-KR" altLang="en-US" dirty="0"/>
              <a:t>사용</a:t>
            </a:r>
            <a:r>
              <a:rPr lang="en-US" altLang="ko-KR" dirty="0"/>
              <a:t>)*</a:t>
            </a:r>
          </a:p>
          <a:p>
            <a:r>
              <a:rPr lang="en-US" altLang="ko-KR" dirty="0"/>
              <a:t>                    # </a:t>
            </a:r>
            <a:r>
              <a:rPr lang="en-US" altLang="ko-KR" dirty="0" err="1"/>
              <a:t>dukpt</a:t>
            </a:r>
            <a:r>
              <a:rPr lang="ko-KR" altLang="en-US" dirty="0"/>
              <a:t> 무결성 점검</a:t>
            </a:r>
            <a:r>
              <a:rPr lang="en-US" altLang="ko-KR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5FBEC-AB02-DB35-918E-5C02D0D3CB85}"/>
              </a:ext>
            </a:extLst>
          </p:cNvPr>
          <p:cNvSpPr txBox="1"/>
          <p:nvPr/>
        </p:nvSpPr>
        <p:spPr>
          <a:xfrm>
            <a:off x="8340719" y="5788404"/>
            <a:ext cx="31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첨부한 </a:t>
            </a:r>
            <a:r>
              <a:rPr lang="en-US" altLang="ko-KR" dirty="0" err="1"/>
              <a:t>duali_crypto.h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96914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BA29D-9647-DE46-13CD-B84DC8B01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2C4AB915-C62A-3811-2685-DD06283C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5731" y="218578"/>
            <a:ext cx="1104900" cy="32385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5E743803-B88C-5AAC-7CBA-E991FEA40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512" y="6525344"/>
            <a:ext cx="3695700" cy="161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118B33-FDAF-756A-09D5-7DD894DD4752}"/>
              </a:ext>
            </a:extLst>
          </p:cNvPr>
          <p:cNvSpPr txBox="1"/>
          <p:nvPr/>
        </p:nvSpPr>
        <p:spPr>
          <a:xfrm>
            <a:off x="989901" y="136740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43FD9-1FC5-D799-97EA-574F14D22241}"/>
              </a:ext>
            </a:extLst>
          </p:cNvPr>
          <p:cNvSpPr txBox="1"/>
          <p:nvPr/>
        </p:nvSpPr>
        <p:spPr>
          <a:xfrm>
            <a:off x="1124125" y="2063692"/>
            <a:ext cx="9801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RSA </a:t>
            </a:r>
            <a:r>
              <a:rPr lang="ko-KR" altLang="en-US" dirty="0"/>
              <a:t>공개키</a:t>
            </a:r>
            <a:r>
              <a:rPr lang="en-US" altLang="ko-KR" dirty="0"/>
              <a:t>*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데이터 암호화</a:t>
            </a:r>
            <a:r>
              <a:rPr lang="en-US" altLang="ko-KR" dirty="0"/>
              <a:t>(Encryption)</a:t>
            </a:r>
            <a:r>
              <a:rPr lang="ko-KR" altLang="en-US" dirty="0"/>
              <a:t> 및 사인 검증</a:t>
            </a:r>
            <a:r>
              <a:rPr lang="en-US" altLang="ko-KR" dirty="0"/>
              <a:t>(Signature Verify)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수명 </a:t>
            </a:r>
            <a:r>
              <a:rPr lang="en-US" altLang="ko-KR" dirty="0"/>
              <a:t>: VAN</a:t>
            </a:r>
            <a:r>
              <a:rPr lang="ko-KR" altLang="en-US" dirty="0"/>
              <a:t>사 업데이트 주기에</a:t>
            </a:r>
            <a:r>
              <a:rPr lang="en-US" altLang="ko-KR" dirty="0"/>
              <a:t> </a:t>
            </a:r>
            <a:r>
              <a:rPr lang="ko-KR" altLang="en-US" dirty="0"/>
              <a:t>따름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종류 </a:t>
            </a:r>
            <a:r>
              <a:rPr lang="en-US" altLang="ko-KR" dirty="0"/>
              <a:t>: RSA 2048 (256Byte)</a:t>
            </a:r>
          </a:p>
          <a:p>
            <a:endParaRPr lang="en-US" altLang="ko-KR" dirty="0"/>
          </a:p>
          <a:p>
            <a:r>
              <a:rPr lang="en-US" altLang="ko-KR" dirty="0"/>
              <a:t>2) AES </a:t>
            </a:r>
            <a:r>
              <a:rPr lang="ko-KR" altLang="en-US" dirty="0" err="1"/>
              <a:t>대칭키</a:t>
            </a:r>
            <a:r>
              <a:rPr lang="ko-KR" altLang="en-US" dirty="0"/>
              <a:t> </a:t>
            </a:r>
            <a:r>
              <a:rPr lang="en-US" altLang="ko-KR" dirty="0"/>
              <a:t>21</a:t>
            </a:r>
            <a:r>
              <a:rPr lang="ko-KR" altLang="en-US" dirty="0"/>
              <a:t>쌍</a:t>
            </a:r>
            <a:r>
              <a:rPr lang="en-US" altLang="ko-KR" dirty="0"/>
              <a:t>*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트랙 데이터 암호화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수명 </a:t>
            </a:r>
            <a:r>
              <a:rPr lang="en-US" altLang="ko-KR" dirty="0"/>
              <a:t>: VAN</a:t>
            </a:r>
            <a:r>
              <a:rPr lang="ko-KR" altLang="en-US" dirty="0"/>
              <a:t>사 업데이트 주기에</a:t>
            </a:r>
            <a:r>
              <a:rPr lang="en-US" altLang="ko-KR" dirty="0"/>
              <a:t> </a:t>
            </a:r>
            <a:r>
              <a:rPr lang="ko-KR" altLang="en-US" dirty="0"/>
              <a:t>따름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종류 </a:t>
            </a:r>
            <a:r>
              <a:rPr lang="en-US" altLang="ko-KR" dirty="0"/>
              <a:t>: AES 128 CBC (256Byte)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7FAF0-9925-96FF-BE25-58BD8CC1C1F8}"/>
              </a:ext>
            </a:extLst>
          </p:cNvPr>
          <p:cNvSpPr txBox="1"/>
          <p:nvPr/>
        </p:nvSpPr>
        <p:spPr>
          <a:xfrm>
            <a:off x="8340719" y="5788404"/>
            <a:ext cx="31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첨부한 </a:t>
            </a:r>
            <a:r>
              <a:rPr lang="en-US" altLang="ko-KR" dirty="0" err="1"/>
              <a:t>duali_crypto.h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60822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2A9D6E2C-9763-4E67-948A-74C5CBBFA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836"/>
          <a:stretch/>
        </p:blipFill>
        <p:spPr>
          <a:xfrm>
            <a:off x="-2" y="-3"/>
            <a:ext cx="12192002" cy="68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0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299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Montserrat Light</vt:lpstr>
      <vt:lpstr>Office 테마</vt:lpstr>
      <vt:lpstr>We serve CONVENIENCE!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Chocho Echo</dc:creator>
  <cp:lastModifiedBy>Yeon ho Shin</cp:lastModifiedBy>
  <cp:revision>21</cp:revision>
  <dcterms:created xsi:type="dcterms:W3CDTF">2022-04-15T05:41:33Z</dcterms:created>
  <dcterms:modified xsi:type="dcterms:W3CDTF">2025-06-18T02:15:40Z</dcterms:modified>
</cp:coreProperties>
</file>