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263" r:id="rId2"/>
    <p:sldId id="276" r:id="rId3"/>
    <p:sldId id="287" r:id="rId4"/>
    <p:sldId id="289" r:id="rId5"/>
    <p:sldId id="291" r:id="rId6"/>
    <p:sldId id="279" r:id="rId7"/>
    <p:sldId id="285" r:id="rId8"/>
    <p:sldId id="292" r:id="rId9"/>
    <p:sldId id="294" r:id="rId10"/>
    <p:sldId id="295" r:id="rId11"/>
    <p:sldId id="296" r:id="rId12"/>
    <p:sldId id="297" r:id="rId13"/>
    <p:sldId id="286" r:id="rId14"/>
    <p:sldId id="298" r:id="rId15"/>
    <p:sldId id="299" r:id="rId16"/>
    <p:sldId id="266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7E409-1C07-4CC2-BF42-5CE6013CD86C}" type="datetimeFigureOut">
              <a:rPr lang="zh-CN" altLang="en-US" smtClean="0"/>
              <a:pPr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CB48-E4B1-45DE-8A52-2D391BA51C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19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8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7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1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1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2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4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89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5CB48-E4B1-45DE-8A52-2D391BA51C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内容页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>
            <a:fillRect/>
          </a:stretch>
        </p:blipFill>
        <p:spPr bwMode="auto">
          <a:xfrm>
            <a:off x="0" y="4"/>
            <a:ext cx="9144000" cy="5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3"/>
          <p:cNvPicPr/>
          <p:nvPr userDrawn="1"/>
        </p:nvPicPr>
        <p:blipFill>
          <a:blip r:embed="rId3" cstate="print"/>
          <a:srcRect t="90086"/>
          <a:stretch>
            <a:fillRect/>
          </a:stretch>
        </p:blipFill>
        <p:spPr>
          <a:xfrm>
            <a:off x="-477" y="5161756"/>
            <a:ext cx="9144968" cy="569883"/>
          </a:xfrm>
          <a:prstGeom prst="rect">
            <a:avLst/>
          </a:prstGeom>
        </p:spPr>
      </p:pic>
      <p:pic>
        <p:nvPicPr>
          <p:cNvPr id="12" name="图片 11" descr="6"/>
          <p:cNvPicPr/>
          <p:nvPr userDrawn="1"/>
        </p:nvPicPr>
        <p:blipFill>
          <a:blip r:embed="rId4" cstate="print"/>
          <a:srcRect l="38976" t="91016" r="38189"/>
          <a:stretch>
            <a:fillRect/>
          </a:stretch>
        </p:blipFill>
        <p:spPr>
          <a:xfrm>
            <a:off x="6804248" y="265212"/>
            <a:ext cx="2088232" cy="516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38" y="387684"/>
            <a:ext cx="4988859" cy="4930459"/>
          </a:xfrm>
          <a:prstGeom prst="rect">
            <a:avLst/>
          </a:prstGeom>
        </p:spPr>
      </p:pic>
      <p:sp>
        <p:nvSpPr>
          <p:cNvPr id="4" name="文本框 9"/>
          <p:cNvSpPr txBox="1"/>
          <p:nvPr userDrawn="1"/>
        </p:nvSpPr>
        <p:spPr>
          <a:xfrm>
            <a:off x="3275856" y="4568260"/>
            <a:ext cx="3771900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扫描大树或关注（微信号：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</a:p>
        </p:txBody>
      </p:sp>
      <p:sp>
        <p:nvSpPr>
          <p:cNvPr id="5" name="文本框 2"/>
          <p:cNvSpPr txBox="1"/>
          <p:nvPr userDrawn="1"/>
        </p:nvSpPr>
        <p:spPr>
          <a:xfrm>
            <a:off x="-756592" y="2353444"/>
            <a:ext cx="55530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内容页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>
            <a:fillRect/>
          </a:stretch>
        </p:blipFill>
        <p:spPr bwMode="auto">
          <a:xfrm>
            <a:off x="0" y="4"/>
            <a:ext cx="9144000" cy="5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3"/>
          <p:cNvPicPr/>
          <p:nvPr userDrawn="1"/>
        </p:nvPicPr>
        <p:blipFill>
          <a:blip r:embed="rId7" cstate="print"/>
          <a:srcRect t="90086"/>
          <a:stretch>
            <a:fillRect/>
          </a:stretch>
        </p:blipFill>
        <p:spPr>
          <a:xfrm>
            <a:off x="-477" y="5161756"/>
            <a:ext cx="9144968" cy="569883"/>
          </a:xfrm>
          <a:prstGeom prst="rect">
            <a:avLst/>
          </a:prstGeom>
        </p:spPr>
      </p:pic>
      <p:pic>
        <p:nvPicPr>
          <p:cNvPr id="4" name="图片 3" descr="6"/>
          <p:cNvPicPr/>
          <p:nvPr userDrawn="1"/>
        </p:nvPicPr>
        <p:blipFill>
          <a:blip r:embed="rId8" cstate="print"/>
          <a:srcRect l="38976" t="91016" r="38189"/>
          <a:stretch>
            <a:fillRect/>
          </a:stretch>
        </p:blipFill>
        <p:spPr>
          <a:xfrm>
            <a:off x="6804248" y="265212"/>
            <a:ext cx="2088232" cy="516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  <p:sldLayoutId id="214748371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6315" y="0"/>
            <a:ext cx="9144968" cy="5748043"/>
          </a:xfrm>
          <a:prstGeom prst="rect">
            <a:avLst/>
          </a:prstGeom>
        </p:spPr>
      </p:pic>
      <p:sp>
        <p:nvSpPr>
          <p:cNvPr id="6" name="标题 4"/>
          <p:cNvSpPr txBox="1">
            <a:spLocks/>
          </p:cNvSpPr>
          <p:nvPr/>
        </p:nvSpPr>
        <p:spPr>
          <a:xfrm>
            <a:off x="398798" y="1807115"/>
            <a:ext cx="5406641" cy="889092"/>
          </a:xfrm>
          <a:ln>
            <a:noFill/>
          </a:ln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人脸识别门禁系统</a:t>
            </a:r>
            <a:endParaRPr kumimoji="1" lang="en-US" altLang="zh-CN" sz="4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本占位符 28"/>
          <p:cNvSpPr txBox="1">
            <a:spLocks/>
          </p:cNvSpPr>
          <p:nvPr/>
        </p:nvSpPr>
        <p:spPr>
          <a:xfrm>
            <a:off x="1625675" y="2871203"/>
            <a:ext cx="2880494" cy="800183"/>
          </a:xfrm>
          <a:prstGeom prst="rect">
            <a:avLst/>
          </a:prstGeom>
        </p:spPr>
        <p:txBody>
          <a:bodyPr lIns="71323" tIns="35662" rIns="71323" bIns="35662"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第九组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984931" y="2871199"/>
            <a:ext cx="1416751" cy="8890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1809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24" y="804179"/>
            <a:ext cx="6684322" cy="117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1.3.1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人脸识别方法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接口调用方法：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face_predict(image)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E53204C-9E2D-43FD-BE39-CFE21C19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0262"/>
              </p:ext>
            </p:extLst>
          </p:nvPr>
        </p:nvGraphicFramePr>
        <p:xfrm>
          <a:off x="983856" y="2264574"/>
          <a:ext cx="4680520" cy="75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29847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0CFDD44-F2BE-4B82-9FA6-1A0FFD33BF47}"/>
              </a:ext>
            </a:extLst>
          </p:cNvPr>
          <p:cNvSpPr txBox="1"/>
          <p:nvPr/>
        </p:nvSpPr>
        <p:spPr>
          <a:xfrm>
            <a:off x="883702" y="193252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1.2.2</a:t>
            </a:r>
            <a:r>
              <a:rPr lang="zh-CN" altLang="en-US" dirty="0"/>
              <a:t>请求参数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9DFCA2D-86DD-4CED-A3F1-BEADFF74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0703"/>
              </p:ext>
            </p:extLst>
          </p:nvPr>
        </p:nvGraphicFramePr>
        <p:xfrm>
          <a:off x="983856" y="3505572"/>
          <a:ext cx="4680520" cy="7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31176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ret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2F8622-4E8B-45F4-AE8E-81DA6EA33463}"/>
              </a:ext>
            </a:extLst>
          </p:cNvPr>
          <p:cNvSpPr txBox="1"/>
          <p:nvPr/>
        </p:nvSpPr>
        <p:spPr>
          <a:xfrm>
            <a:off x="966368" y="3022993"/>
            <a:ext cx="32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</a:t>
            </a:r>
            <a:r>
              <a:rPr lang="zh-CN" altLang="en-US" dirty="0"/>
              <a:t>返回参数</a:t>
            </a:r>
          </a:p>
        </p:txBody>
      </p:sp>
    </p:spTree>
    <p:extLst>
      <p:ext uri="{BB962C8B-B14F-4D97-AF65-F5344CB8AC3E}">
        <p14:creationId xmlns:p14="http://schemas.microsoft.com/office/powerpoint/2010/main" val="9144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24" y="804179"/>
            <a:ext cx="6684322" cy="117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1.4.1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利用人脸识别控制开门方法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接口调用方法：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Open_Door(faceId)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E53204C-9E2D-43FD-BE39-CFE21C19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33768"/>
              </p:ext>
            </p:extLst>
          </p:nvPr>
        </p:nvGraphicFramePr>
        <p:xfrm>
          <a:off x="983856" y="2264574"/>
          <a:ext cx="4680520" cy="75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29847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faceId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0CFDD44-F2BE-4B82-9FA6-1A0FFD33BF47}"/>
              </a:ext>
            </a:extLst>
          </p:cNvPr>
          <p:cNvSpPr txBox="1"/>
          <p:nvPr/>
        </p:nvSpPr>
        <p:spPr>
          <a:xfrm>
            <a:off x="883702" y="193252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1.4.2</a:t>
            </a:r>
            <a:r>
              <a:rPr lang="zh-CN" altLang="en-US" dirty="0"/>
              <a:t>请求参数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9DFCA2D-86DD-4CED-A3F1-BEADFF74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54480"/>
              </p:ext>
            </p:extLst>
          </p:nvPr>
        </p:nvGraphicFramePr>
        <p:xfrm>
          <a:off x="983856" y="3505572"/>
          <a:ext cx="4680520" cy="7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31176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door_open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开门的口令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2F8622-4E8B-45F4-AE8E-81DA6EA33463}"/>
              </a:ext>
            </a:extLst>
          </p:cNvPr>
          <p:cNvSpPr txBox="1"/>
          <p:nvPr/>
        </p:nvSpPr>
        <p:spPr>
          <a:xfrm>
            <a:off x="966368" y="3022993"/>
            <a:ext cx="32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1.4.3</a:t>
            </a:r>
            <a:r>
              <a:rPr lang="zh-CN" altLang="en-US" dirty="0"/>
              <a:t>返回参数</a:t>
            </a:r>
          </a:p>
        </p:txBody>
      </p:sp>
    </p:spTree>
    <p:extLst>
      <p:ext uri="{BB962C8B-B14F-4D97-AF65-F5344CB8AC3E}">
        <p14:creationId xmlns:p14="http://schemas.microsoft.com/office/powerpoint/2010/main" val="300555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24" y="804179"/>
            <a:ext cx="6684322" cy="117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1.5.1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利用人脸识别控制开门方法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接口调用方法：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Open_Alarm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(faceId)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E53204C-9E2D-43FD-BE39-CFE21C19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85158"/>
              </p:ext>
            </p:extLst>
          </p:nvPr>
        </p:nvGraphicFramePr>
        <p:xfrm>
          <a:off x="983856" y="2264574"/>
          <a:ext cx="4680520" cy="75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29847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faceId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0CFDD44-F2BE-4B82-9FA6-1A0FFD33BF47}"/>
              </a:ext>
            </a:extLst>
          </p:cNvPr>
          <p:cNvSpPr txBox="1"/>
          <p:nvPr/>
        </p:nvSpPr>
        <p:spPr>
          <a:xfrm>
            <a:off x="883702" y="193252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1.5.2</a:t>
            </a:r>
            <a:r>
              <a:rPr lang="zh-CN" altLang="en-US" dirty="0"/>
              <a:t>请求参数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9DFCA2D-86DD-4CED-A3F1-BEADFF74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03365"/>
              </p:ext>
            </p:extLst>
          </p:nvPr>
        </p:nvGraphicFramePr>
        <p:xfrm>
          <a:off x="983856" y="3505572"/>
          <a:ext cx="4680520" cy="7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31176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clarm_open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开启警报器口令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2F8622-4E8B-45F4-AE8E-81DA6EA33463}"/>
              </a:ext>
            </a:extLst>
          </p:cNvPr>
          <p:cNvSpPr txBox="1"/>
          <p:nvPr/>
        </p:nvSpPr>
        <p:spPr>
          <a:xfrm>
            <a:off x="966368" y="3022993"/>
            <a:ext cx="32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1.5.3</a:t>
            </a:r>
            <a:r>
              <a:rPr lang="zh-CN" altLang="en-US" dirty="0"/>
              <a:t>返回参数</a:t>
            </a:r>
          </a:p>
        </p:txBody>
      </p:sp>
    </p:spTree>
    <p:extLst>
      <p:ext uri="{BB962C8B-B14F-4D97-AF65-F5344CB8AC3E}">
        <p14:creationId xmlns:p14="http://schemas.microsoft.com/office/powerpoint/2010/main" val="191642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7272808" cy="252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：设计经验小结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一个项目的开发不是一蹴而就，模块化的设计可以极大的加速项目的开发过程，因为这个项目老师已经搭好了主体框架，所以我们小组成员只需要完成各自的模块就可以了，所以完成的时间也比较快，各成员对自己负责的模块也添加了清晰且简洁的注释，极大方便了将整个项目的集成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7272808" cy="290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2.</a:t>
            </a:r>
            <a:r>
              <a:rPr lang="zh-CN" altLang="en-US" sz="2400" dirty="0">
                <a:solidFill>
                  <a:prstClr val="black"/>
                </a:solidFill>
              </a:rPr>
              <a:t>调试经验小结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prstClr val="black"/>
                </a:solidFill>
              </a:rPr>
              <a:t>由于此次人脸识别门禁系统的项目开发采用了模块化的设计，小组成员完成各自的模块后会根据自己模块的输入输出进行调试，对各自模块的调试也不是特别复杂，最后对所有模块集成后再进行集成测试，所以项目开发过程中遇到的问题不会很复杂，小组内成员互相交流也很快解决了这些问题。</a:t>
            </a:r>
          </a:p>
        </p:txBody>
      </p:sp>
    </p:spTree>
    <p:extLst>
      <p:ext uri="{BB962C8B-B14F-4D97-AF65-F5344CB8AC3E}">
        <p14:creationId xmlns:p14="http://schemas.microsoft.com/office/powerpoint/2010/main" val="259576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6408712" cy="31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3.</a:t>
            </a:r>
            <a:r>
              <a:rPr lang="zh-CN" altLang="en-US" sz="2400" dirty="0">
                <a:solidFill>
                  <a:prstClr val="black"/>
                </a:solidFill>
              </a:rPr>
              <a:t>项目实践感想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在此次项目中收获了很多学习到了很多以前没有学过的专业知识，也提高了自己动手编程的能力，项目实施过程中都遇到了或多或少的问题，通过老师的讲解和自己查阅资料也很好的解决了这些问题。此次项目极大的加深了对</a:t>
            </a:r>
            <a:r>
              <a:rPr lang="en-US" altLang="zh-CN" dirty="0">
                <a:solidFill>
                  <a:prstClr val="black"/>
                </a:solidFill>
              </a:rPr>
              <a:t>python</a:t>
            </a:r>
            <a:r>
              <a:rPr lang="zh-CN" altLang="en-US" dirty="0">
                <a:solidFill>
                  <a:prstClr val="black"/>
                </a:solidFill>
              </a:rPr>
              <a:t>语法的认识，也学习到了</a:t>
            </a:r>
            <a:r>
              <a:rPr lang="en-US" altLang="zh-CN" dirty="0">
                <a:solidFill>
                  <a:prstClr val="black"/>
                </a:solidFill>
              </a:rPr>
              <a:t>python</a:t>
            </a:r>
            <a:r>
              <a:rPr lang="zh-CN" altLang="en-US" dirty="0">
                <a:solidFill>
                  <a:prstClr val="black"/>
                </a:solidFill>
              </a:rPr>
              <a:t>各种库的应用和项目开发过程中的模块化思想。</a:t>
            </a:r>
            <a:endParaRPr lang="en-US" altLang="zh-CN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4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 txBox="1">
            <a:spLocks/>
          </p:cNvSpPr>
          <p:nvPr/>
        </p:nvSpPr>
        <p:spPr>
          <a:xfrm>
            <a:off x="971600" y="2777491"/>
            <a:ext cx="2592288" cy="17601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课程顾问：谭老师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9414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3692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516195" y="756320"/>
            <a:ext cx="7992554" cy="453351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</a:t>
            </a:r>
            <a:endParaRPr lang="en-US" altLang="zh-CN" sz="2000" dirty="0"/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一：项目概述</a:t>
            </a:r>
            <a:endParaRPr lang="en-US" altLang="zh-CN" sz="2000" dirty="0"/>
          </a:p>
          <a:p>
            <a:pPr marL="180975" lvl="0" indent="-1809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二：团队分工</a:t>
            </a:r>
            <a:endParaRPr lang="en-US" altLang="zh-CN" sz="2000" dirty="0"/>
          </a:p>
          <a:p>
            <a:pPr marL="180975" lvl="0" indent="-1809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000" dirty="0"/>
              <a:t>三：设计说明</a:t>
            </a:r>
            <a:endParaRPr lang="en-US" altLang="zh-CN" sz="2000" dirty="0"/>
          </a:p>
          <a:p>
            <a:pPr marL="180975" indent="-180975">
              <a:lnSpc>
                <a:spcPct val="114000"/>
              </a:lnSpc>
              <a:spcBef>
                <a:spcPts val="0"/>
              </a:spcBef>
            </a:pPr>
            <a:endParaRPr lang="en-US" altLang="zh-CN" sz="1400" dirty="0"/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四：项目总结</a:t>
            </a:r>
            <a:endParaRPr lang="en-US" altLang="zh-CN" sz="2000" dirty="0"/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	</a:t>
            </a:r>
            <a:endParaRPr lang="en-US" altLang="zh-CN" sz="2400" dirty="0"/>
          </a:p>
        </p:txBody>
      </p:sp>
      <p:sp>
        <p:nvSpPr>
          <p:cNvPr id="4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7272808" cy="2370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1.</a:t>
            </a:r>
            <a:r>
              <a:rPr lang="zh-CN" altLang="en-US" sz="2400" dirty="0">
                <a:solidFill>
                  <a:prstClr val="black"/>
                </a:solidFill>
              </a:rPr>
              <a:t>项目背景：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人脸识别是基于生物特征识别技术的身份认证的最主要方法之一，其具有着直接，友好，非接触性等特点。将人脸识别应用于门禁系统极大的强化了出入小区，写字楼的安全管理级别。通过完善门禁系统，赋予其多种不同的功能，如限时访问，多重验证等等可以满足多种区域出入口控制的需要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项目概述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7272808" cy="2370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项目需求：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人脸识别门禁系统要求人脸识别的准确率一定要高，否则出现误识别，不能识别等情况都会导致人脸识别门禁系统的应用受到极大的阻碍。另外还需要系统根据人脸识别的结果做出相应的反应。此外还需要人脸资料库，这里我们小组内成员导入了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张照片作为人脸资料库。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项目概述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7272808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系统框图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人像已认证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人像未认证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E31CE2-3732-43A5-887C-BDBEBBB2BBFE}"/>
              </a:ext>
            </a:extLst>
          </p:cNvPr>
          <p:cNvSpPr/>
          <p:nvPr/>
        </p:nvSpPr>
        <p:spPr>
          <a:xfrm>
            <a:off x="3419872" y="1273324"/>
            <a:ext cx="100811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042CE-71B8-4241-9750-56A343E6E250}"/>
              </a:ext>
            </a:extLst>
          </p:cNvPr>
          <p:cNvSpPr/>
          <p:nvPr/>
        </p:nvSpPr>
        <p:spPr>
          <a:xfrm>
            <a:off x="945781" y="1979894"/>
            <a:ext cx="1754011" cy="44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A218B-1BB4-4C71-936B-D672924D9E11}"/>
              </a:ext>
            </a:extLst>
          </p:cNvPr>
          <p:cNvSpPr txBox="1"/>
          <p:nvPr/>
        </p:nvSpPr>
        <p:spPr>
          <a:xfrm>
            <a:off x="3687534" y="1561356"/>
            <a:ext cx="461665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人脸识别门禁系统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25313D-23A7-4C10-89C5-BE656239D457}"/>
              </a:ext>
            </a:extLst>
          </p:cNvPr>
          <p:cNvSpPr/>
          <p:nvPr/>
        </p:nvSpPr>
        <p:spPr>
          <a:xfrm>
            <a:off x="945780" y="2843991"/>
            <a:ext cx="1754011" cy="44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4C3F65-2162-45A7-828F-0445ED608949}"/>
              </a:ext>
            </a:extLst>
          </p:cNvPr>
          <p:cNvSpPr/>
          <p:nvPr/>
        </p:nvSpPr>
        <p:spPr>
          <a:xfrm>
            <a:off x="5005686" y="1979894"/>
            <a:ext cx="1510527" cy="44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8D8187-9867-4976-A495-FA1569BF106C}"/>
              </a:ext>
            </a:extLst>
          </p:cNvPr>
          <p:cNvSpPr txBox="1"/>
          <p:nvPr/>
        </p:nvSpPr>
        <p:spPr>
          <a:xfrm>
            <a:off x="5005686" y="2006324"/>
            <a:ext cx="17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开启门禁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FF6C2A-B4F5-4BB0-A062-DE7B25ED5B70}"/>
              </a:ext>
            </a:extLst>
          </p:cNvPr>
          <p:cNvSpPr/>
          <p:nvPr/>
        </p:nvSpPr>
        <p:spPr>
          <a:xfrm>
            <a:off x="5005689" y="2857500"/>
            <a:ext cx="1510528" cy="654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0D824A-BD93-455A-8392-EE3C031FBDD5}"/>
              </a:ext>
            </a:extLst>
          </p:cNvPr>
          <p:cNvSpPr txBox="1"/>
          <p:nvPr/>
        </p:nvSpPr>
        <p:spPr>
          <a:xfrm>
            <a:off x="5005687" y="2857500"/>
            <a:ext cx="151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不开启门禁，打开报警器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0B3A34A-DE96-45D7-BC69-6D93A179D83F}"/>
              </a:ext>
            </a:extLst>
          </p:cNvPr>
          <p:cNvCxnSpPr>
            <a:stCxn id="10" idx="3"/>
          </p:cNvCxnSpPr>
          <p:nvPr/>
        </p:nvCxnSpPr>
        <p:spPr>
          <a:xfrm>
            <a:off x="2699792" y="2202673"/>
            <a:ext cx="720080" cy="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A08980-08C7-42D4-B1B3-07612F22A148}"/>
              </a:ext>
            </a:extLst>
          </p:cNvPr>
          <p:cNvCxnSpPr>
            <a:stCxn id="12" idx="3"/>
          </p:cNvCxnSpPr>
          <p:nvPr/>
        </p:nvCxnSpPr>
        <p:spPr>
          <a:xfrm>
            <a:off x="2699791" y="3066770"/>
            <a:ext cx="720081" cy="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5777F16-69A9-427F-A911-B72207E7B04D}"/>
              </a:ext>
            </a:extLst>
          </p:cNvPr>
          <p:cNvCxnSpPr>
            <a:endCxn id="15" idx="1"/>
          </p:cNvCxnSpPr>
          <p:nvPr/>
        </p:nvCxnSpPr>
        <p:spPr>
          <a:xfrm>
            <a:off x="4452264" y="2190990"/>
            <a:ext cx="55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032BA37-0297-4260-81AC-16AC6DE58E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16861" y="3180666"/>
            <a:ext cx="588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0A2114D-6040-4431-A752-15649B5D574A}"/>
              </a:ext>
            </a:extLst>
          </p:cNvPr>
          <p:cNvSpPr/>
          <p:nvPr/>
        </p:nvSpPr>
        <p:spPr>
          <a:xfrm>
            <a:off x="7000133" y="1973333"/>
            <a:ext cx="1198086" cy="44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9240CF-FCC7-4B47-937C-456634E4C514}"/>
              </a:ext>
            </a:extLst>
          </p:cNvPr>
          <p:cNvSpPr txBox="1"/>
          <p:nvPr/>
        </p:nvSpPr>
        <p:spPr>
          <a:xfrm>
            <a:off x="7000133" y="2006324"/>
            <a:ext cx="11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关闭门禁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70E316-F188-49F6-917E-648507D07CE5}"/>
              </a:ext>
            </a:extLst>
          </p:cNvPr>
          <p:cNvSpPr/>
          <p:nvPr/>
        </p:nvSpPr>
        <p:spPr>
          <a:xfrm>
            <a:off x="7013539" y="2998197"/>
            <a:ext cx="1389930" cy="44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F5A56A-1CB0-4C8E-81FA-DDEF1DCB421A}"/>
              </a:ext>
            </a:extLst>
          </p:cNvPr>
          <p:cNvSpPr txBox="1"/>
          <p:nvPr/>
        </p:nvSpPr>
        <p:spPr>
          <a:xfrm>
            <a:off x="7000133" y="2995999"/>
            <a:ext cx="160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关闭报警器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B5B331-650E-4EC5-AC4B-DD7F35CBA1D9}"/>
              </a:ext>
            </a:extLst>
          </p:cNvPr>
          <p:cNvCxnSpPr>
            <a:endCxn id="29" idx="1"/>
          </p:cNvCxnSpPr>
          <p:nvPr/>
        </p:nvCxnSpPr>
        <p:spPr>
          <a:xfrm>
            <a:off x="6516213" y="2190990"/>
            <a:ext cx="483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2B4AE2-54F1-43BB-B4E9-C58FEAE388EE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 flipV="1">
            <a:off x="6516216" y="3180665"/>
            <a:ext cx="483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团队分工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107503" y="985292"/>
            <a:ext cx="6624737" cy="360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小组成员：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李林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组长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：将小组各个成员完成的模块进行整合，对人脸识别门禁系统进行测试。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彭宇：数据分割模块，将人脸资料分成训练集验证集测试集三个集合，并对人脸图像的像素进行归一化。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薛磊：图片加载模块，包括设置图片的尺寸以及输出图片的标签。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王俊：</a:t>
            </a:r>
            <a:r>
              <a:rPr lang="en-US" altLang="zh-CN" sz="1600" dirty="0">
                <a:solidFill>
                  <a:prstClr val="black"/>
                </a:solidFill>
              </a:rPr>
              <a:t>CNN</a:t>
            </a:r>
            <a:r>
              <a:rPr lang="zh-CN" altLang="en-US" sz="1600" dirty="0">
                <a:solidFill>
                  <a:prstClr val="black"/>
                </a:solidFill>
              </a:rPr>
              <a:t>网络模型的创建，完善，保存等。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刘世翔，陈东：人脸识别模块，根据人脸识别模型，调用摄像头根据模型识别的结果做出特征显示。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燕泓达：人脸识别输出模块，根据串口来对识别的结果做出相应的反应，</a:t>
            </a:r>
            <a:r>
              <a:rPr lang="en-US" altLang="zh-CN" sz="1600" dirty="0">
                <a:solidFill>
                  <a:prstClr val="black"/>
                </a:solidFill>
              </a:rPr>
              <a:t>ptt</a:t>
            </a:r>
            <a:r>
              <a:rPr lang="zh-CN" altLang="en-US" sz="1600" dirty="0">
                <a:solidFill>
                  <a:prstClr val="black"/>
                </a:solidFill>
              </a:rPr>
              <a:t>编写。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设计说明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437674" y="1273324"/>
            <a:ext cx="5949384" cy="236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25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功能描述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00050" lvl="1"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zh-CN" altLang="en-US" sz="2400" dirty="0">
                <a:solidFill>
                  <a:prstClr val="black"/>
                </a:solidFill>
              </a:rPr>
              <a:t>人脸识别门禁系统基于</a:t>
            </a:r>
            <a:r>
              <a:rPr lang="en-US" altLang="zh-CN" sz="2400" dirty="0">
                <a:solidFill>
                  <a:prstClr val="black"/>
                </a:solidFill>
              </a:rPr>
              <a:t>CNN</a:t>
            </a:r>
            <a:r>
              <a:rPr lang="zh-CN" altLang="en-US" sz="2400" dirty="0">
                <a:solidFill>
                  <a:prstClr val="black"/>
                </a:solidFill>
              </a:rPr>
              <a:t>网络模型而创建，通过对人脸资料库的学习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zh-CN" altLang="en-US" sz="2400" dirty="0">
                <a:solidFill>
                  <a:prstClr val="black"/>
                </a:solidFill>
              </a:rPr>
              <a:t>训练可以实现根据人脸对门禁进行控制，如开关门，开关警报等。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249" y="700614"/>
            <a:ext cx="5472608" cy="209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接口说明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1.1.1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接收人脸资料库的图片以及标签。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接口调用方法：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load_dataset(‘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文件名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')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E53204C-9E2D-43FD-BE39-CFE21C19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0011"/>
              </p:ext>
            </p:extLst>
          </p:nvPr>
        </p:nvGraphicFramePr>
        <p:xfrm>
          <a:off x="969768" y="2614150"/>
          <a:ext cx="4680520" cy="75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29847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./mypic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0CFDD44-F2BE-4B82-9FA6-1A0FFD33BF47}"/>
              </a:ext>
            </a:extLst>
          </p:cNvPr>
          <p:cNvSpPr txBox="1"/>
          <p:nvPr/>
        </p:nvSpPr>
        <p:spPr>
          <a:xfrm>
            <a:off x="826577" y="226266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1.1.2</a:t>
            </a:r>
            <a:r>
              <a:rPr lang="zh-CN" altLang="en-US" dirty="0"/>
              <a:t>请求参数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9DFCA2D-86DD-4CED-A3F1-BEADFF74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39501"/>
              </p:ext>
            </p:extLst>
          </p:nvPr>
        </p:nvGraphicFramePr>
        <p:xfrm>
          <a:off x="983856" y="3869530"/>
          <a:ext cx="4680520" cy="114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31176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5653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2F8622-4E8B-45F4-AE8E-81DA6EA33463}"/>
              </a:ext>
            </a:extLst>
          </p:cNvPr>
          <p:cNvSpPr txBox="1"/>
          <p:nvPr/>
        </p:nvSpPr>
        <p:spPr>
          <a:xfrm>
            <a:off x="883702" y="3500198"/>
            <a:ext cx="32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1.1.3</a:t>
            </a:r>
            <a:r>
              <a:rPr lang="zh-CN" altLang="en-US" dirty="0"/>
              <a:t>返回参数</a:t>
            </a:r>
          </a:p>
        </p:txBody>
      </p:sp>
    </p:spTree>
    <p:extLst>
      <p:ext uri="{BB962C8B-B14F-4D97-AF65-F5344CB8AC3E}">
        <p14:creationId xmlns:p14="http://schemas.microsoft.com/office/powerpoint/2010/main" val="2300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24" y="804179"/>
            <a:ext cx="6684322" cy="117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1.2.1</a:t>
            </a: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修改图片尺寸方法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400050" marR="0" lvl="1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接口调用方法：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resize_image(image, height=64, width=64)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E53204C-9E2D-43FD-BE39-CFE21C19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5879"/>
              </p:ext>
            </p:extLst>
          </p:nvPr>
        </p:nvGraphicFramePr>
        <p:xfrm>
          <a:off x="983856" y="2264574"/>
          <a:ext cx="4680520" cy="154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29847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0030"/>
                  </a:ext>
                </a:extLst>
              </a:tr>
              <a:tr h="39265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6468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0CFDD44-F2BE-4B82-9FA6-1A0FFD33BF47}"/>
              </a:ext>
            </a:extLst>
          </p:cNvPr>
          <p:cNvSpPr txBox="1"/>
          <p:nvPr/>
        </p:nvSpPr>
        <p:spPr>
          <a:xfrm>
            <a:off x="883702" y="193252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1.2.2</a:t>
            </a:r>
            <a:r>
              <a:rPr lang="zh-CN" altLang="en-US" dirty="0"/>
              <a:t>请求参数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9DFCA2D-86DD-4CED-A3F1-BEADFF74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29547"/>
              </p:ext>
            </p:extLst>
          </p:nvPr>
        </p:nvGraphicFramePr>
        <p:xfrm>
          <a:off x="983856" y="4311468"/>
          <a:ext cx="4680520" cy="7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48">
                  <a:extLst>
                    <a:ext uri="{9D8B030D-6E8A-4147-A177-3AD203B41FA5}">
                      <a16:colId xmlns:a16="http://schemas.microsoft.com/office/drawing/2014/main" val="355290076"/>
                    </a:ext>
                  </a:extLst>
                </a:gridCol>
                <a:gridCol w="1792636">
                  <a:extLst>
                    <a:ext uri="{9D8B030D-6E8A-4147-A177-3AD203B41FA5}">
                      <a16:colId xmlns:a16="http://schemas.microsoft.com/office/drawing/2014/main" val="173875454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08310320"/>
                    </a:ext>
                  </a:extLst>
                </a:gridCol>
              </a:tblGrid>
              <a:tr h="31176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1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人脸图片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97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2F8622-4E8B-45F4-AE8E-81DA6EA33463}"/>
              </a:ext>
            </a:extLst>
          </p:cNvPr>
          <p:cNvSpPr txBox="1"/>
          <p:nvPr/>
        </p:nvSpPr>
        <p:spPr>
          <a:xfrm>
            <a:off x="885270" y="3918500"/>
            <a:ext cx="32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1.2.3</a:t>
            </a:r>
            <a:r>
              <a:rPr lang="zh-CN" altLang="en-US" dirty="0"/>
              <a:t>返回参数</a:t>
            </a:r>
          </a:p>
        </p:txBody>
      </p:sp>
    </p:spTree>
    <p:extLst>
      <p:ext uri="{BB962C8B-B14F-4D97-AF65-F5344CB8AC3E}">
        <p14:creationId xmlns:p14="http://schemas.microsoft.com/office/powerpoint/2010/main" val="36026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1057</Words>
  <Application>Microsoft Office PowerPoint</Application>
  <PresentationFormat>全屏显示(16:10)</PresentationFormat>
  <Paragraphs>180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华文细黑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micky</dc:creator>
  <cp:lastModifiedBy> </cp:lastModifiedBy>
  <cp:revision>132</cp:revision>
  <dcterms:created xsi:type="dcterms:W3CDTF">2012-04-18T08:59:54Z</dcterms:created>
  <dcterms:modified xsi:type="dcterms:W3CDTF">2020-08-02T04:07:59Z</dcterms:modified>
</cp:coreProperties>
</file>