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sldIdLst>
    <p:sldId id="256" r:id="rId3"/>
    <p:sldId id="279" r:id="rId4"/>
    <p:sldId id="258" r:id="rId5"/>
    <p:sldId id="270" r:id="rId6"/>
    <p:sldId id="276" r:id="rId7"/>
    <p:sldId id="281" r:id="rId8"/>
    <p:sldId id="282" r:id="rId9"/>
    <p:sldId id="277" r:id="rId10"/>
    <p:sldId id="283" r:id="rId11"/>
    <p:sldId id="278" r:id="rId12"/>
    <p:sldId id="284" r:id="rId13"/>
    <p:sldId id="261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4F9"/>
    <a:srgbClr val="E6E6E6"/>
    <a:srgbClr val="FFC400"/>
    <a:srgbClr val="BD40A4"/>
    <a:srgbClr val="123156"/>
    <a:srgbClr val="747ADC"/>
    <a:srgbClr val="DFE6F1"/>
    <a:srgbClr val="D1DBEA"/>
    <a:srgbClr val="B0C1E0"/>
    <a:srgbClr val="E8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105" d="100"/>
          <a:sy n="105" d="100"/>
        </p:scale>
        <p:origin x="75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5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任意多边形: 形状 303"/>
          <p:cNvSpPr/>
          <p:nvPr userDrawn="1"/>
        </p:nvSpPr>
        <p:spPr>
          <a:xfrm>
            <a:off x="-1" y="469702"/>
            <a:ext cx="1654629" cy="3309258"/>
          </a:xfrm>
          <a:custGeom>
            <a:avLst/>
            <a:gdLst>
              <a:gd name="connsiteX0" fmla="*/ 0 w 1161612"/>
              <a:gd name="connsiteY0" fmla="*/ 0 h 2323224"/>
              <a:gd name="connsiteX1" fmla="*/ 1161612 w 1161612"/>
              <a:gd name="connsiteY1" fmla="*/ 1161612 h 2323224"/>
              <a:gd name="connsiteX2" fmla="*/ 0 w 1161612"/>
              <a:gd name="connsiteY2" fmla="*/ 2323224 h 232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612" h="2323224">
                <a:moveTo>
                  <a:pt x="0" y="0"/>
                </a:moveTo>
                <a:cubicBezTo>
                  <a:pt x="641541" y="0"/>
                  <a:pt x="1161612" y="520071"/>
                  <a:pt x="1161612" y="1161612"/>
                </a:cubicBezTo>
                <a:cubicBezTo>
                  <a:pt x="1161612" y="1803153"/>
                  <a:pt x="641541" y="2323224"/>
                  <a:pt x="0" y="2323224"/>
                </a:cubicBezTo>
                <a:close/>
              </a:path>
            </a:pathLst>
          </a:custGeom>
          <a:solidFill>
            <a:srgbClr val="F1F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Freeform 301_1"/>
          <p:cNvSpPr/>
          <p:nvPr userDrawn="1"/>
        </p:nvSpPr>
        <p:spPr>
          <a:xfrm>
            <a:off x="4191000" y="5077"/>
            <a:ext cx="8016311" cy="3437551"/>
          </a:xfrm>
          <a:custGeom>
            <a:avLst/>
            <a:gdLst>
              <a:gd name="connsiteX0" fmla="*/ 0 w 3440415"/>
              <a:gd name="connsiteY0" fmla="*/ 0 h 3390900"/>
              <a:gd name="connsiteX1" fmla="*/ 3440415 w 3440415"/>
              <a:gd name="connsiteY1" fmla="*/ 0 h 3390900"/>
              <a:gd name="connsiteX2" fmla="*/ 3440415 w 3440415"/>
              <a:gd name="connsiteY2" fmla="*/ 3390900 h 3390900"/>
              <a:gd name="connsiteX3" fmla="*/ 3193 w 3440415"/>
              <a:gd name="connsiteY3" fmla="*/ 126310 h 339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0415" h="3390900">
                <a:moveTo>
                  <a:pt x="0" y="0"/>
                </a:moveTo>
                <a:lnTo>
                  <a:pt x="3440415" y="0"/>
                </a:lnTo>
                <a:lnTo>
                  <a:pt x="3440415" y="3390900"/>
                </a:lnTo>
                <a:cubicBezTo>
                  <a:pt x="1599017" y="3390900"/>
                  <a:pt x="95373" y="1944800"/>
                  <a:pt x="3193" y="126310"/>
                </a:cubicBezTo>
                <a:close/>
              </a:path>
            </a:pathLst>
          </a:custGeom>
          <a:solidFill>
            <a:srgbClr val="F1F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任意多边形: 形状 301"/>
          <p:cNvSpPr/>
          <p:nvPr userDrawn="1"/>
        </p:nvSpPr>
        <p:spPr>
          <a:xfrm>
            <a:off x="5842769" y="5077"/>
            <a:ext cx="6364542" cy="4716052"/>
          </a:xfrm>
          <a:custGeom>
            <a:avLst/>
            <a:gdLst>
              <a:gd name="connsiteX0" fmla="*/ 0 w 3440415"/>
              <a:gd name="connsiteY0" fmla="*/ 0 h 3390900"/>
              <a:gd name="connsiteX1" fmla="*/ 3440415 w 3440415"/>
              <a:gd name="connsiteY1" fmla="*/ 0 h 3390900"/>
              <a:gd name="connsiteX2" fmla="*/ 3440415 w 3440415"/>
              <a:gd name="connsiteY2" fmla="*/ 3390900 h 3390900"/>
              <a:gd name="connsiteX3" fmla="*/ 3193 w 3440415"/>
              <a:gd name="connsiteY3" fmla="*/ 126310 h 339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0415" h="3390900">
                <a:moveTo>
                  <a:pt x="0" y="0"/>
                </a:moveTo>
                <a:lnTo>
                  <a:pt x="3440415" y="0"/>
                </a:lnTo>
                <a:lnTo>
                  <a:pt x="3440415" y="3390900"/>
                </a:lnTo>
                <a:cubicBezTo>
                  <a:pt x="1599017" y="3390900"/>
                  <a:pt x="95373" y="1944800"/>
                  <a:pt x="3193" y="1263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96657" y="4524100"/>
            <a:ext cx="5223383" cy="55879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96657" y="1130300"/>
            <a:ext cx="5223383" cy="3371712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99395" y="5828039"/>
            <a:ext cx="301950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732901" y="5828039"/>
            <a:ext cx="2187139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9968" name="组合 9967"/>
          <p:cNvGrpSpPr/>
          <p:nvPr userDrawn="1"/>
        </p:nvGrpSpPr>
        <p:grpSpPr>
          <a:xfrm>
            <a:off x="8550784" y="1552896"/>
            <a:ext cx="2944558" cy="3673318"/>
            <a:chOff x="8876478" y="1692941"/>
            <a:chExt cx="2348532" cy="2929779"/>
          </a:xfrm>
        </p:grpSpPr>
        <p:grpSp>
          <p:nvGrpSpPr>
            <p:cNvPr id="9967" name="组合 9966"/>
            <p:cNvGrpSpPr/>
            <p:nvPr userDrawn="1"/>
          </p:nvGrpSpPr>
          <p:grpSpPr>
            <a:xfrm>
              <a:off x="8876478" y="1692941"/>
              <a:ext cx="1401185" cy="1999402"/>
              <a:chOff x="7825308" y="991357"/>
              <a:chExt cx="1915276" cy="2732978"/>
            </a:xfrm>
          </p:grpSpPr>
          <p:sp>
            <p:nvSpPr>
              <p:cNvPr id="3330" name="Freeform 7"/>
              <p:cNvSpPr/>
              <p:nvPr userDrawn="1"/>
            </p:nvSpPr>
            <p:spPr bwMode="auto">
              <a:xfrm>
                <a:off x="9563555" y="1928763"/>
                <a:ext cx="123077" cy="1795571"/>
              </a:xfrm>
              <a:custGeom>
                <a:avLst/>
                <a:gdLst>
                  <a:gd name="T0" fmla="*/ 0 w 73"/>
                  <a:gd name="T1" fmla="*/ 0 h 1065"/>
                  <a:gd name="T2" fmla="*/ 28 w 73"/>
                  <a:gd name="T3" fmla="*/ 1065 h 1065"/>
                  <a:gd name="T4" fmla="*/ 73 w 73"/>
                  <a:gd name="T5" fmla="*/ 1065 h 1065"/>
                  <a:gd name="T6" fmla="*/ 48 w 73"/>
                  <a:gd name="T7" fmla="*/ 0 h 1065"/>
                  <a:gd name="T8" fmla="*/ 0 w 73"/>
                  <a:gd name="T9" fmla="*/ 0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1065">
                    <a:moveTo>
                      <a:pt x="0" y="0"/>
                    </a:moveTo>
                    <a:lnTo>
                      <a:pt x="28" y="1065"/>
                    </a:lnTo>
                    <a:lnTo>
                      <a:pt x="73" y="1065"/>
                    </a:lnTo>
                    <a:lnTo>
                      <a:pt x="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848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1" name="Freeform 8"/>
              <p:cNvSpPr/>
              <p:nvPr userDrawn="1"/>
            </p:nvSpPr>
            <p:spPr bwMode="auto">
              <a:xfrm>
                <a:off x="8329416" y="1923706"/>
                <a:ext cx="241096" cy="1800629"/>
              </a:xfrm>
              <a:custGeom>
                <a:avLst/>
                <a:gdLst>
                  <a:gd name="T0" fmla="*/ 0 w 143"/>
                  <a:gd name="T1" fmla="*/ 6 h 1068"/>
                  <a:gd name="T2" fmla="*/ 99 w 143"/>
                  <a:gd name="T3" fmla="*/ 1068 h 1068"/>
                  <a:gd name="T4" fmla="*/ 143 w 143"/>
                  <a:gd name="T5" fmla="*/ 1068 h 1068"/>
                  <a:gd name="T6" fmla="*/ 44 w 143"/>
                  <a:gd name="T7" fmla="*/ 0 h 1068"/>
                  <a:gd name="T8" fmla="*/ 0 w 143"/>
                  <a:gd name="T9" fmla="*/ 6 h 10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1068">
                    <a:moveTo>
                      <a:pt x="0" y="6"/>
                    </a:moveTo>
                    <a:lnTo>
                      <a:pt x="99" y="1068"/>
                    </a:lnTo>
                    <a:lnTo>
                      <a:pt x="143" y="1068"/>
                    </a:lnTo>
                    <a:lnTo>
                      <a:pt x="44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1848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2" name="Freeform 9"/>
              <p:cNvSpPr/>
              <p:nvPr userDrawn="1"/>
            </p:nvSpPr>
            <p:spPr bwMode="auto">
              <a:xfrm>
                <a:off x="8076519" y="991357"/>
                <a:ext cx="1664065" cy="2201892"/>
              </a:xfrm>
              <a:custGeom>
                <a:avLst/>
                <a:gdLst>
                  <a:gd name="T0" fmla="*/ 0 w 987"/>
                  <a:gd name="T1" fmla="*/ 0 h 1306"/>
                  <a:gd name="T2" fmla="*/ 99 w 987"/>
                  <a:gd name="T3" fmla="*/ 1306 h 1306"/>
                  <a:gd name="T4" fmla="*/ 987 w 987"/>
                  <a:gd name="T5" fmla="*/ 1306 h 1306"/>
                  <a:gd name="T6" fmla="*/ 895 w 987"/>
                  <a:gd name="T7" fmla="*/ 0 h 1306"/>
                  <a:gd name="T8" fmla="*/ 0 w 987"/>
                  <a:gd name="T9" fmla="*/ 0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7" h="1306">
                    <a:moveTo>
                      <a:pt x="0" y="0"/>
                    </a:moveTo>
                    <a:lnTo>
                      <a:pt x="99" y="1306"/>
                    </a:lnTo>
                    <a:lnTo>
                      <a:pt x="987" y="1306"/>
                    </a:lnTo>
                    <a:lnTo>
                      <a:pt x="89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848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3" name="Freeform 10"/>
              <p:cNvSpPr/>
              <p:nvPr userDrawn="1"/>
            </p:nvSpPr>
            <p:spPr bwMode="auto">
              <a:xfrm>
                <a:off x="8833525" y="1923706"/>
                <a:ext cx="370916" cy="1800629"/>
              </a:xfrm>
              <a:custGeom>
                <a:avLst/>
                <a:gdLst>
                  <a:gd name="T0" fmla="*/ 0 w 220"/>
                  <a:gd name="T1" fmla="*/ 1068 h 1068"/>
                  <a:gd name="T2" fmla="*/ 45 w 220"/>
                  <a:gd name="T3" fmla="*/ 1068 h 1068"/>
                  <a:gd name="T4" fmla="*/ 220 w 220"/>
                  <a:gd name="T5" fmla="*/ 6 h 1068"/>
                  <a:gd name="T6" fmla="*/ 172 w 220"/>
                  <a:gd name="T7" fmla="*/ 0 h 1068"/>
                  <a:gd name="T8" fmla="*/ 0 w 220"/>
                  <a:gd name="T9" fmla="*/ 1068 h 10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1068">
                    <a:moveTo>
                      <a:pt x="0" y="1068"/>
                    </a:moveTo>
                    <a:lnTo>
                      <a:pt x="45" y="1068"/>
                    </a:lnTo>
                    <a:lnTo>
                      <a:pt x="220" y="6"/>
                    </a:lnTo>
                    <a:lnTo>
                      <a:pt x="172" y="0"/>
                    </a:lnTo>
                    <a:lnTo>
                      <a:pt x="0" y="1068"/>
                    </a:lnTo>
                    <a:close/>
                  </a:path>
                </a:pathLst>
              </a:custGeom>
              <a:solidFill>
                <a:srgbClr val="DBDA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4" name="Freeform 11"/>
              <p:cNvSpPr/>
              <p:nvPr userDrawn="1"/>
            </p:nvSpPr>
            <p:spPr bwMode="auto">
              <a:xfrm>
                <a:off x="7857341" y="1923706"/>
                <a:ext cx="369231" cy="1800629"/>
              </a:xfrm>
              <a:custGeom>
                <a:avLst/>
                <a:gdLst>
                  <a:gd name="T0" fmla="*/ 0 w 219"/>
                  <a:gd name="T1" fmla="*/ 1068 h 1068"/>
                  <a:gd name="T2" fmla="*/ 48 w 219"/>
                  <a:gd name="T3" fmla="*/ 1068 h 1068"/>
                  <a:gd name="T4" fmla="*/ 219 w 219"/>
                  <a:gd name="T5" fmla="*/ 6 h 1068"/>
                  <a:gd name="T6" fmla="*/ 175 w 219"/>
                  <a:gd name="T7" fmla="*/ 0 h 1068"/>
                  <a:gd name="T8" fmla="*/ 0 w 219"/>
                  <a:gd name="T9" fmla="*/ 1068 h 10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1068">
                    <a:moveTo>
                      <a:pt x="0" y="1068"/>
                    </a:moveTo>
                    <a:lnTo>
                      <a:pt x="48" y="1068"/>
                    </a:lnTo>
                    <a:lnTo>
                      <a:pt x="219" y="6"/>
                    </a:lnTo>
                    <a:lnTo>
                      <a:pt x="175" y="0"/>
                    </a:lnTo>
                    <a:lnTo>
                      <a:pt x="0" y="1068"/>
                    </a:lnTo>
                    <a:close/>
                  </a:path>
                </a:pathLst>
              </a:custGeom>
              <a:solidFill>
                <a:srgbClr val="DBDA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5" name="Freeform 12"/>
              <p:cNvSpPr/>
              <p:nvPr userDrawn="1"/>
            </p:nvSpPr>
            <p:spPr bwMode="auto">
              <a:xfrm>
                <a:off x="7825308" y="1168386"/>
                <a:ext cx="1615171" cy="1940566"/>
              </a:xfrm>
              <a:custGeom>
                <a:avLst/>
                <a:gdLst>
                  <a:gd name="T0" fmla="*/ 60 w 301"/>
                  <a:gd name="T1" fmla="*/ 0 h 362"/>
                  <a:gd name="T2" fmla="*/ 29 w 301"/>
                  <a:gd name="T3" fmla="*/ 27 h 362"/>
                  <a:gd name="T4" fmla="*/ 10 w 301"/>
                  <a:gd name="T5" fmla="*/ 209 h 362"/>
                  <a:gd name="T6" fmla="*/ 0 w 301"/>
                  <a:gd name="T7" fmla="*/ 362 h 362"/>
                  <a:gd name="T8" fmla="*/ 259 w 301"/>
                  <a:gd name="T9" fmla="*/ 362 h 362"/>
                  <a:gd name="T10" fmla="*/ 271 w 301"/>
                  <a:gd name="T11" fmla="*/ 223 h 362"/>
                  <a:gd name="T12" fmla="*/ 301 w 301"/>
                  <a:gd name="T13" fmla="*/ 0 h 362"/>
                  <a:gd name="T14" fmla="*/ 60 w 301"/>
                  <a:gd name="T15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1" h="362">
                    <a:moveTo>
                      <a:pt x="60" y="0"/>
                    </a:moveTo>
                    <a:cubicBezTo>
                      <a:pt x="50" y="2"/>
                      <a:pt x="36" y="16"/>
                      <a:pt x="29" y="27"/>
                    </a:cubicBezTo>
                    <a:cubicBezTo>
                      <a:pt x="6" y="66"/>
                      <a:pt x="1" y="144"/>
                      <a:pt x="10" y="209"/>
                    </a:cubicBezTo>
                    <a:cubicBezTo>
                      <a:pt x="20" y="280"/>
                      <a:pt x="9" y="330"/>
                      <a:pt x="0" y="362"/>
                    </a:cubicBezTo>
                    <a:cubicBezTo>
                      <a:pt x="259" y="362"/>
                      <a:pt x="259" y="362"/>
                      <a:pt x="259" y="362"/>
                    </a:cubicBezTo>
                    <a:cubicBezTo>
                      <a:pt x="268" y="336"/>
                      <a:pt x="281" y="292"/>
                      <a:pt x="271" y="223"/>
                    </a:cubicBezTo>
                    <a:cubicBezTo>
                      <a:pt x="258" y="125"/>
                      <a:pt x="275" y="49"/>
                      <a:pt x="301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6" name="Freeform 13"/>
              <p:cNvSpPr/>
              <p:nvPr userDrawn="1"/>
            </p:nvSpPr>
            <p:spPr bwMode="auto">
              <a:xfrm>
                <a:off x="8044485" y="991357"/>
                <a:ext cx="1448259" cy="177029"/>
              </a:xfrm>
              <a:custGeom>
                <a:avLst/>
                <a:gdLst>
                  <a:gd name="T0" fmla="*/ 0 w 859"/>
                  <a:gd name="T1" fmla="*/ 105 h 105"/>
                  <a:gd name="T2" fmla="*/ 847 w 859"/>
                  <a:gd name="T3" fmla="*/ 105 h 105"/>
                  <a:gd name="T4" fmla="*/ 859 w 859"/>
                  <a:gd name="T5" fmla="*/ 0 h 105"/>
                  <a:gd name="T6" fmla="*/ 10 w 859"/>
                  <a:gd name="T7" fmla="*/ 0 h 105"/>
                  <a:gd name="T8" fmla="*/ 0 w 859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05">
                    <a:moveTo>
                      <a:pt x="0" y="105"/>
                    </a:moveTo>
                    <a:lnTo>
                      <a:pt x="847" y="105"/>
                    </a:lnTo>
                    <a:lnTo>
                      <a:pt x="859" y="0"/>
                    </a:lnTo>
                    <a:lnTo>
                      <a:pt x="10" y="0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D1DB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7" name="Rectangle 14"/>
              <p:cNvSpPr>
                <a:spLocks noChangeArrowheads="1"/>
              </p:cNvSpPr>
              <p:nvPr userDrawn="1"/>
            </p:nvSpPr>
            <p:spPr bwMode="auto">
              <a:xfrm>
                <a:off x="8039427" y="1859639"/>
                <a:ext cx="80927" cy="150053"/>
              </a:xfrm>
              <a:prstGeom prst="rect">
                <a:avLst/>
              </a:prstGeom>
              <a:solidFill>
                <a:srgbClr val="DBDA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8" name="Freeform 15"/>
              <p:cNvSpPr/>
              <p:nvPr userDrawn="1"/>
            </p:nvSpPr>
            <p:spPr bwMode="auto">
              <a:xfrm>
                <a:off x="7980418" y="1709586"/>
                <a:ext cx="198946" cy="182086"/>
              </a:xfrm>
              <a:custGeom>
                <a:avLst/>
                <a:gdLst>
                  <a:gd name="T0" fmla="*/ 0 w 118"/>
                  <a:gd name="T1" fmla="*/ 108 h 108"/>
                  <a:gd name="T2" fmla="*/ 118 w 118"/>
                  <a:gd name="T3" fmla="*/ 108 h 108"/>
                  <a:gd name="T4" fmla="*/ 57 w 118"/>
                  <a:gd name="T5" fmla="*/ 0 h 108"/>
                  <a:gd name="T6" fmla="*/ 0 w 118"/>
                  <a:gd name="T7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8" h="108">
                    <a:moveTo>
                      <a:pt x="0" y="108"/>
                    </a:moveTo>
                    <a:lnTo>
                      <a:pt x="118" y="108"/>
                    </a:lnTo>
                    <a:lnTo>
                      <a:pt x="57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rgbClr val="DBDA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9" name="Rectangle 16"/>
              <p:cNvSpPr>
                <a:spLocks noChangeArrowheads="1"/>
              </p:cNvSpPr>
              <p:nvPr userDrawn="1"/>
            </p:nvSpPr>
            <p:spPr bwMode="auto">
              <a:xfrm>
                <a:off x="8344590" y="1731504"/>
                <a:ext cx="75870" cy="278188"/>
              </a:xfrm>
              <a:prstGeom prst="rect">
                <a:avLst/>
              </a:prstGeom>
              <a:solidFill>
                <a:srgbClr val="1848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1" name="Freeform 17"/>
              <p:cNvSpPr/>
              <p:nvPr userDrawn="1"/>
            </p:nvSpPr>
            <p:spPr bwMode="auto">
              <a:xfrm>
                <a:off x="8285580" y="1574707"/>
                <a:ext cx="193888" cy="182086"/>
              </a:xfrm>
              <a:custGeom>
                <a:avLst/>
                <a:gdLst>
                  <a:gd name="T0" fmla="*/ 0 w 115"/>
                  <a:gd name="T1" fmla="*/ 108 h 108"/>
                  <a:gd name="T2" fmla="*/ 115 w 115"/>
                  <a:gd name="T3" fmla="*/ 108 h 108"/>
                  <a:gd name="T4" fmla="*/ 58 w 115"/>
                  <a:gd name="T5" fmla="*/ 0 h 108"/>
                  <a:gd name="T6" fmla="*/ 0 w 115"/>
                  <a:gd name="T7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5" h="108">
                    <a:moveTo>
                      <a:pt x="0" y="108"/>
                    </a:moveTo>
                    <a:lnTo>
                      <a:pt x="115" y="108"/>
                    </a:lnTo>
                    <a:lnTo>
                      <a:pt x="58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rgbClr val="1848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2" name="Rectangle 18"/>
              <p:cNvSpPr>
                <a:spLocks noChangeArrowheads="1"/>
              </p:cNvSpPr>
              <p:nvPr userDrawn="1"/>
            </p:nvSpPr>
            <p:spPr bwMode="auto">
              <a:xfrm>
                <a:off x="8629521" y="1606741"/>
                <a:ext cx="80927" cy="402950"/>
              </a:xfrm>
              <a:prstGeom prst="rect">
                <a:avLst/>
              </a:prstGeom>
              <a:solidFill>
                <a:srgbClr val="6855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3" name="Freeform 19"/>
              <p:cNvSpPr/>
              <p:nvPr userDrawn="1"/>
            </p:nvSpPr>
            <p:spPr bwMode="auto">
              <a:xfrm>
                <a:off x="8570512" y="1456688"/>
                <a:ext cx="198946" cy="183773"/>
              </a:xfrm>
              <a:custGeom>
                <a:avLst/>
                <a:gdLst>
                  <a:gd name="T0" fmla="*/ 0 w 118"/>
                  <a:gd name="T1" fmla="*/ 109 h 109"/>
                  <a:gd name="T2" fmla="*/ 118 w 118"/>
                  <a:gd name="T3" fmla="*/ 109 h 109"/>
                  <a:gd name="T4" fmla="*/ 57 w 118"/>
                  <a:gd name="T5" fmla="*/ 0 h 109"/>
                  <a:gd name="T6" fmla="*/ 0 w 118"/>
                  <a:gd name="T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8" h="109">
                    <a:moveTo>
                      <a:pt x="0" y="109"/>
                    </a:moveTo>
                    <a:lnTo>
                      <a:pt x="118" y="109"/>
                    </a:lnTo>
                    <a:lnTo>
                      <a:pt x="57" y="0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6855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4" name="Rectangle 20"/>
              <p:cNvSpPr>
                <a:spLocks noChangeArrowheads="1"/>
              </p:cNvSpPr>
              <p:nvPr userDrawn="1"/>
            </p:nvSpPr>
            <p:spPr bwMode="auto">
              <a:xfrm>
                <a:off x="8978519" y="1478607"/>
                <a:ext cx="80927" cy="531085"/>
              </a:xfrm>
              <a:prstGeom prst="rect">
                <a:avLst/>
              </a:prstGeom>
              <a:solidFill>
                <a:srgbClr val="FFC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6" name="Freeform 21"/>
              <p:cNvSpPr/>
              <p:nvPr userDrawn="1"/>
            </p:nvSpPr>
            <p:spPr bwMode="auto">
              <a:xfrm>
                <a:off x="8919510" y="1323496"/>
                <a:ext cx="198946" cy="182086"/>
              </a:xfrm>
              <a:custGeom>
                <a:avLst/>
                <a:gdLst>
                  <a:gd name="T0" fmla="*/ 0 w 118"/>
                  <a:gd name="T1" fmla="*/ 108 h 108"/>
                  <a:gd name="T2" fmla="*/ 118 w 118"/>
                  <a:gd name="T3" fmla="*/ 108 h 108"/>
                  <a:gd name="T4" fmla="*/ 57 w 118"/>
                  <a:gd name="T5" fmla="*/ 0 h 108"/>
                  <a:gd name="T6" fmla="*/ 0 w 118"/>
                  <a:gd name="T7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8" h="108">
                    <a:moveTo>
                      <a:pt x="0" y="108"/>
                    </a:moveTo>
                    <a:lnTo>
                      <a:pt x="118" y="108"/>
                    </a:lnTo>
                    <a:lnTo>
                      <a:pt x="57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rgbClr val="FFC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7" name="Rectangle 22"/>
              <p:cNvSpPr>
                <a:spLocks noChangeArrowheads="1"/>
              </p:cNvSpPr>
              <p:nvPr userDrawn="1"/>
            </p:nvSpPr>
            <p:spPr bwMode="auto">
              <a:xfrm>
                <a:off x="8024254" y="2105792"/>
                <a:ext cx="192202" cy="53951"/>
              </a:xfrm>
              <a:prstGeom prst="rect">
                <a:avLst/>
              </a:prstGeom>
              <a:solidFill>
                <a:srgbClr val="B0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8" name="Rectangle 23"/>
              <p:cNvSpPr>
                <a:spLocks noChangeArrowheads="1"/>
              </p:cNvSpPr>
              <p:nvPr userDrawn="1"/>
            </p:nvSpPr>
            <p:spPr bwMode="auto">
              <a:xfrm>
                <a:off x="8024254" y="2196835"/>
                <a:ext cx="288303" cy="48894"/>
              </a:xfrm>
              <a:prstGeom prst="rect">
                <a:avLst/>
              </a:prstGeom>
              <a:solidFill>
                <a:srgbClr val="B0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9" name="Rectangle 24"/>
              <p:cNvSpPr>
                <a:spLocks noChangeArrowheads="1"/>
              </p:cNvSpPr>
              <p:nvPr userDrawn="1"/>
            </p:nvSpPr>
            <p:spPr bwMode="auto">
              <a:xfrm>
                <a:off x="8292324" y="2105792"/>
                <a:ext cx="278188" cy="53951"/>
              </a:xfrm>
              <a:prstGeom prst="rect">
                <a:avLst/>
              </a:prstGeom>
              <a:solidFill>
                <a:srgbClr val="B0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0" name="Rectangle 25"/>
              <p:cNvSpPr>
                <a:spLocks noChangeArrowheads="1"/>
              </p:cNvSpPr>
              <p:nvPr userDrawn="1"/>
            </p:nvSpPr>
            <p:spPr bwMode="auto">
              <a:xfrm>
                <a:off x="8607603" y="2105792"/>
                <a:ext cx="151738" cy="53951"/>
              </a:xfrm>
              <a:prstGeom prst="rect">
                <a:avLst/>
              </a:prstGeom>
              <a:solidFill>
                <a:srgbClr val="B0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1" name="Rectangle 26"/>
              <p:cNvSpPr>
                <a:spLocks noChangeArrowheads="1"/>
              </p:cNvSpPr>
              <p:nvPr userDrawn="1"/>
            </p:nvSpPr>
            <p:spPr bwMode="auto">
              <a:xfrm>
                <a:off x="8806549" y="2105792"/>
                <a:ext cx="188830" cy="53951"/>
              </a:xfrm>
              <a:prstGeom prst="rect">
                <a:avLst/>
              </a:prstGeom>
              <a:solidFill>
                <a:srgbClr val="B0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2" name="Rectangle 27"/>
              <p:cNvSpPr>
                <a:spLocks noChangeArrowheads="1"/>
              </p:cNvSpPr>
              <p:nvPr userDrawn="1"/>
            </p:nvSpPr>
            <p:spPr bwMode="auto">
              <a:xfrm>
                <a:off x="8575569" y="2196835"/>
                <a:ext cx="322023" cy="48894"/>
              </a:xfrm>
              <a:prstGeom prst="rect">
                <a:avLst/>
              </a:prstGeom>
              <a:solidFill>
                <a:srgbClr val="B0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3" name="Rectangle 28"/>
              <p:cNvSpPr>
                <a:spLocks noChangeArrowheads="1"/>
              </p:cNvSpPr>
              <p:nvPr userDrawn="1"/>
            </p:nvSpPr>
            <p:spPr bwMode="auto">
              <a:xfrm>
                <a:off x="8024254" y="2282820"/>
                <a:ext cx="192202" cy="53951"/>
              </a:xfrm>
              <a:prstGeom prst="rect">
                <a:avLst/>
              </a:prstGeom>
              <a:solidFill>
                <a:srgbClr val="B0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4" name="Rectangle 29"/>
              <p:cNvSpPr>
                <a:spLocks noChangeArrowheads="1"/>
              </p:cNvSpPr>
              <p:nvPr userDrawn="1"/>
            </p:nvSpPr>
            <p:spPr bwMode="auto">
              <a:xfrm>
                <a:off x="8024254" y="2373863"/>
                <a:ext cx="578292" cy="53951"/>
              </a:xfrm>
              <a:prstGeom prst="rect">
                <a:avLst/>
              </a:prstGeom>
              <a:solidFill>
                <a:srgbClr val="B0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5" name="Rectangle 30"/>
              <p:cNvSpPr>
                <a:spLocks noChangeArrowheads="1"/>
              </p:cNvSpPr>
              <p:nvPr userDrawn="1"/>
            </p:nvSpPr>
            <p:spPr bwMode="auto">
              <a:xfrm>
                <a:off x="8292324" y="2282820"/>
                <a:ext cx="354056" cy="53951"/>
              </a:xfrm>
              <a:prstGeom prst="rect">
                <a:avLst/>
              </a:prstGeom>
              <a:solidFill>
                <a:srgbClr val="B0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6" name="Rectangle 31"/>
              <p:cNvSpPr>
                <a:spLocks noChangeArrowheads="1"/>
              </p:cNvSpPr>
              <p:nvPr userDrawn="1"/>
            </p:nvSpPr>
            <p:spPr bwMode="auto">
              <a:xfrm>
                <a:off x="8705390" y="2282820"/>
                <a:ext cx="192202" cy="53951"/>
              </a:xfrm>
              <a:prstGeom prst="rect">
                <a:avLst/>
              </a:prstGeom>
              <a:solidFill>
                <a:srgbClr val="B0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7" name="Rectangle 32"/>
              <p:cNvSpPr>
                <a:spLocks noChangeArrowheads="1"/>
              </p:cNvSpPr>
              <p:nvPr userDrawn="1"/>
            </p:nvSpPr>
            <p:spPr bwMode="auto">
              <a:xfrm>
                <a:off x="8961660" y="2282820"/>
                <a:ext cx="236037" cy="53951"/>
              </a:xfrm>
              <a:prstGeom prst="rect">
                <a:avLst/>
              </a:prstGeom>
              <a:solidFill>
                <a:srgbClr val="B0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8" name="Rectangle 33"/>
              <p:cNvSpPr>
                <a:spLocks noChangeArrowheads="1"/>
              </p:cNvSpPr>
              <p:nvPr userDrawn="1"/>
            </p:nvSpPr>
            <p:spPr bwMode="auto">
              <a:xfrm>
                <a:off x="8661555" y="2373863"/>
                <a:ext cx="333824" cy="53951"/>
              </a:xfrm>
              <a:prstGeom prst="rect">
                <a:avLst/>
              </a:prstGeom>
              <a:solidFill>
                <a:srgbClr val="B0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9" name="Rectangle 34"/>
              <p:cNvSpPr>
                <a:spLocks noChangeArrowheads="1"/>
              </p:cNvSpPr>
              <p:nvPr userDrawn="1"/>
            </p:nvSpPr>
            <p:spPr bwMode="auto">
              <a:xfrm>
                <a:off x="8366507" y="2196835"/>
                <a:ext cx="144994" cy="48894"/>
              </a:xfrm>
              <a:prstGeom prst="rect">
                <a:avLst/>
              </a:prstGeom>
              <a:solidFill>
                <a:srgbClr val="B0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24" name="Rectangle 35"/>
              <p:cNvSpPr>
                <a:spLocks noChangeArrowheads="1"/>
              </p:cNvSpPr>
              <p:nvPr userDrawn="1"/>
            </p:nvSpPr>
            <p:spPr bwMode="auto">
              <a:xfrm>
                <a:off x="8206340" y="2550891"/>
                <a:ext cx="165226" cy="53951"/>
              </a:xfrm>
              <a:prstGeom prst="rect">
                <a:avLst/>
              </a:prstGeom>
              <a:solidFill>
                <a:srgbClr val="B0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25" name="Rectangle 36"/>
              <p:cNvSpPr>
                <a:spLocks noChangeArrowheads="1"/>
              </p:cNvSpPr>
              <p:nvPr userDrawn="1"/>
            </p:nvSpPr>
            <p:spPr bwMode="auto">
              <a:xfrm>
                <a:off x="8462609" y="2550891"/>
                <a:ext cx="515910" cy="53951"/>
              </a:xfrm>
              <a:prstGeom prst="rect">
                <a:avLst/>
              </a:prstGeom>
              <a:solidFill>
                <a:srgbClr val="B0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26" name="Rectangle 37"/>
              <p:cNvSpPr>
                <a:spLocks noChangeArrowheads="1"/>
              </p:cNvSpPr>
              <p:nvPr userDrawn="1"/>
            </p:nvSpPr>
            <p:spPr bwMode="auto">
              <a:xfrm>
                <a:off x="7990534" y="2641934"/>
                <a:ext cx="328767" cy="48894"/>
              </a:xfrm>
              <a:prstGeom prst="rect">
                <a:avLst/>
              </a:prstGeom>
              <a:solidFill>
                <a:srgbClr val="B0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27" name="Rectangle 38"/>
              <p:cNvSpPr>
                <a:spLocks noChangeArrowheads="1"/>
              </p:cNvSpPr>
              <p:nvPr userDrawn="1"/>
            </p:nvSpPr>
            <p:spPr bwMode="auto">
              <a:xfrm>
                <a:off x="8024254" y="2732977"/>
                <a:ext cx="364172" cy="48894"/>
              </a:xfrm>
              <a:prstGeom prst="rect">
                <a:avLst/>
              </a:prstGeom>
              <a:solidFill>
                <a:srgbClr val="B0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28" name="Rectangle 39"/>
              <p:cNvSpPr>
                <a:spLocks noChangeArrowheads="1"/>
              </p:cNvSpPr>
              <p:nvPr userDrawn="1"/>
            </p:nvSpPr>
            <p:spPr bwMode="auto">
              <a:xfrm>
                <a:off x="8024254" y="2818962"/>
                <a:ext cx="251212" cy="53951"/>
              </a:xfrm>
              <a:prstGeom prst="rect">
                <a:avLst/>
              </a:prstGeom>
              <a:solidFill>
                <a:srgbClr val="B0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29" name="Rectangle 40"/>
              <p:cNvSpPr>
                <a:spLocks noChangeArrowheads="1"/>
              </p:cNvSpPr>
              <p:nvPr userDrawn="1"/>
            </p:nvSpPr>
            <p:spPr bwMode="auto">
              <a:xfrm>
                <a:off x="8462609" y="2732977"/>
                <a:ext cx="274816" cy="48894"/>
              </a:xfrm>
              <a:prstGeom prst="rect">
                <a:avLst/>
              </a:prstGeom>
              <a:solidFill>
                <a:srgbClr val="B0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30" name="Rectangle 41"/>
              <p:cNvSpPr>
                <a:spLocks noChangeArrowheads="1"/>
              </p:cNvSpPr>
              <p:nvPr userDrawn="1"/>
            </p:nvSpPr>
            <p:spPr bwMode="auto">
              <a:xfrm>
                <a:off x="8334474" y="2818962"/>
                <a:ext cx="472075" cy="53951"/>
              </a:xfrm>
              <a:prstGeom prst="rect">
                <a:avLst/>
              </a:prstGeom>
              <a:solidFill>
                <a:srgbClr val="B0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31" name="Rectangle 42"/>
              <p:cNvSpPr>
                <a:spLocks noChangeArrowheads="1"/>
              </p:cNvSpPr>
              <p:nvPr userDrawn="1"/>
            </p:nvSpPr>
            <p:spPr bwMode="auto">
              <a:xfrm>
                <a:off x="8855442" y="2818962"/>
                <a:ext cx="128135" cy="53951"/>
              </a:xfrm>
              <a:prstGeom prst="rect">
                <a:avLst/>
              </a:prstGeom>
              <a:solidFill>
                <a:srgbClr val="B0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32" name="Rectangle 43"/>
              <p:cNvSpPr>
                <a:spLocks noChangeArrowheads="1"/>
              </p:cNvSpPr>
              <p:nvPr userDrawn="1"/>
            </p:nvSpPr>
            <p:spPr bwMode="auto">
              <a:xfrm>
                <a:off x="8221513" y="2910005"/>
                <a:ext cx="236037" cy="48894"/>
              </a:xfrm>
              <a:prstGeom prst="rect">
                <a:avLst/>
              </a:prstGeom>
              <a:solidFill>
                <a:srgbClr val="B0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33" name="Rectangle 44"/>
              <p:cNvSpPr>
                <a:spLocks noChangeArrowheads="1"/>
              </p:cNvSpPr>
              <p:nvPr userDrawn="1"/>
            </p:nvSpPr>
            <p:spPr bwMode="auto">
              <a:xfrm>
                <a:off x="8496329" y="2910005"/>
                <a:ext cx="428239" cy="48894"/>
              </a:xfrm>
              <a:prstGeom prst="rect">
                <a:avLst/>
              </a:prstGeom>
              <a:solidFill>
                <a:srgbClr val="B0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34" name="Rectangle 45"/>
              <p:cNvSpPr>
                <a:spLocks noChangeArrowheads="1"/>
              </p:cNvSpPr>
              <p:nvPr userDrawn="1"/>
            </p:nvSpPr>
            <p:spPr bwMode="auto">
              <a:xfrm>
                <a:off x="8978519" y="2910005"/>
                <a:ext cx="134879" cy="48894"/>
              </a:xfrm>
              <a:prstGeom prst="rect">
                <a:avLst/>
              </a:prstGeom>
              <a:solidFill>
                <a:srgbClr val="B0C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9966" name="组合 9965"/>
            <p:cNvGrpSpPr/>
            <p:nvPr userDrawn="1"/>
          </p:nvGrpSpPr>
          <p:grpSpPr>
            <a:xfrm>
              <a:off x="9779285" y="1994157"/>
              <a:ext cx="1445725" cy="2628563"/>
              <a:chOff x="9485418" y="3213968"/>
              <a:chExt cx="1906785" cy="3466846"/>
            </a:xfrm>
          </p:grpSpPr>
          <p:sp>
            <p:nvSpPr>
              <p:cNvPr id="9835" name="Rectangle 49"/>
              <p:cNvSpPr>
                <a:spLocks noChangeArrowheads="1"/>
              </p:cNvSpPr>
              <p:nvPr userDrawn="1"/>
            </p:nvSpPr>
            <p:spPr bwMode="auto">
              <a:xfrm>
                <a:off x="11059074" y="4164114"/>
                <a:ext cx="85106" cy="290576"/>
              </a:xfrm>
              <a:prstGeom prst="rect">
                <a:avLst/>
              </a:prstGeom>
              <a:solidFill>
                <a:srgbClr val="9EA6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36" name="Rectangle 50"/>
              <p:cNvSpPr>
                <a:spLocks noChangeArrowheads="1"/>
              </p:cNvSpPr>
              <p:nvPr userDrawn="1"/>
            </p:nvSpPr>
            <p:spPr bwMode="auto">
              <a:xfrm>
                <a:off x="11059074" y="4164114"/>
                <a:ext cx="85106" cy="290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8" name="Rectangle 75"/>
              <p:cNvSpPr>
                <a:spLocks noChangeArrowheads="1"/>
              </p:cNvSpPr>
              <p:nvPr userDrawn="1"/>
            </p:nvSpPr>
            <p:spPr bwMode="auto">
              <a:xfrm>
                <a:off x="11071232" y="4589642"/>
                <a:ext cx="134954" cy="26748"/>
              </a:xfrm>
              <a:prstGeom prst="rect">
                <a:avLst/>
              </a:prstGeom>
              <a:solidFill>
                <a:srgbClr val="A1A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9" name="Rectangle 76"/>
              <p:cNvSpPr>
                <a:spLocks noChangeArrowheads="1"/>
              </p:cNvSpPr>
              <p:nvPr userDrawn="1"/>
            </p:nvSpPr>
            <p:spPr bwMode="auto">
              <a:xfrm>
                <a:off x="11071232" y="4589642"/>
                <a:ext cx="134954" cy="26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6" name="Rectangle 83"/>
              <p:cNvSpPr>
                <a:spLocks noChangeArrowheads="1"/>
              </p:cNvSpPr>
              <p:nvPr userDrawn="1"/>
            </p:nvSpPr>
            <p:spPr bwMode="auto">
              <a:xfrm>
                <a:off x="11071232" y="4674749"/>
                <a:ext cx="37690" cy="26748"/>
              </a:xfrm>
              <a:prstGeom prst="rect">
                <a:avLst/>
              </a:prstGeom>
              <a:solidFill>
                <a:srgbClr val="A1A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7" name="Rectangle 84"/>
              <p:cNvSpPr>
                <a:spLocks noChangeArrowheads="1"/>
              </p:cNvSpPr>
              <p:nvPr userDrawn="1"/>
            </p:nvSpPr>
            <p:spPr bwMode="auto">
              <a:xfrm>
                <a:off x="11071232" y="4674749"/>
                <a:ext cx="37690" cy="26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3" name="Rectangle 87"/>
              <p:cNvSpPr>
                <a:spLocks noChangeArrowheads="1"/>
              </p:cNvSpPr>
              <p:nvPr userDrawn="1"/>
            </p:nvSpPr>
            <p:spPr bwMode="auto">
              <a:xfrm>
                <a:off x="11085822" y="4747696"/>
                <a:ext cx="159270" cy="26748"/>
              </a:xfrm>
              <a:prstGeom prst="rect">
                <a:avLst/>
              </a:prstGeom>
              <a:solidFill>
                <a:srgbClr val="A1A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4" name="Rectangle 88"/>
              <p:cNvSpPr>
                <a:spLocks noChangeArrowheads="1"/>
              </p:cNvSpPr>
              <p:nvPr userDrawn="1"/>
            </p:nvSpPr>
            <p:spPr bwMode="auto">
              <a:xfrm>
                <a:off x="11085822" y="4747696"/>
                <a:ext cx="159270" cy="26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6" name="Freeform 159"/>
              <p:cNvSpPr/>
              <p:nvPr userDrawn="1"/>
            </p:nvSpPr>
            <p:spPr bwMode="auto">
              <a:xfrm>
                <a:off x="10660292" y="6540997"/>
                <a:ext cx="209117" cy="139817"/>
              </a:xfrm>
              <a:custGeom>
                <a:avLst/>
                <a:gdLst>
                  <a:gd name="T0" fmla="*/ 51 w 54"/>
                  <a:gd name="T1" fmla="*/ 9 h 36"/>
                  <a:gd name="T2" fmla="*/ 36 w 54"/>
                  <a:gd name="T3" fmla="*/ 0 h 36"/>
                  <a:gd name="T4" fmla="*/ 30 w 54"/>
                  <a:gd name="T5" fmla="*/ 8 h 36"/>
                  <a:gd name="T6" fmla="*/ 0 w 54"/>
                  <a:gd name="T7" fmla="*/ 27 h 36"/>
                  <a:gd name="T8" fmla="*/ 17 w 54"/>
                  <a:gd name="T9" fmla="*/ 36 h 36"/>
                  <a:gd name="T10" fmla="*/ 35 w 54"/>
                  <a:gd name="T11" fmla="*/ 34 h 36"/>
                  <a:gd name="T12" fmla="*/ 51 w 54"/>
                  <a:gd name="T13" fmla="*/ 25 h 36"/>
                  <a:gd name="T14" fmla="*/ 52 w 54"/>
                  <a:gd name="T15" fmla="*/ 15 h 36"/>
                  <a:gd name="T16" fmla="*/ 51 w 54"/>
                  <a:gd name="T17" fmla="*/ 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36">
                    <a:moveTo>
                      <a:pt x="51" y="9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3" y="5"/>
                      <a:pt x="30" y="8"/>
                    </a:cubicBezTo>
                    <a:cubicBezTo>
                      <a:pt x="25" y="14"/>
                      <a:pt x="0" y="19"/>
                      <a:pt x="0" y="27"/>
                    </a:cubicBezTo>
                    <a:cubicBezTo>
                      <a:pt x="0" y="32"/>
                      <a:pt x="9" y="36"/>
                      <a:pt x="17" y="36"/>
                    </a:cubicBezTo>
                    <a:cubicBezTo>
                      <a:pt x="24" y="36"/>
                      <a:pt x="31" y="35"/>
                      <a:pt x="35" y="34"/>
                    </a:cubicBezTo>
                    <a:cubicBezTo>
                      <a:pt x="39" y="32"/>
                      <a:pt x="50" y="28"/>
                      <a:pt x="51" y="25"/>
                    </a:cubicBezTo>
                    <a:cubicBezTo>
                      <a:pt x="54" y="21"/>
                      <a:pt x="52" y="15"/>
                      <a:pt x="52" y="15"/>
                    </a:cubicBezTo>
                    <a:cubicBezTo>
                      <a:pt x="53" y="10"/>
                      <a:pt x="51" y="9"/>
                      <a:pt x="51" y="9"/>
                    </a:cubicBezTo>
                    <a:close/>
                  </a:path>
                </a:pathLst>
              </a:custGeom>
              <a:solidFill>
                <a:srgbClr val="1848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7" name="Freeform 160"/>
              <p:cNvSpPr/>
              <p:nvPr userDrawn="1"/>
            </p:nvSpPr>
            <p:spPr bwMode="auto">
              <a:xfrm>
                <a:off x="10777009" y="6540997"/>
                <a:ext cx="88753" cy="74164"/>
              </a:xfrm>
              <a:custGeom>
                <a:avLst/>
                <a:gdLst>
                  <a:gd name="T0" fmla="*/ 2 w 23"/>
                  <a:gd name="T1" fmla="*/ 0 h 19"/>
                  <a:gd name="T2" fmla="*/ 0 w 23"/>
                  <a:gd name="T3" fmla="*/ 8 h 19"/>
                  <a:gd name="T4" fmla="*/ 9 w 23"/>
                  <a:gd name="T5" fmla="*/ 17 h 19"/>
                  <a:gd name="T6" fmla="*/ 22 w 23"/>
                  <a:gd name="T7" fmla="*/ 15 h 19"/>
                  <a:gd name="T8" fmla="*/ 22 w 23"/>
                  <a:gd name="T9" fmla="*/ 3 h 19"/>
                  <a:gd name="T10" fmla="*/ 2 w 23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9">
                    <a:moveTo>
                      <a:pt x="2" y="0"/>
                    </a:moveTo>
                    <a:cubicBezTo>
                      <a:pt x="2" y="0"/>
                      <a:pt x="4" y="3"/>
                      <a:pt x="0" y="8"/>
                    </a:cubicBezTo>
                    <a:cubicBezTo>
                      <a:pt x="0" y="8"/>
                      <a:pt x="3" y="14"/>
                      <a:pt x="9" y="17"/>
                    </a:cubicBezTo>
                    <a:cubicBezTo>
                      <a:pt x="12" y="19"/>
                      <a:pt x="22" y="15"/>
                      <a:pt x="22" y="15"/>
                    </a:cubicBezTo>
                    <a:cubicBezTo>
                      <a:pt x="23" y="10"/>
                      <a:pt x="22" y="3"/>
                      <a:pt x="22" y="3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CD2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8" name="Freeform 161"/>
              <p:cNvSpPr/>
              <p:nvPr userDrawn="1"/>
            </p:nvSpPr>
            <p:spPr bwMode="auto">
              <a:xfrm>
                <a:off x="10594639" y="4605448"/>
                <a:ext cx="434040" cy="1974455"/>
              </a:xfrm>
              <a:custGeom>
                <a:avLst/>
                <a:gdLst>
                  <a:gd name="T0" fmla="*/ 15 w 112"/>
                  <a:gd name="T1" fmla="*/ 0 h 511"/>
                  <a:gd name="T2" fmla="*/ 11 w 112"/>
                  <a:gd name="T3" fmla="*/ 287 h 511"/>
                  <a:gd name="T4" fmla="*/ 46 w 112"/>
                  <a:gd name="T5" fmla="*/ 504 h 511"/>
                  <a:gd name="T6" fmla="*/ 74 w 112"/>
                  <a:gd name="T7" fmla="*/ 504 h 511"/>
                  <a:gd name="T8" fmla="*/ 70 w 112"/>
                  <a:gd name="T9" fmla="*/ 269 h 511"/>
                  <a:gd name="T10" fmla="*/ 112 w 112"/>
                  <a:gd name="T11" fmla="*/ 105 h 511"/>
                  <a:gd name="T12" fmla="*/ 112 w 112"/>
                  <a:gd name="T13" fmla="*/ 9 h 511"/>
                  <a:gd name="T14" fmla="*/ 15 w 112"/>
                  <a:gd name="T15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511">
                    <a:moveTo>
                      <a:pt x="15" y="0"/>
                    </a:moveTo>
                    <a:cubicBezTo>
                      <a:pt x="13" y="11"/>
                      <a:pt x="0" y="156"/>
                      <a:pt x="11" y="287"/>
                    </a:cubicBezTo>
                    <a:cubicBezTo>
                      <a:pt x="20" y="400"/>
                      <a:pt x="46" y="504"/>
                      <a:pt x="46" y="504"/>
                    </a:cubicBezTo>
                    <a:cubicBezTo>
                      <a:pt x="46" y="505"/>
                      <a:pt x="64" y="511"/>
                      <a:pt x="74" y="504"/>
                    </a:cubicBezTo>
                    <a:cubicBezTo>
                      <a:pt x="70" y="269"/>
                      <a:pt x="70" y="269"/>
                      <a:pt x="70" y="269"/>
                    </a:cubicBezTo>
                    <a:cubicBezTo>
                      <a:pt x="70" y="269"/>
                      <a:pt x="105" y="111"/>
                      <a:pt x="112" y="105"/>
                    </a:cubicBezTo>
                    <a:cubicBezTo>
                      <a:pt x="112" y="9"/>
                      <a:pt x="112" y="9"/>
                      <a:pt x="112" y="9"/>
                    </a:cubicBezTo>
                    <a:cubicBezTo>
                      <a:pt x="76" y="11"/>
                      <a:pt x="27" y="6"/>
                      <a:pt x="15" y="0"/>
                    </a:cubicBezTo>
                    <a:close/>
                  </a:path>
                </a:pathLst>
              </a:custGeom>
              <a:solidFill>
                <a:srgbClr val="1848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9" name="Freeform 162"/>
              <p:cNvSpPr/>
              <p:nvPr userDrawn="1"/>
            </p:nvSpPr>
            <p:spPr bwMode="auto">
              <a:xfrm>
                <a:off x="11074879" y="6530055"/>
                <a:ext cx="209117" cy="145896"/>
              </a:xfrm>
              <a:custGeom>
                <a:avLst/>
                <a:gdLst>
                  <a:gd name="T0" fmla="*/ 50 w 54"/>
                  <a:gd name="T1" fmla="*/ 8 h 38"/>
                  <a:gd name="T2" fmla="*/ 35 w 54"/>
                  <a:gd name="T3" fmla="*/ 0 h 38"/>
                  <a:gd name="T4" fmla="*/ 29 w 54"/>
                  <a:gd name="T5" fmla="*/ 9 h 38"/>
                  <a:gd name="T6" fmla="*/ 1 w 54"/>
                  <a:gd name="T7" fmla="*/ 31 h 38"/>
                  <a:gd name="T8" fmla="*/ 18 w 54"/>
                  <a:gd name="T9" fmla="*/ 38 h 38"/>
                  <a:gd name="T10" fmla="*/ 36 w 54"/>
                  <a:gd name="T11" fmla="*/ 34 h 38"/>
                  <a:gd name="T12" fmla="*/ 52 w 54"/>
                  <a:gd name="T13" fmla="*/ 24 h 38"/>
                  <a:gd name="T14" fmla="*/ 51 w 54"/>
                  <a:gd name="T15" fmla="*/ 14 h 38"/>
                  <a:gd name="T16" fmla="*/ 50 w 54"/>
                  <a:gd name="T17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38">
                    <a:moveTo>
                      <a:pt x="50" y="8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2" y="6"/>
                      <a:pt x="29" y="9"/>
                    </a:cubicBezTo>
                    <a:cubicBezTo>
                      <a:pt x="25" y="16"/>
                      <a:pt x="0" y="22"/>
                      <a:pt x="1" y="31"/>
                    </a:cubicBezTo>
                    <a:cubicBezTo>
                      <a:pt x="1" y="35"/>
                      <a:pt x="11" y="38"/>
                      <a:pt x="18" y="38"/>
                    </a:cubicBezTo>
                    <a:cubicBezTo>
                      <a:pt x="26" y="38"/>
                      <a:pt x="32" y="37"/>
                      <a:pt x="36" y="34"/>
                    </a:cubicBezTo>
                    <a:cubicBezTo>
                      <a:pt x="41" y="31"/>
                      <a:pt x="50" y="27"/>
                      <a:pt x="52" y="24"/>
                    </a:cubicBezTo>
                    <a:cubicBezTo>
                      <a:pt x="54" y="19"/>
                      <a:pt x="51" y="14"/>
                      <a:pt x="51" y="14"/>
                    </a:cubicBezTo>
                    <a:cubicBezTo>
                      <a:pt x="52" y="9"/>
                      <a:pt x="50" y="8"/>
                      <a:pt x="50" y="8"/>
                    </a:cubicBezTo>
                    <a:close/>
                  </a:path>
                </a:pathLst>
              </a:custGeom>
              <a:solidFill>
                <a:srgbClr val="1848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0" name="Freeform 163"/>
              <p:cNvSpPr/>
              <p:nvPr userDrawn="1"/>
            </p:nvSpPr>
            <p:spPr bwMode="auto">
              <a:xfrm>
                <a:off x="11186733" y="6530055"/>
                <a:ext cx="88753" cy="69301"/>
              </a:xfrm>
              <a:custGeom>
                <a:avLst/>
                <a:gdLst>
                  <a:gd name="T0" fmla="*/ 2 w 23"/>
                  <a:gd name="T1" fmla="*/ 0 h 18"/>
                  <a:gd name="T2" fmla="*/ 0 w 23"/>
                  <a:gd name="T3" fmla="*/ 9 h 18"/>
                  <a:gd name="T4" fmla="*/ 10 w 23"/>
                  <a:gd name="T5" fmla="*/ 17 h 18"/>
                  <a:gd name="T6" fmla="*/ 22 w 23"/>
                  <a:gd name="T7" fmla="*/ 14 h 18"/>
                  <a:gd name="T8" fmla="*/ 23 w 23"/>
                  <a:gd name="T9" fmla="*/ 2 h 18"/>
                  <a:gd name="T10" fmla="*/ 2 w 23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8">
                    <a:moveTo>
                      <a:pt x="2" y="0"/>
                    </a:moveTo>
                    <a:cubicBezTo>
                      <a:pt x="2" y="0"/>
                      <a:pt x="4" y="4"/>
                      <a:pt x="0" y="9"/>
                    </a:cubicBezTo>
                    <a:cubicBezTo>
                      <a:pt x="0" y="9"/>
                      <a:pt x="4" y="14"/>
                      <a:pt x="10" y="17"/>
                    </a:cubicBezTo>
                    <a:cubicBezTo>
                      <a:pt x="13" y="18"/>
                      <a:pt x="22" y="14"/>
                      <a:pt x="22" y="14"/>
                    </a:cubicBezTo>
                    <a:cubicBezTo>
                      <a:pt x="23" y="9"/>
                      <a:pt x="23" y="2"/>
                      <a:pt x="23" y="2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CD2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1" name="Freeform 164"/>
              <p:cNvSpPr/>
              <p:nvPr userDrawn="1"/>
            </p:nvSpPr>
            <p:spPr bwMode="auto">
              <a:xfrm>
                <a:off x="10931415" y="4678395"/>
                <a:ext cx="460788" cy="1897860"/>
              </a:xfrm>
              <a:custGeom>
                <a:avLst/>
                <a:gdLst>
                  <a:gd name="T0" fmla="*/ 82 w 119"/>
                  <a:gd name="T1" fmla="*/ 0 h 491"/>
                  <a:gd name="T2" fmla="*/ 0 w 119"/>
                  <a:gd name="T3" fmla="*/ 23 h 491"/>
                  <a:gd name="T4" fmla="*/ 18 w 119"/>
                  <a:gd name="T5" fmla="*/ 274 h 491"/>
                  <a:gd name="T6" fmla="*/ 63 w 119"/>
                  <a:gd name="T7" fmla="*/ 479 h 491"/>
                  <a:gd name="T8" fmla="*/ 98 w 119"/>
                  <a:gd name="T9" fmla="*/ 482 h 491"/>
                  <a:gd name="T10" fmla="*/ 81 w 119"/>
                  <a:gd name="T11" fmla="*/ 265 h 491"/>
                  <a:gd name="T12" fmla="*/ 82 w 119"/>
                  <a:gd name="T13" fmla="*/ 0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491">
                    <a:moveTo>
                      <a:pt x="82" y="0"/>
                    </a:moveTo>
                    <a:cubicBezTo>
                      <a:pt x="46" y="5"/>
                      <a:pt x="13" y="27"/>
                      <a:pt x="0" y="23"/>
                    </a:cubicBezTo>
                    <a:cubicBezTo>
                      <a:pt x="0" y="33"/>
                      <a:pt x="2" y="193"/>
                      <a:pt x="18" y="274"/>
                    </a:cubicBezTo>
                    <a:cubicBezTo>
                      <a:pt x="41" y="385"/>
                      <a:pt x="63" y="479"/>
                      <a:pt x="63" y="479"/>
                    </a:cubicBezTo>
                    <a:cubicBezTo>
                      <a:pt x="63" y="479"/>
                      <a:pt x="76" y="491"/>
                      <a:pt x="98" y="482"/>
                    </a:cubicBezTo>
                    <a:cubicBezTo>
                      <a:pt x="81" y="265"/>
                      <a:pt x="81" y="265"/>
                      <a:pt x="81" y="265"/>
                    </a:cubicBezTo>
                    <a:cubicBezTo>
                      <a:pt x="77" y="205"/>
                      <a:pt x="119" y="80"/>
                      <a:pt x="82" y="0"/>
                    </a:cubicBezTo>
                    <a:close/>
                  </a:path>
                </a:pathLst>
              </a:custGeom>
              <a:solidFill>
                <a:srgbClr val="1848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9965" name="组合 9964"/>
              <p:cNvGrpSpPr/>
              <p:nvPr userDrawn="1"/>
            </p:nvGrpSpPr>
            <p:grpSpPr>
              <a:xfrm>
                <a:off x="9485418" y="3655302"/>
                <a:ext cx="189664" cy="181154"/>
                <a:chOff x="9461516" y="3642536"/>
                <a:chExt cx="189664" cy="181154"/>
              </a:xfrm>
            </p:grpSpPr>
            <p:sp>
              <p:nvSpPr>
                <p:cNvPr id="9923" name="Freeform 166"/>
                <p:cNvSpPr/>
                <p:nvPr userDrawn="1"/>
              </p:nvSpPr>
              <p:spPr bwMode="auto">
                <a:xfrm>
                  <a:off x="9596470" y="3677795"/>
                  <a:ext cx="46200" cy="65653"/>
                </a:xfrm>
                <a:custGeom>
                  <a:avLst/>
                  <a:gdLst>
                    <a:gd name="T0" fmla="*/ 3 w 12"/>
                    <a:gd name="T1" fmla="*/ 2 h 17"/>
                    <a:gd name="T2" fmla="*/ 3 w 12"/>
                    <a:gd name="T3" fmla="*/ 12 h 17"/>
                    <a:gd name="T4" fmla="*/ 12 w 12"/>
                    <a:gd name="T5" fmla="*/ 17 h 17"/>
                    <a:gd name="T6" fmla="*/ 6 w 12"/>
                    <a:gd name="T7" fmla="*/ 5 h 17"/>
                    <a:gd name="T8" fmla="*/ 3 w 12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7">
                      <a:moveTo>
                        <a:pt x="3" y="2"/>
                      </a:moveTo>
                      <a:cubicBezTo>
                        <a:pt x="0" y="3"/>
                        <a:pt x="2" y="11"/>
                        <a:pt x="3" y="12"/>
                      </a:cubicBezTo>
                      <a:cubicBezTo>
                        <a:pt x="6" y="15"/>
                        <a:pt x="9" y="14"/>
                        <a:pt x="12" y="17"/>
                      </a:cubicBezTo>
                      <a:cubicBezTo>
                        <a:pt x="10" y="13"/>
                        <a:pt x="8" y="9"/>
                        <a:pt x="6" y="5"/>
                      </a:cubicBezTo>
                      <a:cubicBezTo>
                        <a:pt x="6" y="3"/>
                        <a:pt x="6" y="0"/>
                        <a:pt x="3" y="2"/>
                      </a:cubicBezTo>
                      <a:close/>
                    </a:path>
                  </a:pathLst>
                </a:custGeom>
                <a:solidFill>
                  <a:srgbClr val="FCD2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24" name="Freeform 167"/>
                <p:cNvSpPr/>
                <p:nvPr userDrawn="1"/>
              </p:nvSpPr>
              <p:spPr bwMode="auto">
                <a:xfrm>
                  <a:off x="9461516" y="3642536"/>
                  <a:ext cx="189664" cy="181154"/>
                </a:xfrm>
                <a:custGeom>
                  <a:avLst/>
                  <a:gdLst>
                    <a:gd name="T0" fmla="*/ 38 w 49"/>
                    <a:gd name="T1" fmla="*/ 19 h 47"/>
                    <a:gd name="T2" fmla="*/ 22 w 49"/>
                    <a:gd name="T3" fmla="*/ 8 h 47"/>
                    <a:gd name="T4" fmla="*/ 11 w 49"/>
                    <a:gd name="T5" fmla="*/ 1 h 47"/>
                    <a:gd name="T6" fmla="*/ 4 w 49"/>
                    <a:gd name="T7" fmla="*/ 3 h 47"/>
                    <a:gd name="T8" fmla="*/ 3 w 49"/>
                    <a:gd name="T9" fmla="*/ 7 h 47"/>
                    <a:gd name="T10" fmla="*/ 5 w 49"/>
                    <a:gd name="T11" fmla="*/ 14 h 47"/>
                    <a:gd name="T12" fmla="*/ 13 w 49"/>
                    <a:gd name="T13" fmla="*/ 26 h 47"/>
                    <a:gd name="T14" fmla="*/ 39 w 49"/>
                    <a:gd name="T15" fmla="*/ 47 h 47"/>
                    <a:gd name="T16" fmla="*/ 49 w 49"/>
                    <a:gd name="T17" fmla="*/ 30 h 47"/>
                    <a:gd name="T18" fmla="*/ 38 w 49"/>
                    <a:gd name="T19" fmla="*/ 19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9" h="47">
                      <a:moveTo>
                        <a:pt x="38" y="19"/>
                      </a:moveTo>
                      <a:cubicBezTo>
                        <a:pt x="35" y="15"/>
                        <a:pt x="24" y="9"/>
                        <a:pt x="22" y="8"/>
                      </a:cubicBezTo>
                      <a:cubicBezTo>
                        <a:pt x="17" y="4"/>
                        <a:pt x="14" y="2"/>
                        <a:pt x="11" y="1"/>
                      </a:cubicBezTo>
                      <a:cubicBezTo>
                        <a:pt x="8" y="0"/>
                        <a:pt x="6" y="2"/>
                        <a:pt x="4" y="3"/>
                      </a:cubicBezTo>
                      <a:cubicBezTo>
                        <a:pt x="2" y="4"/>
                        <a:pt x="3" y="5"/>
                        <a:pt x="3" y="7"/>
                      </a:cubicBezTo>
                      <a:cubicBezTo>
                        <a:pt x="0" y="8"/>
                        <a:pt x="5" y="12"/>
                        <a:pt x="5" y="14"/>
                      </a:cubicBezTo>
                      <a:cubicBezTo>
                        <a:pt x="1" y="19"/>
                        <a:pt x="7" y="21"/>
                        <a:pt x="13" y="26"/>
                      </a:cubicBezTo>
                      <a:cubicBezTo>
                        <a:pt x="13" y="26"/>
                        <a:pt x="35" y="45"/>
                        <a:pt x="39" y="47"/>
                      </a:cubicBezTo>
                      <a:cubicBezTo>
                        <a:pt x="42" y="46"/>
                        <a:pt x="49" y="30"/>
                        <a:pt x="49" y="30"/>
                      </a:cubicBezTo>
                      <a:cubicBezTo>
                        <a:pt x="47" y="24"/>
                        <a:pt x="42" y="22"/>
                        <a:pt x="38" y="19"/>
                      </a:cubicBezTo>
                      <a:close/>
                    </a:path>
                  </a:pathLst>
                </a:custGeom>
                <a:solidFill>
                  <a:srgbClr val="FCD2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9927" name="Freeform 170"/>
              <p:cNvSpPr/>
              <p:nvPr userDrawn="1"/>
            </p:nvSpPr>
            <p:spPr bwMode="auto">
              <a:xfrm>
                <a:off x="9608628" y="3747095"/>
                <a:ext cx="1175677" cy="417019"/>
              </a:xfrm>
              <a:custGeom>
                <a:avLst/>
                <a:gdLst>
                  <a:gd name="T0" fmla="*/ 271 w 304"/>
                  <a:gd name="T1" fmla="*/ 17 h 108"/>
                  <a:gd name="T2" fmla="*/ 137 w 304"/>
                  <a:gd name="T3" fmla="*/ 56 h 108"/>
                  <a:gd name="T4" fmla="*/ 16 w 304"/>
                  <a:gd name="T5" fmla="*/ 0 h 108"/>
                  <a:gd name="T6" fmla="*/ 0 w 304"/>
                  <a:gd name="T7" fmla="*/ 23 h 108"/>
                  <a:gd name="T8" fmla="*/ 134 w 304"/>
                  <a:gd name="T9" fmla="*/ 103 h 108"/>
                  <a:gd name="T10" fmla="*/ 293 w 304"/>
                  <a:gd name="T11" fmla="*/ 71 h 108"/>
                  <a:gd name="T12" fmla="*/ 271 w 304"/>
                  <a:gd name="T13" fmla="*/ 17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108">
                    <a:moveTo>
                      <a:pt x="271" y="17"/>
                    </a:moveTo>
                    <a:cubicBezTo>
                      <a:pt x="253" y="21"/>
                      <a:pt x="161" y="51"/>
                      <a:pt x="137" y="56"/>
                    </a:cubicBezTo>
                    <a:cubicBezTo>
                      <a:pt x="95" y="37"/>
                      <a:pt x="49" y="21"/>
                      <a:pt x="16" y="0"/>
                    </a:cubicBezTo>
                    <a:cubicBezTo>
                      <a:pt x="11" y="8"/>
                      <a:pt x="5" y="15"/>
                      <a:pt x="0" y="23"/>
                    </a:cubicBezTo>
                    <a:cubicBezTo>
                      <a:pt x="34" y="47"/>
                      <a:pt x="97" y="98"/>
                      <a:pt x="134" y="103"/>
                    </a:cubicBezTo>
                    <a:cubicBezTo>
                      <a:pt x="170" y="107"/>
                      <a:pt x="262" y="108"/>
                      <a:pt x="293" y="71"/>
                    </a:cubicBezTo>
                    <a:cubicBezTo>
                      <a:pt x="304" y="59"/>
                      <a:pt x="304" y="9"/>
                      <a:pt x="271" y="17"/>
                    </a:cubicBezTo>
                    <a:close/>
                  </a:path>
                </a:pathLst>
              </a:custGeom>
              <a:solidFill>
                <a:srgbClr val="D1DB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8" name="Freeform 171"/>
              <p:cNvSpPr/>
              <p:nvPr userDrawn="1"/>
            </p:nvSpPr>
            <p:spPr bwMode="auto">
              <a:xfrm>
                <a:off x="10559381" y="3720347"/>
                <a:ext cx="797563" cy="1379930"/>
              </a:xfrm>
              <a:custGeom>
                <a:avLst/>
                <a:gdLst>
                  <a:gd name="T0" fmla="*/ 59 w 206"/>
                  <a:gd name="T1" fmla="*/ 16 h 357"/>
                  <a:gd name="T2" fmla="*/ 11 w 206"/>
                  <a:gd name="T3" fmla="*/ 34 h 357"/>
                  <a:gd name="T4" fmla="*/ 4 w 206"/>
                  <a:gd name="T5" fmla="*/ 91 h 357"/>
                  <a:gd name="T6" fmla="*/ 16 w 206"/>
                  <a:gd name="T7" fmla="*/ 302 h 357"/>
                  <a:gd name="T8" fmla="*/ 35 w 206"/>
                  <a:gd name="T9" fmla="*/ 331 h 357"/>
                  <a:gd name="T10" fmla="*/ 172 w 206"/>
                  <a:gd name="T11" fmla="*/ 313 h 357"/>
                  <a:gd name="T12" fmla="*/ 199 w 206"/>
                  <a:gd name="T13" fmla="*/ 302 h 357"/>
                  <a:gd name="T14" fmla="*/ 160 w 206"/>
                  <a:gd name="T15" fmla="*/ 43 h 357"/>
                  <a:gd name="T16" fmla="*/ 59 w 206"/>
                  <a:gd name="T17" fmla="*/ 16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6" h="357">
                    <a:moveTo>
                      <a:pt x="59" y="16"/>
                    </a:moveTo>
                    <a:cubicBezTo>
                      <a:pt x="34" y="15"/>
                      <a:pt x="16" y="28"/>
                      <a:pt x="11" y="34"/>
                    </a:cubicBezTo>
                    <a:cubicBezTo>
                      <a:pt x="0" y="48"/>
                      <a:pt x="2" y="72"/>
                      <a:pt x="4" y="91"/>
                    </a:cubicBezTo>
                    <a:cubicBezTo>
                      <a:pt x="13" y="163"/>
                      <a:pt x="18" y="228"/>
                      <a:pt x="16" y="302"/>
                    </a:cubicBezTo>
                    <a:cubicBezTo>
                      <a:pt x="15" y="311"/>
                      <a:pt x="20" y="326"/>
                      <a:pt x="35" y="331"/>
                    </a:cubicBezTo>
                    <a:cubicBezTo>
                      <a:pt x="105" y="357"/>
                      <a:pt x="135" y="314"/>
                      <a:pt x="172" y="313"/>
                    </a:cubicBezTo>
                    <a:cubicBezTo>
                      <a:pt x="202" y="312"/>
                      <a:pt x="199" y="308"/>
                      <a:pt x="199" y="302"/>
                    </a:cubicBezTo>
                    <a:cubicBezTo>
                      <a:pt x="206" y="228"/>
                      <a:pt x="194" y="91"/>
                      <a:pt x="160" y="43"/>
                    </a:cubicBezTo>
                    <a:cubicBezTo>
                      <a:pt x="130" y="0"/>
                      <a:pt x="71" y="16"/>
                      <a:pt x="59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9" name="Freeform 172"/>
              <p:cNvSpPr/>
              <p:nvPr userDrawn="1"/>
            </p:nvSpPr>
            <p:spPr bwMode="auto">
              <a:xfrm>
                <a:off x="10997069" y="4953165"/>
                <a:ext cx="54711" cy="62006"/>
              </a:xfrm>
              <a:custGeom>
                <a:avLst/>
                <a:gdLst>
                  <a:gd name="T0" fmla="*/ 4 w 14"/>
                  <a:gd name="T1" fmla="*/ 9 h 16"/>
                  <a:gd name="T2" fmla="*/ 2 w 14"/>
                  <a:gd name="T3" fmla="*/ 14 h 16"/>
                  <a:gd name="T4" fmla="*/ 12 w 14"/>
                  <a:gd name="T5" fmla="*/ 11 h 16"/>
                  <a:gd name="T6" fmla="*/ 14 w 14"/>
                  <a:gd name="T7" fmla="*/ 0 h 16"/>
                  <a:gd name="T8" fmla="*/ 4 w 14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6">
                    <a:moveTo>
                      <a:pt x="4" y="9"/>
                    </a:moveTo>
                    <a:cubicBezTo>
                      <a:pt x="2" y="10"/>
                      <a:pt x="0" y="11"/>
                      <a:pt x="2" y="14"/>
                    </a:cubicBezTo>
                    <a:cubicBezTo>
                      <a:pt x="3" y="16"/>
                      <a:pt x="11" y="12"/>
                      <a:pt x="12" y="11"/>
                    </a:cubicBezTo>
                    <a:cubicBezTo>
                      <a:pt x="14" y="7"/>
                      <a:pt x="12" y="4"/>
                      <a:pt x="14" y="0"/>
                    </a:cubicBezTo>
                    <a:cubicBezTo>
                      <a:pt x="11" y="4"/>
                      <a:pt x="8" y="7"/>
                      <a:pt x="4" y="9"/>
                    </a:cubicBezTo>
                    <a:close/>
                  </a:path>
                </a:pathLst>
              </a:custGeom>
              <a:solidFill>
                <a:srgbClr val="FCD2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0" name="Freeform 173"/>
              <p:cNvSpPr/>
              <p:nvPr userDrawn="1"/>
            </p:nvSpPr>
            <p:spPr bwMode="auto">
              <a:xfrm>
                <a:off x="10997069" y="4941008"/>
                <a:ext cx="143464" cy="205470"/>
              </a:xfrm>
              <a:custGeom>
                <a:avLst/>
                <a:gdLst>
                  <a:gd name="T0" fmla="*/ 17 w 37"/>
                  <a:gd name="T1" fmla="*/ 0 h 53"/>
                  <a:gd name="T2" fmla="*/ 9 w 37"/>
                  <a:gd name="T3" fmla="*/ 14 h 53"/>
                  <a:gd name="T4" fmla="*/ 3 w 37"/>
                  <a:gd name="T5" fmla="*/ 33 h 53"/>
                  <a:gd name="T6" fmla="*/ 0 w 37"/>
                  <a:gd name="T7" fmla="*/ 45 h 53"/>
                  <a:gd name="T8" fmla="*/ 3 w 37"/>
                  <a:gd name="T9" fmla="*/ 51 h 53"/>
                  <a:gd name="T10" fmla="*/ 7 w 37"/>
                  <a:gd name="T11" fmla="*/ 51 h 53"/>
                  <a:gd name="T12" fmla="*/ 13 w 37"/>
                  <a:gd name="T13" fmla="*/ 48 h 53"/>
                  <a:gd name="T14" fmla="*/ 23 w 37"/>
                  <a:gd name="T15" fmla="*/ 36 h 53"/>
                  <a:gd name="T16" fmla="*/ 37 w 37"/>
                  <a:gd name="T17" fmla="*/ 6 h 53"/>
                  <a:gd name="T18" fmla="*/ 17 w 37"/>
                  <a:gd name="T1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53">
                    <a:moveTo>
                      <a:pt x="17" y="0"/>
                    </a:moveTo>
                    <a:cubicBezTo>
                      <a:pt x="12" y="4"/>
                      <a:pt x="11" y="10"/>
                      <a:pt x="9" y="14"/>
                    </a:cubicBezTo>
                    <a:cubicBezTo>
                      <a:pt x="7" y="18"/>
                      <a:pt x="4" y="31"/>
                      <a:pt x="3" y="33"/>
                    </a:cubicBezTo>
                    <a:cubicBezTo>
                      <a:pt x="1" y="39"/>
                      <a:pt x="0" y="42"/>
                      <a:pt x="0" y="45"/>
                    </a:cubicBezTo>
                    <a:cubicBezTo>
                      <a:pt x="0" y="49"/>
                      <a:pt x="2" y="50"/>
                      <a:pt x="3" y="51"/>
                    </a:cubicBezTo>
                    <a:cubicBezTo>
                      <a:pt x="4" y="53"/>
                      <a:pt x="6" y="52"/>
                      <a:pt x="7" y="51"/>
                    </a:cubicBezTo>
                    <a:cubicBezTo>
                      <a:pt x="10" y="53"/>
                      <a:pt x="12" y="47"/>
                      <a:pt x="13" y="48"/>
                    </a:cubicBezTo>
                    <a:cubicBezTo>
                      <a:pt x="19" y="50"/>
                      <a:pt x="20" y="43"/>
                      <a:pt x="23" y="36"/>
                    </a:cubicBezTo>
                    <a:cubicBezTo>
                      <a:pt x="23" y="36"/>
                      <a:pt x="36" y="10"/>
                      <a:pt x="37" y="6"/>
                    </a:cubicBezTo>
                    <a:cubicBezTo>
                      <a:pt x="35" y="3"/>
                      <a:pt x="17" y="0"/>
                      <a:pt x="17" y="0"/>
                    </a:cubicBezTo>
                    <a:close/>
                  </a:path>
                </a:pathLst>
              </a:custGeom>
              <a:solidFill>
                <a:srgbClr val="FCD2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1" name="Freeform 174"/>
              <p:cNvSpPr/>
              <p:nvPr userDrawn="1"/>
            </p:nvSpPr>
            <p:spPr bwMode="auto">
              <a:xfrm>
                <a:off x="11055427" y="4261377"/>
                <a:ext cx="274770" cy="711242"/>
              </a:xfrm>
              <a:custGeom>
                <a:avLst/>
                <a:gdLst>
                  <a:gd name="T0" fmla="*/ 30 w 71"/>
                  <a:gd name="T1" fmla="*/ 25 h 184"/>
                  <a:gd name="T2" fmla="*/ 28 w 71"/>
                  <a:gd name="T3" fmla="*/ 30 h 184"/>
                  <a:gd name="T4" fmla="*/ 0 w 71"/>
                  <a:gd name="T5" fmla="*/ 178 h 184"/>
                  <a:gd name="T6" fmla="*/ 21 w 71"/>
                  <a:gd name="T7" fmla="*/ 184 h 184"/>
                  <a:gd name="T8" fmla="*/ 59 w 71"/>
                  <a:gd name="T9" fmla="*/ 27 h 184"/>
                  <a:gd name="T10" fmla="*/ 30 w 71"/>
                  <a:gd name="T11" fmla="*/ 25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84">
                    <a:moveTo>
                      <a:pt x="30" y="25"/>
                    </a:moveTo>
                    <a:cubicBezTo>
                      <a:pt x="29" y="25"/>
                      <a:pt x="29" y="27"/>
                      <a:pt x="28" y="30"/>
                    </a:cubicBezTo>
                    <a:cubicBezTo>
                      <a:pt x="18" y="78"/>
                      <a:pt x="16" y="130"/>
                      <a:pt x="0" y="178"/>
                    </a:cubicBezTo>
                    <a:cubicBezTo>
                      <a:pt x="7" y="179"/>
                      <a:pt x="14" y="182"/>
                      <a:pt x="21" y="184"/>
                    </a:cubicBezTo>
                    <a:cubicBezTo>
                      <a:pt x="40" y="151"/>
                      <a:pt x="71" y="54"/>
                      <a:pt x="59" y="27"/>
                    </a:cubicBezTo>
                    <a:cubicBezTo>
                      <a:pt x="46" y="0"/>
                      <a:pt x="39" y="24"/>
                      <a:pt x="30" y="25"/>
                    </a:cubicBezTo>
                    <a:close/>
                  </a:path>
                </a:pathLst>
              </a:custGeom>
              <a:solidFill>
                <a:srgbClr val="FCD2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2" name="Freeform 175"/>
              <p:cNvSpPr/>
              <p:nvPr userDrawn="1"/>
            </p:nvSpPr>
            <p:spPr bwMode="auto">
              <a:xfrm>
                <a:off x="10950868" y="3843143"/>
                <a:ext cx="340423" cy="673552"/>
              </a:xfrm>
              <a:custGeom>
                <a:avLst/>
                <a:gdLst>
                  <a:gd name="T0" fmla="*/ 41 w 88"/>
                  <a:gd name="T1" fmla="*/ 10 h 174"/>
                  <a:gd name="T2" fmla="*/ 2 w 88"/>
                  <a:gd name="T3" fmla="*/ 35 h 174"/>
                  <a:gd name="T4" fmla="*/ 47 w 88"/>
                  <a:gd name="T5" fmla="*/ 136 h 174"/>
                  <a:gd name="T6" fmla="*/ 87 w 88"/>
                  <a:gd name="T7" fmla="*/ 141 h 174"/>
                  <a:gd name="T8" fmla="*/ 41 w 88"/>
                  <a:gd name="T9" fmla="*/ 1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74">
                    <a:moveTo>
                      <a:pt x="41" y="10"/>
                    </a:moveTo>
                    <a:cubicBezTo>
                      <a:pt x="27" y="0"/>
                      <a:pt x="0" y="29"/>
                      <a:pt x="2" y="35"/>
                    </a:cubicBezTo>
                    <a:cubicBezTo>
                      <a:pt x="10" y="73"/>
                      <a:pt x="35" y="104"/>
                      <a:pt x="47" y="136"/>
                    </a:cubicBezTo>
                    <a:cubicBezTo>
                      <a:pt x="61" y="174"/>
                      <a:pt x="87" y="159"/>
                      <a:pt x="87" y="141"/>
                    </a:cubicBezTo>
                    <a:cubicBezTo>
                      <a:pt x="88" y="94"/>
                      <a:pt x="72" y="33"/>
                      <a:pt x="41" y="10"/>
                    </a:cubicBezTo>
                    <a:close/>
                  </a:path>
                </a:pathLst>
              </a:custGeom>
              <a:solidFill>
                <a:srgbClr val="FCD2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3" name="Freeform 176"/>
              <p:cNvSpPr/>
              <p:nvPr userDrawn="1"/>
            </p:nvSpPr>
            <p:spPr bwMode="auto">
              <a:xfrm>
                <a:off x="10924121" y="3770195"/>
                <a:ext cx="397566" cy="1209719"/>
              </a:xfrm>
              <a:custGeom>
                <a:avLst/>
                <a:gdLst>
                  <a:gd name="T0" fmla="*/ 65 w 103"/>
                  <a:gd name="T1" fmla="*/ 36 h 313"/>
                  <a:gd name="T2" fmla="*/ 8 w 103"/>
                  <a:gd name="T3" fmla="*/ 55 h 313"/>
                  <a:gd name="T4" fmla="*/ 54 w 103"/>
                  <a:gd name="T5" fmla="*/ 168 h 313"/>
                  <a:gd name="T6" fmla="*/ 29 w 103"/>
                  <a:gd name="T7" fmla="*/ 302 h 313"/>
                  <a:gd name="T8" fmla="*/ 60 w 103"/>
                  <a:gd name="T9" fmla="*/ 313 h 313"/>
                  <a:gd name="T10" fmla="*/ 100 w 103"/>
                  <a:gd name="T11" fmla="*/ 158 h 313"/>
                  <a:gd name="T12" fmla="*/ 65 w 103"/>
                  <a:gd name="T13" fmla="*/ 36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313">
                    <a:moveTo>
                      <a:pt x="65" y="36"/>
                    </a:moveTo>
                    <a:cubicBezTo>
                      <a:pt x="41" y="0"/>
                      <a:pt x="0" y="30"/>
                      <a:pt x="8" y="55"/>
                    </a:cubicBezTo>
                    <a:cubicBezTo>
                      <a:pt x="15" y="77"/>
                      <a:pt x="41" y="144"/>
                      <a:pt x="54" y="168"/>
                    </a:cubicBezTo>
                    <a:cubicBezTo>
                      <a:pt x="47" y="213"/>
                      <a:pt x="42" y="259"/>
                      <a:pt x="29" y="302"/>
                    </a:cubicBezTo>
                    <a:cubicBezTo>
                      <a:pt x="39" y="306"/>
                      <a:pt x="49" y="310"/>
                      <a:pt x="60" y="313"/>
                    </a:cubicBezTo>
                    <a:cubicBezTo>
                      <a:pt x="77" y="267"/>
                      <a:pt x="103" y="207"/>
                      <a:pt x="100" y="158"/>
                    </a:cubicBezTo>
                    <a:cubicBezTo>
                      <a:pt x="96" y="109"/>
                      <a:pt x="74" y="50"/>
                      <a:pt x="65" y="36"/>
                    </a:cubicBezTo>
                    <a:close/>
                  </a:path>
                </a:pathLst>
              </a:custGeom>
              <a:solidFill>
                <a:srgbClr val="D1DB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8" name="Freeform 181"/>
              <p:cNvSpPr/>
              <p:nvPr userDrawn="1"/>
            </p:nvSpPr>
            <p:spPr bwMode="auto">
              <a:xfrm>
                <a:off x="10734456" y="3828554"/>
                <a:ext cx="119148" cy="99696"/>
              </a:xfrm>
              <a:custGeom>
                <a:avLst/>
                <a:gdLst>
                  <a:gd name="T0" fmla="*/ 3 w 31"/>
                  <a:gd name="T1" fmla="*/ 7 h 26"/>
                  <a:gd name="T2" fmla="*/ 13 w 31"/>
                  <a:gd name="T3" fmla="*/ 25 h 26"/>
                  <a:gd name="T4" fmla="*/ 28 w 31"/>
                  <a:gd name="T5" fmla="*/ 12 h 26"/>
                  <a:gd name="T6" fmla="*/ 3 w 31"/>
                  <a:gd name="T7" fmla="*/ 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26">
                    <a:moveTo>
                      <a:pt x="3" y="7"/>
                    </a:moveTo>
                    <a:cubicBezTo>
                      <a:pt x="0" y="13"/>
                      <a:pt x="7" y="24"/>
                      <a:pt x="13" y="25"/>
                    </a:cubicBezTo>
                    <a:cubicBezTo>
                      <a:pt x="19" y="26"/>
                      <a:pt x="31" y="18"/>
                      <a:pt x="28" y="12"/>
                    </a:cubicBezTo>
                    <a:cubicBezTo>
                      <a:pt x="25" y="6"/>
                      <a:pt x="7" y="0"/>
                      <a:pt x="3" y="7"/>
                    </a:cubicBezTo>
                    <a:close/>
                  </a:path>
                </a:pathLst>
              </a:custGeom>
              <a:solidFill>
                <a:srgbClr val="BD40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9" name="Freeform 182"/>
              <p:cNvSpPr/>
              <p:nvPr userDrawn="1"/>
            </p:nvSpPr>
            <p:spPr bwMode="auto">
              <a:xfrm>
                <a:off x="10626250" y="3882049"/>
                <a:ext cx="255317" cy="761089"/>
              </a:xfrm>
              <a:custGeom>
                <a:avLst/>
                <a:gdLst>
                  <a:gd name="T0" fmla="*/ 47 w 66"/>
                  <a:gd name="T1" fmla="*/ 6 h 197"/>
                  <a:gd name="T2" fmla="*/ 41 w 66"/>
                  <a:gd name="T3" fmla="*/ 1 h 197"/>
                  <a:gd name="T4" fmla="*/ 33 w 66"/>
                  <a:gd name="T5" fmla="*/ 194 h 197"/>
                  <a:gd name="T6" fmla="*/ 66 w 66"/>
                  <a:gd name="T7" fmla="*/ 197 h 197"/>
                  <a:gd name="T8" fmla="*/ 66 w 66"/>
                  <a:gd name="T9" fmla="*/ 164 h 197"/>
                  <a:gd name="T10" fmla="*/ 47 w 66"/>
                  <a:gd name="T11" fmla="*/ 6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197">
                    <a:moveTo>
                      <a:pt x="47" y="6"/>
                    </a:moveTo>
                    <a:cubicBezTo>
                      <a:pt x="47" y="5"/>
                      <a:pt x="42" y="0"/>
                      <a:pt x="41" y="1"/>
                    </a:cubicBezTo>
                    <a:cubicBezTo>
                      <a:pt x="10" y="60"/>
                      <a:pt x="0" y="133"/>
                      <a:pt x="33" y="194"/>
                    </a:cubicBezTo>
                    <a:cubicBezTo>
                      <a:pt x="44" y="195"/>
                      <a:pt x="55" y="196"/>
                      <a:pt x="66" y="197"/>
                    </a:cubicBezTo>
                    <a:cubicBezTo>
                      <a:pt x="66" y="186"/>
                      <a:pt x="66" y="175"/>
                      <a:pt x="66" y="164"/>
                    </a:cubicBezTo>
                    <a:cubicBezTo>
                      <a:pt x="24" y="119"/>
                      <a:pt x="33" y="61"/>
                      <a:pt x="47" y="6"/>
                    </a:cubicBezTo>
                    <a:close/>
                  </a:path>
                </a:pathLst>
              </a:custGeom>
              <a:solidFill>
                <a:srgbClr val="BD40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9964" name="组合 9963"/>
              <p:cNvGrpSpPr/>
              <p:nvPr userDrawn="1"/>
            </p:nvGrpSpPr>
            <p:grpSpPr>
              <a:xfrm>
                <a:off x="10554740" y="3213968"/>
                <a:ext cx="526440" cy="657747"/>
                <a:chOff x="10559381" y="3217007"/>
                <a:chExt cx="526440" cy="657747"/>
              </a:xfrm>
            </p:grpSpPr>
            <p:sp>
              <p:nvSpPr>
                <p:cNvPr id="9922" name="Freeform 165"/>
                <p:cNvSpPr/>
                <p:nvPr userDrawn="1"/>
              </p:nvSpPr>
              <p:spPr bwMode="auto">
                <a:xfrm>
                  <a:off x="10559381" y="3271718"/>
                  <a:ext cx="437687" cy="452276"/>
                </a:xfrm>
                <a:custGeom>
                  <a:avLst/>
                  <a:gdLst>
                    <a:gd name="T0" fmla="*/ 36 w 113"/>
                    <a:gd name="T1" fmla="*/ 19 h 117"/>
                    <a:gd name="T2" fmla="*/ 53 w 113"/>
                    <a:gd name="T3" fmla="*/ 115 h 117"/>
                    <a:gd name="T4" fmla="*/ 71 w 113"/>
                    <a:gd name="T5" fmla="*/ 42 h 117"/>
                    <a:gd name="T6" fmla="*/ 113 w 113"/>
                    <a:gd name="T7" fmla="*/ 42 h 117"/>
                    <a:gd name="T8" fmla="*/ 36 w 113"/>
                    <a:gd name="T9" fmla="*/ 19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117">
                      <a:moveTo>
                        <a:pt x="36" y="19"/>
                      </a:moveTo>
                      <a:cubicBezTo>
                        <a:pt x="0" y="43"/>
                        <a:pt x="3" y="102"/>
                        <a:pt x="53" y="115"/>
                      </a:cubicBezTo>
                      <a:cubicBezTo>
                        <a:pt x="63" y="117"/>
                        <a:pt x="77" y="53"/>
                        <a:pt x="71" y="42"/>
                      </a:cubicBezTo>
                      <a:cubicBezTo>
                        <a:pt x="86" y="39"/>
                        <a:pt x="99" y="41"/>
                        <a:pt x="113" y="42"/>
                      </a:cubicBezTo>
                      <a:cubicBezTo>
                        <a:pt x="97" y="17"/>
                        <a:pt x="63" y="0"/>
                        <a:pt x="36" y="19"/>
                      </a:cubicBezTo>
                      <a:close/>
                    </a:path>
                  </a:pathLst>
                </a:custGeom>
                <a:solidFill>
                  <a:srgbClr val="1848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34" name="Freeform 177"/>
                <p:cNvSpPr/>
                <p:nvPr userDrawn="1"/>
              </p:nvSpPr>
              <p:spPr bwMode="auto">
                <a:xfrm>
                  <a:off x="10730809" y="3623083"/>
                  <a:ext cx="188449" cy="251671"/>
                </a:xfrm>
                <a:custGeom>
                  <a:avLst/>
                  <a:gdLst>
                    <a:gd name="T0" fmla="*/ 42 w 49"/>
                    <a:gd name="T1" fmla="*/ 0 h 65"/>
                    <a:gd name="T2" fmla="*/ 0 w 49"/>
                    <a:gd name="T3" fmla="*/ 6 h 65"/>
                    <a:gd name="T4" fmla="*/ 4 w 49"/>
                    <a:gd name="T5" fmla="*/ 49 h 65"/>
                    <a:gd name="T6" fmla="*/ 49 w 49"/>
                    <a:gd name="T7" fmla="*/ 44 h 65"/>
                    <a:gd name="T8" fmla="*/ 42 w 49"/>
                    <a:gd name="T9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5">
                      <a:moveTo>
                        <a:pt x="42" y="0"/>
                      </a:moveTo>
                      <a:cubicBezTo>
                        <a:pt x="29" y="4"/>
                        <a:pt x="14" y="8"/>
                        <a:pt x="0" y="6"/>
                      </a:cubicBezTo>
                      <a:cubicBezTo>
                        <a:pt x="2" y="20"/>
                        <a:pt x="5" y="34"/>
                        <a:pt x="4" y="49"/>
                      </a:cubicBezTo>
                      <a:cubicBezTo>
                        <a:pt x="16" y="65"/>
                        <a:pt x="39" y="60"/>
                        <a:pt x="49" y="44"/>
                      </a:cubicBezTo>
                      <a:cubicBezTo>
                        <a:pt x="41" y="31"/>
                        <a:pt x="38" y="15"/>
                        <a:pt x="42" y="0"/>
                      </a:cubicBezTo>
                      <a:close/>
                    </a:path>
                  </a:pathLst>
                </a:custGeom>
                <a:solidFill>
                  <a:srgbClr val="FCD2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35" name="Freeform 178"/>
                <p:cNvSpPr/>
                <p:nvPr userDrawn="1"/>
              </p:nvSpPr>
              <p:spPr bwMode="auto">
                <a:xfrm>
                  <a:off x="10606797" y="3353176"/>
                  <a:ext cx="297871" cy="397566"/>
                </a:xfrm>
                <a:custGeom>
                  <a:avLst/>
                  <a:gdLst>
                    <a:gd name="T0" fmla="*/ 55 w 77"/>
                    <a:gd name="T1" fmla="*/ 13 h 103"/>
                    <a:gd name="T2" fmla="*/ 9 w 77"/>
                    <a:gd name="T3" fmla="*/ 22 h 103"/>
                    <a:gd name="T4" fmla="*/ 31 w 77"/>
                    <a:gd name="T5" fmla="*/ 100 h 103"/>
                    <a:gd name="T6" fmla="*/ 67 w 77"/>
                    <a:gd name="T7" fmla="*/ 75 h 103"/>
                    <a:gd name="T8" fmla="*/ 71 w 77"/>
                    <a:gd name="T9" fmla="*/ 58 h 103"/>
                    <a:gd name="T10" fmla="*/ 55 w 77"/>
                    <a:gd name="T11" fmla="*/ 1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7" h="103">
                      <a:moveTo>
                        <a:pt x="55" y="13"/>
                      </a:moveTo>
                      <a:cubicBezTo>
                        <a:pt x="44" y="8"/>
                        <a:pt x="17" y="0"/>
                        <a:pt x="9" y="22"/>
                      </a:cubicBezTo>
                      <a:cubicBezTo>
                        <a:pt x="5" y="32"/>
                        <a:pt x="0" y="93"/>
                        <a:pt x="31" y="100"/>
                      </a:cubicBezTo>
                      <a:cubicBezTo>
                        <a:pt x="45" y="103"/>
                        <a:pt x="63" y="89"/>
                        <a:pt x="67" y="75"/>
                      </a:cubicBezTo>
                      <a:cubicBezTo>
                        <a:pt x="68" y="71"/>
                        <a:pt x="71" y="58"/>
                        <a:pt x="71" y="58"/>
                      </a:cubicBezTo>
                      <a:cubicBezTo>
                        <a:pt x="77" y="39"/>
                        <a:pt x="72" y="21"/>
                        <a:pt x="55" y="13"/>
                      </a:cubicBezTo>
                      <a:close/>
                    </a:path>
                  </a:pathLst>
                </a:custGeom>
                <a:solidFill>
                  <a:srgbClr val="FCD2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36" name="Freeform 179"/>
                <p:cNvSpPr/>
                <p:nvPr userDrawn="1"/>
              </p:nvSpPr>
              <p:spPr bwMode="auto">
                <a:xfrm>
                  <a:off x="10575186" y="3217007"/>
                  <a:ext cx="510635" cy="506988"/>
                </a:xfrm>
                <a:custGeom>
                  <a:avLst/>
                  <a:gdLst>
                    <a:gd name="T0" fmla="*/ 105 w 132"/>
                    <a:gd name="T1" fmla="*/ 36 h 131"/>
                    <a:gd name="T2" fmla="*/ 43 w 132"/>
                    <a:gd name="T3" fmla="*/ 15 h 131"/>
                    <a:gd name="T4" fmla="*/ 14 w 132"/>
                    <a:gd name="T5" fmla="*/ 5 h 131"/>
                    <a:gd name="T6" fmla="*/ 7 w 132"/>
                    <a:gd name="T7" fmla="*/ 32 h 131"/>
                    <a:gd name="T8" fmla="*/ 66 w 132"/>
                    <a:gd name="T9" fmla="*/ 62 h 131"/>
                    <a:gd name="T10" fmla="*/ 65 w 132"/>
                    <a:gd name="T11" fmla="*/ 86 h 131"/>
                    <a:gd name="T12" fmla="*/ 78 w 132"/>
                    <a:gd name="T13" fmla="*/ 72 h 131"/>
                    <a:gd name="T14" fmla="*/ 79 w 132"/>
                    <a:gd name="T15" fmla="*/ 119 h 131"/>
                    <a:gd name="T16" fmla="*/ 99 w 132"/>
                    <a:gd name="T17" fmla="*/ 117 h 131"/>
                    <a:gd name="T18" fmla="*/ 105 w 132"/>
                    <a:gd name="T19" fmla="*/ 36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" h="131">
                      <a:moveTo>
                        <a:pt x="105" y="36"/>
                      </a:moveTo>
                      <a:cubicBezTo>
                        <a:pt x="86" y="21"/>
                        <a:pt x="59" y="28"/>
                        <a:pt x="43" y="15"/>
                      </a:cubicBezTo>
                      <a:cubicBezTo>
                        <a:pt x="32" y="6"/>
                        <a:pt x="27" y="0"/>
                        <a:pt x="14" y="5"/>
                      </a:cubicBezTo>
                      <a:cubicBezTo>
                        <a:pt x="4" y="9"/>
                        <a:pt x="0" y="19"/>
                        <a:pt x="7" y="32"/>
                      </a:cubicBezTo>
                      <a:cubicBezTo>
                        <a:pt x="16" y="48"/>
                        <a:pt x="46" y="63"/>
                        <a:pt x="66" y="62"/>
                      </a:cubicBezTo>
                      <a:cubicBezTo>
                        <a:pt x="62" y="70"/>
                        <a:pt x="58" y="84"/>
                        <a:pt x="65" y="86"/>
                      </a:cubicBezTo>
                      <a:cubicBezTo>
                        <a:pt x="68" y="86"/>
                        <a:pt x="77" y="74"/>
                        <a:pt x="78" y="72"/>
                      </a:cubicBezTo>
                      <a:cubicBezTo>
                        <a:pt x="76" y="83"/>
                        <a:pt x="72" y="107"/>
                        <a:pt x="79" y="119"/>
                      </a:cubicBezTo>
                      <a:cubicBezTo>
                        <a:pt x="82" y="123"/>
                        <a:pt x="85" y="131"/>
                        <a:pt x="99" y="117"/>
                      </a:cubicBezTo>
                      <a:cubicBezTo>
                        <a:pt x="113" y="103"/>
                        <a:pt x="132" y="57"/>
                        <a:pt x="105" y="36"/>
                      </a:cubicBezTo>
                      <a:close/>
                    </a:path>
                  </a:pathLst>
                </a:custGeom>
                <a:solidFill>
                  <a:srgbClr val="1848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42" name="Freeform 185"/>
                <p:cNvSpPr/>
                <p:nvPr userDrawn="1"/>
              </p:nvSpPr>
              <p:spPr bwMode="auto">
                <a:xfrm>
                  <a:off x="10803756" y="3441930"/>
                  <a:ext cx="189664" cy="216412"/>
                </a:xfrm>
                <a:custGeom>
                  <a:avLst/>
                  <a:gdLst>
                    <a:gd name="T0" fmla="*/ 32 w 49"/>
                    <a:gd name="T1" fmla="*/ 4 h 56"/>
                    <a:gd name="T2" fmla="*/ 4 w 49"/>
                    <a:gd name="T3" fmla="*/ 21 h 56"/>
                    <a:gd name="T4" fmla="*/ 16 w 49"/>
                    <a:gd name="T5" fmla="*/ 52 h 56"/>
                    <a:gd name="T6" fmla="*/ 44 w 49"/>
                    <a:gd name="T7" fmla="*/ 35 h 56"/>
                    <a:gd name="T8" fmla="*/ 32 w 49"/>
                    <a:gd name="T9" fmla="*/ 4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56">
                      <a:moveTo>
                        <a:pt x="32" y="4"/>
                      </a:moveTo>
                      <a:cubicBezTo>
                        <a:pt x="21" y="0"/>
                        <a:pt x="9" y="8"/>
                        <a:pt x="4" y="21"/>
                      </a:cubicBezTo>
                      <a:cubicBezTo>
                        <a:pt x="0" y="35"/>
                        <a:pt x="5" y="49"/>
                        <a:pt x="16" y="52"/>
                      </a:cubicBezTo>
                      <a:cubicBezTo>
                        <a:pt x="27" y="56"/>
                        <a:pt x="39" y="48"/>
                        <a:pt x="44" y="35"/>
                      </a:cubicBezTo>
                      <a:cubicBezTo>
                        <a:pt x="49" y="22"/>
                        <a:pt x="43" y="8"/>
                        <a:pt x="32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43" name="Freeform 186"/>
                <p:cNvSpPr/>
                <p:nvPr userDrawn="1"/>
              </p:nvSpPr>
              <p:spPr bwMode="auto">
                <a:xfrm>
                  <a:off x="10853605" y="3475972"/>
                  <a:ext cx="143464" cy="166565"/>
                </a:xfrm>
                <a:custGeom>
                  <a:avLst/>
                  <a:gdLst>
                    <a:gd name="T0" fmla="*/ 25 w 37"/>
                    <a:gd name="T1" fmla="*/ 3 h 43"/>
                    <a:gd name="T2" fmla="*/ 3 w 37"/>
                    <a:gd name="T3" fmla="*/ 16 h 43"/>
                    <a:gd name="T4" fmla="*/ 12 w 37"/>
                    <a:gd name="T5" fmla="*/ 40 h 43"/>
                    <a:gd name="T6" fmla="*/ 33 w 37"/>
                    <a:gd name="T7" fmla="*/ 27 h 43"/>
                    <a:gd name="T8" fmla="*/ 25 w 37"/>
                    <a:gd name="T9" fmla="*/ 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43">
                      <a:moveTo>
                        <a:pt x="25" y="3"/>
                      </a:moveTo>
                      <a:cubicBezTo>
                        <a:pt x="16" y="0"/>
                        <a:pt x="7" y="6"/>
                        <a:pt x="3" y="16"/>
                      </a:cubicBezTo>
                      <a:cubicBezTo>
                        <a:pt x="0" y="27"/>
                        <a:pt x="4" y="37"/>
                        <a:pt x="12" y="40"/>
                      </a:cubicBezTo>
                      <a:cubicBezTo>
                        <a:pt x="20" y="43"/>
                        <a:pt x="30" y="37"/>
                        <a:pt x="33" y="27"/>
                      </a:cubicBezTo>
                      <a:cubicBezTo>
                        <a:pt x="37" y="17"/>
                        <a:pt x="33" y="6"/>
                        <a:pt x="25" y="3"/>
                      </a:cubicBezTo>
                      <a:close/>
                    </a:path>
                  </a:pathLst>
                </a:custGeom>
                <a:solidFill>
                  <a:srgbClr val="FFC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44" name="Freeform 187"/>
                <p:cNvSpPr/>
                <p:nvPr userDrawn="1"/>
              </p:nvSpPr>
              <p:spPr bwMode="auto">
                <a:xfrm>
                  <a:off x="10773362" y="3294818"/>
                  <a:ext cx="161701" cy="173859"/>
                </a:xfrm>
                <a:custGeom>
                  <a:avLst/>
                  <a:gdLst>
                    <a:gd name="T0" fmla="*/ 28 w 42"/>
                    <a:gd name="T1" fmla="*/ 14 h 45"/>
                    <a:gd name="T2" fmla="*/ 15 w 42"/>
                    <a:gd name="T3" fmla="*/ 5 h 45"/>
                    <a:gd name="T4" fmla="*/ 0 w 42"/>
                    <a:gd name="T5" fmla="*/ 0 h 45"/>
                    <a:gd name="T6" fmla="*/ 13 w 42"/>
                    <a:gd name="T7" fmla="*/ 8 h 45"/>
                    <a:gd name="T8" fmla="*/ 22 w 42"/>
                    <a:gd name="T9" fmla="*/ 19 h 45"/>
                    <a:gd name="T10" fmla="*/ 26 w 42"/>
                    <a:gd name="T11" fmla="*/ 32 h 45"/>
                    <a:gd name="T12" fmla="*/ 27 w 42"/>
                    <a:gd name="T13" fmla="*/ 45 h 45"/>
                    <a:gd name="T14" fmla="*/ 42 w 42"/>
                    <a:gd name="T15" fmla="*/ 44 h 45"/>
                    <a:gd name="T16" fmla="*/ 37 w 42"/>
                    <a:gd name="T17" fmla="*/ 28 h 45"/>
                    <a:gd name="T18" fmla="*/ 28 w 42"/>
                    <a:gd name="T19" fmla="*/ 1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2" h="45">
                      <a:moveTo>
                        <a:pt x="28" y="14"/>
                      </a:moveTo>
                      <a:cubicBezTo>
                        <a:pt x="24" y="10"/>
                        <a:pt x="20" y="7"/>
                        <a:pt x="15" y="5"/>
                      </a:cubicBezTo>
                      <a:cubicBezTo>
                        <a:pt x="10" y="2"/>
                        <a:pt x="5" y="1"/>
                        <a:pt x="0" y="0"/>
                      </a:cubicBezTo>
                      <a:cubicBezTo>
                        <a:pt x="5" y="2"/>
                        <a:pt x="9" y="4"/>
                        <a:pt x="13" y="8"/>
                      </a:cubicBezTo>
                      <a:cubicBezTo>
                        <a:pt x="17" y="11"/>
                        <a:pt x="20" y="15"/>
                        <a:pt x="22" y="19"/>
                      </a:cubicBezTo>
                      <a:cubicBezTo>
                        <a:pt x="24" y="23"/>
                        <a:pt x="25" y="27"/>
                        <a:pt x="26" y="32"/>
                      </a:cubicBezTo>
                      <a:cubicBezTo>
                        <a:pt x="27" y="36"/>
                        <a:pt x="27" y="41"/>
                        <a:pt x="27" y="45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41" y="38"/>
                        <a:pt x="40" y="33"/>
                        <a:pt x="37" y="28"/>
                      </a:cubicBezTo>
                      <a:cubicBezTo>
                        <a:pt x="35" y="23"/>
                        <a:pt x="32" y="18"/>
                        <a:pt x="28" y="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9940" name="Freeform 183"/>
              <p:cNvSpPr/>
              <p:nvPr userDrawn="1"/>
            </p:nvSpPr>
            <p:spPr bwMode="auto">
              <a:xfrm>
                <a:off x="10796462" y="3754389"/>
                <a:ext cx="165349" cy="170211"/>
              </a:xfrm>
              <a:custGeom>
                <a:avLst/>
                <a:gdLst>
                  <a:gd name="T0" fmla="*/ 0 w 43"/>
                  <a:gd name="T1" fmla="*/ 24 h 44"/>
                  <a:gd name="T2" fmla="*/ 24 w 43"/>
                  <a:gd name="T3" fmla="*/ 44 h 44"/>
                  <a:gd name="T4" fmla="*/ 43 w 43"/>
                  <a:gd name="T5" fmla="*/ 5 h 44"/>
                  <a:gd name="T6" fmla="*/ 27 w 43"/>
                  <a:gd name="T7" fmla="*/ 0 h 44"/>
                  <a:gd name="T8" fmla="*/ 0 w 43"/>
                  <a:gd name="T9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4">
                    <a:moveTo>
                      <a:pt x="0" y="24"/>
                    </a:moveTo>
                    <a:cubicBezTo>
                      <a:pt x="9" y="33"/>
                      <a:pt x="24" y="44"/>
                      <a:pt x="24" y="44"/>
                    </a:cubicBezTo>
                    <a:cubicBezTo>
                      <a:pt x="24" y="44"/>
                      <a:pt x="40" y="19"/>
                      <a:pt x="43" y="5"/>
                    </a:cubicBezTo>
                    <a:cubicBezTo>
                      <a:pt x="38" y="1"/>
                      <a:pt x="33" y="2"/>
                      <a:pt x="27" y="0"/>
                    </a:cubicBezTo>
                    <a:cubicBezTo>
                      <a:pt x="25" y="13"/>
                      <a:pt x="11" y="21"/>
                      <a:pt x="0" y="24"/>
                    </a:cubicBezTo>
                    <a:close/>
                  </a:path>
                </a:pathLst>
              </a:custGeom>
              <a:solidFill>
                <a:srgbClr val="D1DB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1" name="Freeform 184"/>
              <p:cNvSpPr/>
              <p:nvPr userDrawn="1"/>
            </p:nvSpPr>
            <p:spPr bwMode="auto">
              <a:xfrm>
                <a:off x="10718650" y="3782353"/>
                <a:ext cx="77811" cy="119148"/>
              </a:xfrm>
              <a:custGeom>
                <a:avLst/>
                <a:gdLst>
                  <a:gd name="T0" fmla="*/ 7 w 20"/>
                  <a:gd name="T1" fmla="*/ 0 h 31"/>
                  <a:gd name="T2" fmla="*/ 1 w 20"/>
                  <a:gd name="T3" fmla="*/ 7 h 31"/>
                  <a:gd name="T4" fmla="*/ 1 w 20"/>
                  <a:gd name="T5" fmla="*/ 31 h 31"/>
                  <a:gd name="T6" fmla="*/ 20 w 20"/>
                  <a:gd name="T7" fmla="*/ 17 h 31"/>
                  <a:gd name="T8" fmla="*/ 7 w 2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1">
                    <a:moveTo>
                      <a:pt x="7" y="0"/>
                    </a:moveTo>
                    <a:cubicBezTo>
                      <a:pt x="4" y="2"/>
                      <a:pt x="3" y="2"/>
                      <a:pt x="1" y="7"/>
                    </a:cubicBezTo>
                    <a:cubicBezTo>
                      <a:pt x="0" y="13"/>
                      <a:pt x="1" y="24"/>
                      <a:pt x="1" y="31"/>
                    </a:cubicBezTo>
                    <a:cubicBezTo>
                      <a:pt x="6" y="24"/>
                      <a:pt x="11" y="18"/>
                      <a:pt x="20" y="17"/>
                    </a:cubicBezTo>
                    <a:cubicBezTo>
                      <a:pt x="14" y="12"/>
                      <a:pt x="9" y="7"/>
                      <a:pt x="7" y="0"/>
                    </a:cubicBezTo>
                    <a:close/>
                  </a:path>
                </a:pathLst>
              </a:custGeom>
              <a:solidFill>
                <a:srgbClr val="D1DB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 userDrawn="1"/>
        </p:nvGrpSpPr>
        <p:grpSpPr>
          <a:xfrm>
            <a:off x="5829339" y="2926659"/>
            <a:ext cx="4240200" cy="2955347"/>
            <a:chOff x="6065142" y="3542249"/>
            <a:chExt cx="3744567" cy="2609899"/>
          </a:xfrm>
        </p:grpSpPr>
        <p:sp>
          <p:nvSpPr>
            <p:cNvPr id="9945" name="Freeform 188"/>
            <p:cNvSpPr/>
            <p:nvPr userDrawn="1"/>
          </p:nvSpPr>
          <p:spPr bwMode="auto">
            <a:xfrm>
              <a:off x="8914452" y="4356577"/>
              <a:ext cx="895257" cy="627185"/>
            </a:xfrm>
            <a:custGeom>
              <a:avLst/>
              <a:gdLst>
                <a:gd name="T0" fmla="*/ 163 w 167"/>
                <a:gd name="T1" fmla="*/ 0 h 117"/>
                <a:gd name="T2" fmla="*/ 34 w 167"/>
                <a:gd name="T3" fmla="*/ 0 h 117"/>
                <a:gd name="T4" fmla="*/ 32 w 167"/>
                <a:gd name="T5" fmla="*/ 2 h 117"/>
                <a:gd name="T6" fmla="*/ 1 w 167"/>
                <a:gd name="T7" fmla="*/ 113 h 117"/>
                <a:gd name="T8" fmla="*/ 4 w 167"/>
                <a:gd name="T9" fmla="*/ 117 h 117"/>
                <a:gd name="T10" fmla="*/ 124 w 167"/>
                <a:gd name="T11" fmla="*/ 117 h 117"/>
                <a:gd name="T12" fmla="*/ 138 w 167"/>
                <a:gd name="T13" fmla="*/ 106 h 117"/>
                <a:gd name="T14" fmla="*/ 166 w 167"/>
                <a:gd name="T15" fmla="*/ 4 h 117"/>
                <a:gd name="T16" fmla="*/ 163 w 167"/>
                <a:gd name="T1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17">
                  <a:moveTo>
                    <a:pt x="163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2" y="1"/>
                    <a:pt x="32" y="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0" y="115"/>
                    <a:pt x="2" y="117"/>
                    <a:pt x="4" y="117"/>
                  </a:cubicBezTo>
                  <a:cubicBezTo>
                    <a:pt x="124" y="117"/>
                    <a:pt x="124" y="117"/>
                    <a:pt x="124" y="117"/>
                  </a:cubicBezTo>
                  <a:cubicBezTo>
                    <a:pt x="130" y="117"/>
                    <a:pt x="136" y="112"/>
                    <a:pt x="138" y="106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2"/>
                    <a:pt x="165" y="0"/>
                    <a:pt x="163" y="0"/>
                  </a:cubicBezTo>
                </a:path>
              </a:pathLst>
            </a:custGeom>
            <a:solidFill>
              <a:srgbClr val="194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46" name="Freeform 189"/>
            <p:cNvSpPr/>
            <p:nvPr userDrawn="1"/>
          </p:nvSpPr>
          <p:spPr bwMode="auto">
            <a:xfrm>
              <a:off x="8961660" y="4378496"/>
              <a:ext cx="821074" cy="504109"/>
            </a:xfrm>
            <a:custGeom>
              <a:avLst/>
              <a:gdLst>
                <a:gd name="T0" fmla="*/ 0 w 487"/>
                <a:gd name="T1" fmla="*/ 299 h 299"/>
                <a:gd name="T2" fmla="*/ 405 w 487"/>
                <a:gd name="T3" fmla="*/ 299 h 299"/>
                <a:gd name="T4" fmla="*/ 487 w 487"/>
                <a:gd name="T5" fmla="*/ 0 h 299"/>
                <a:gd name="T6" fmla="*/ 86 w 487"/>
                <a:gd name="T7" fmla="*/ 0 h 299"/>
                <a:gd name="T8" fmla="*/ 0 w 487"/>
                <a:gd name="T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7" h="299">
                  <a:moveTo>
                    <a:pt x="0" y="299"/>
                  </a:moveTo>
                  <a:lnTo>
                    <a:pt x="405" y="299"/>
                  </a:lnTo>
                  <a:lnTo>
                    <a:pt x="487" y="0"/>
                  </a:lnTo>
                  <a:lnTo>
                    <a:pt x="86" y="0"/>
                  </a:lnTo>
                  <a:lnTo>
                    <a:pt x="0" y="299"/>
                  </a:lnTo>
                  <a:close/>
                </a:path>
              </a:pathLst>
            </a:custGeom>
            <a:solidFill>
              <a:srgbClr val="685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47" name="Freeform 190"/>
            <p:cNvSpPr/>
            <p:nvPr userDrawn="1"/>
          </p:nvSpPr>
          <p:spPr bwMode="auto">
            <a:xfrm>
              <a:off x="8961660" y="4378496"/>
              <a:ext cx="821074" cy="504109"/>
            </a:xfrm>
            <a:custGeom>
              <a:avLst/>
              <a:gdLst>
                <a:gd name="T0" fmla="*/ 0 w 487"/>
                <a:gd name="T1" fmla="*/ 299 h 299"/>
                <a:gd name="T2" fmla="*/ 405 w 487"/>
                <a:gd name="T3" fmla="*/ 299 h 299"/>
                <a:gd name="T4" fmla="*/ 487 w 487"/>
                <a:gd name="T5" fmla="*/ 0 h 299"/>
                <a:gd name="T6" fmla="*/ 86 w 487"/>
                <a:gd name="T7" fmla="*/ 0 h 299"/>
                <a:gd name="T8" fmla="*/ 0 w 487"/>
                <a:gd name="T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7" h="299">
                  <a:moveTo>
                    <a:pt x="0" y="299"/>
                  </a:moveTo>
                  <a:lnTo>
                    <a:pt x="405" y="299"/>
                  </a:lnTo>
                  <a:lnTo>
                    <a:pt x="487" y="0"/>
                  </a:lnTo>
                  <a:lnTo>
                    <a:pt x="86" y="0"/>
                  </a:lnTo>
                  <a:lnTo>
                    <a:pt x="0" y="29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48" name="Freeform 191"/>
            <p:cNvSpPr/>
            <p:nvPr userDrawn="1"/>
          </p:nvSpPr>
          <p:spPr bwMode="auto">
            <a:xfrm>
              <a:off x="9037528" y="4479655"/>
              <a:ext cx="638988" cy="327080"/>
            </a:xfrm>
            <a:custGeom>
              <a:avLst/>
              <a:gdLst>
                <a:gd name="T0" fmla="*/ 117 w 119"/>
                <a:gd name="T1" fmla="*/ 0 h 61"/>
                <a:gd name="T2" fmla="*/ 116 w 119"/>
                <a:gd name="T3" fmla="*/ 0 h 61"/>
                <a:gd name="T4" fmla="*/ 91 w 119"/>
                <a:gd name="T5" fmla="*/ 23 h 61"/>
                <a:gd name="T6" fmla="*/ 66 w 119"/>
                <a:gd name="T7" fmla="*/ 31 h 61"/>
                <a:gd name="T8" fmla="*/ 65 w 119"/>
                <a:gd name="T9" fmla="*/ 32 h 61"/>
                <a:gd name="T10" fmla="*/ 65 w 119"/>
                <a:gd name="T11" fmla="*/ 32 h 61"/>
                <a:gd name="T12" fmla="*/ 46 w 119"/>
                <a:gd name="T13" fmla="*/ 52 h 61"/>
                <a:gd name="T14" fmla="*/ 21 w 119"/>
                <a:gd name="T15" fmla="*/ 39 h 61"/>
                <a:gd name="T16" fmla="*/ 21 w 119"/>
                <a:gd name="T17" fmla="*/ 38 h 61"/>
                <a:gd name="T18" fmla="*/ 19 w 119"/>
                <a:gd name="T19" fmla="*/ 39 h 61"/>
                <a:gd name="T20" fmla="*/ 0 w 119"/>
                <a:gd name="T21" fmla="*/ 58 h 61"/>
                <a:gd name="T22" fmla="*/ 2 w 119"/>
                <a:gd name="T23" fmla="*/ 61 h 61"/>
                <a:gd name="T24" fmla="*/ 21 w 119"/>
                <a:gd name="T25" fmla="*/ 43 h 61"/>
                <a:gd name="T26" fmla="*/ 46 w 119"/>
                <a:gd name="T27" fmla="*/ 56 h 61"/>
                <a:gd name="T28" fmla="*/ 46 w 119"/>
                <a:gd name="T29" fmla="*/ 56 h 61"/>
                <a:gd name="T30" fmla="*/ 48 w 119"/>
                <a:gd name="T31" fmla="*/ 55 h 61"/>
                <a:gd name="T32" fmla="*/ 67 w 119"/>
                <a:gd name="T33" fmla="*/ 35 h 61"/>
                <a:gd name="T34" fmla="*/ 92 w 119"/>
                <a:gd name="T35" fmla="*/ 27 h 61"/>
                <a:gd name="T36" fmla="*/ 118 w 119"/>
                <a:gd name="T37" fmla="*/ 3 h 61"/>
                <a:gd name="T38" fmla="*/ 119 w 119"/>
                <a:gd name="T39" fmla="*/ 1 h 61"/>
                <a:gd name="T40" fmla="*/ 117 w 119"/>
                <a:gd name="T4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61">
                  <a:moveTo>
                    <a:pt x="117" y="0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8"/>
                    <a:pt x="20" y="39"/>
                    <a:pt x="19" y="3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10" y="53"/>
                    <a:pt x="20" y="44"/>
                    <a:pt x="21" y="43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7" y="56"/>
                    <a:pt x="47" y="56"/>
                    <a:pt x="48" y="5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9" y="34"/>
                    <a:pt x="92" y="27"/>
                    <a:pt x="92" y="27"/>
                  </a:cubicBezTo>
                  <a:cubicBezTo>
                    <a:pt x="93" y="26"/>
                    <a:pt x="118" y="3"/>
                    <a:pt x="118" y="3"/>
                  </a:cubicBezTo>
                  <a:cubicBezTo>
                    <a:pt x="119" y="2"/>
                    <a:pt x="119" y="2"/>
                    <a:pt x="119" y="1"/>
                  </a:cubicBezTo>
                  <a:cubicBezTo>
                    <a:pt x="118" y="0"/>
                    <a:pt x="118" y="0"/>
                    <a:pt x="117" y="0"/>
                  </a:cubicBezTo>
                </a:path>
              </a:pathLst>
            </a:custGeom>
            <a:solidFill>
              <a:srgbClr val="FF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49" name="Freeform 192"/>
            <p:cNvSpPr/>
            <p:nvPr userDrawn="1"/>
          </p:nvSpPr>
          <p:spPr bwMode="auto">
            <a:xfrm>
              <a:off x="9605705" y="4459423"/>
              <a:ext cx="91043" cy="85986"/>
            </a:xfrm>
            <a:custGeom>
              <a:avLst/>
              <a:gdLst>
                <a:gd name="T0" fmla="*/ 32 w 54"/>
                <a:gd name="T1" fmla="*/ 22 h 51"/>
                <a:gd name="T2" fmla="*/ 32 w 54"/>
                <a:gd name="T3" fmla="*/ 51 h 51"/>
                <a:gd name="T4" fmla="*/ 54 w 54"/>
                <a:gd name="T5" fmla="*/ 0 h 51"/>
                <a:gd name="T6" fmla="*/ 0 w 54"/>
                <a:gd name="T7" fmla="*/ 19 h 51"/>
                <a:gd name="T8" fmla="*/ 32 w 54"/>
                <a:gd name="T9" fmla="*/ 2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1">
                  <a:moveTo>
                    <a:pt x="32" y="22"/>
                  </a:moveTo>
                  <a:lnTo>
                    <a:pt x="32" y="51"/>
                  </a:lnTo>
                  <a:lnTo>
                    <a:pt x="54" y="0"/>
                  </a:lnTo>
                  <a:lnTo>
                    <a:pt x="0" y="19"/>
                  </a:lnTo>
                  <a:lnTo>
                    <a:pt x="32" y="22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50" name="Freeform 193"/>
            <p:cNvSpPr/>
            <p:nvPr userDrawn="1"/>
          </p:nvSpPr>
          <p:spPr bwMode="auto">
            <a:xfrm>
              <a:off x="9069563" y="4506630"/>
              <a:ext cx="96102" cy="48894"/>
            </a:xfrm>
            <a:custGeom>
              <a:avLst/>
              <a:gdLst>
                <a:gd name="T0" fmla="*/ 57 w 57"/>
                <a:gd name="T1" fmla="*/ 0 h 29"/>
                <a:gd name="T2" fmla="*/ 10 w 57"/>
                <a:gd name="T3" fmla="*/ 0 h 29"/>
                <a:gd name="T4" fmla="*/ 0 w 57"/>
                <a:gd name="T5" fmla="*/ 29 h 29"/>
                <a:gd name="T6" fmla="*/ 48 w 57"/>
                <a:gd name="T7" fmla="*/ 29 h 29"/>
                <a:gd name="T8" fmla="*/ 57 w 57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9">
                  <a:moveTo>
                    <a:pt x="57" y="0"/>
                  </a:moveTo>
                  <a:lnTo>
                    <a:pt x="10" y="0"/>
                  </a:lnTo>
                  <a:lnTo>
                    <a:pt x="0" y="29"/>
                  </a:lnTo>
                  <a:lnTo>
                    <a:pt x="48" y="2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8A74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51" name="Freeform 194"/>
            <p:cNvSpPr/>
            <p:nvPr userDrawn="1"/>
          </p:nvSpPr>
          <p:spPr bwMode="auto">
            <a:xfrm>
              <a:off x="9069563" y="4506630"/>
              <a:ext cx="96102" cy="48894"/>
            </a:xfrm>
            <a:custGeom>
              <a:avLst/>
              <a:gdLst>
                <a:gd name="T0" fmla="*/ 57 w 57"/>
                <a:gd name="T1" fmla="*/ 0 h 29"/>
                <a:gd name="T2" fmla="*/ 10 w 57"/>
                <a:gd name="T3" fmla="*/ 0 h 29"/>
                <a:gd name="T4" fmla="*/ 0 w 57"/>
                <a:gd name="T5" fmla="*/ 29 h 29"/>
                <a:gd name="T6" fmla="*/ 48 w 57"/>
                <a:gd name="T7" fmla="*/ 29 h 29"/>
                <a:gd name="T8" fmla="*/ 57 w 57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9">
                  <a:moveTo>
                    <a:pt x="57" y="0"/>
                  </a:moveTo>
                  <a:lnTo>
                    <a:pt x="10" y="0"/>
                  </a:lnTo>
                  <a:lnTo>
                    <a:pt x="0" y="29"/>
                  </a:lnTo>
                  <a:lnTo>
                    <a:pt x="48" y="29"/>
                  </a:lnTo>
                  <a:lnTo>
                    <a:pt x="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52" name="Freeform 195"/>
            <p:cNvSpPr/>
            <p:nvPr userDrawn="1"/>
          </p:nvSpPr>
          <p:spPr bwMode="auto">
            <a:xfrm>
              <a:off x="9054388" y="4570698"/>
              <a:ext cx="91043" cy="48894"/>
            </a:xfrm>
            <a:custGeom>
              <a:avLst/>
              <a:gdLst>
                <a:gd name="T0" fmla="*/ 54 w 54"/>
                <a:gd name="T1" fmla="*/ 0 h 29"/>
                <a:gd name="T2" fmla="*/ 6 w 54"/>
                <a:gd name="T3" fmla="*/ 0 h 29"/>
                <a:gd name="T4" fmla="*/ 0 w 54"/>
                <a:gd name="T5" fmla="*/ 29 h 29"/>
                <a:gd name="T6" fmla="*/ 47 w 54"/>
                <a:gd name="T7" fmla="*/ 29 h 29"/>
                <a:gd name="T8" fmla="*/ 54 w 5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9">
                  <a:moveTo>
                    <a:pt x="54" y="0"/>
                  </a:moveTo>
                  <a:lnTo>
                    <a:pt x="6" y="0"/>
                  </a:lnTo>
                  <a:lnTo>
                    <a:pt x="0" y="29"/>
                  </a:lnTo>
                  <a:lnTo>
                    <a:pt x="47" y="29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A74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53" name="Freeform 196"/>
            <p:cNvSpPr/>
            <p:nvPr userDrawn="1"/>
          </p:nvSpPr>
          <p:spPr bwMode="auto">
            <a:xfrm>
              <a:off x="9054388" y="4570698"/>
              <a:ext cx="91043" cy="48894"/>
            </a:xfrm>
            <a:custGeom>
              <a:avLst/>
              <a:gdLst>
                <a:gd name="T0" fmla="*/ 54 w 54"/>
                <a:gd name="T1" fmla="*/ 0 h 29"/>
                <a:gd name="T2" fmla="*/ 6 w 54"/>
                <a:gd name="T3" fmla="*/ 0 h 29"/>
                <a:gd name="T4" fmla="*/ 0 w 54"/>
                <a:gd name="T5" fmla="*/ 29 h 29"/>
                <a:gd name="T6" fmla="*/ 47 w 54"/>
                <a:gd name="T7" fmla="*/ 29 h 29"/>
                <a:gd name="T8" fmla="*/ 54 w 5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9">
                  <a:moveTo>
                    <a:pt x="54" y="0"/>
                  </a:moveTo>
                  <a:lnTo>
                    <a:pt x="6" y="0"/>
                  </a:lnTo>
                  <a:lnTo>
                    <a:pt x="0" y="29"/>
                  </a:lnTo>
                  <a:lnTo>
                    <a:pt x="47" y="29"/>
                  </a:lnTo>
                  <a:lnTo>
                    <a:pt x="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54" name="Freeform 197"/>
            <p:cNvSpPr/>
            <p:nvPr userDrawn="1"/>
          </p:nvSpPr>
          <p:spPr bwMode="auto">
            <a:xfrm>
              <a:off x="9032471" y="4636450"/>
              <a:ext cx="96102" cy="47207"/>
            </a:xfrm>
            <a:custGeom>
              <a:avLst/>
              <a:gdLst>
                <a:gd name="T0" fmla="*/ 57 w 57"/>
                <a:gd name="T1" fmla="*/ 0 h 28"/>
                <a:gd name="T2" fmla="*/ 9 w 57"/>
                <a:gd name="T3" fmla="*/ 0 h 28"/>
                <a:gd name="T4" fmla="*/ 0 w 57"/>
                <a:gd name="T5" fmla="*/ 28 h 28"/>
                <a:gd name="T6" fmla="*/ 48 w 57"/>
                <a:gd name="T7" fmla="*/ 28 h 28"/>
                <a:gd name="T8" fmla="*/ 57 w 57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8">
                  <a:moveTo>
                    <a:pt x="57" y="0"/>
                  </a:moveTo>
                  <a:lnTo>
                    <a:pt x="9" y="0"/>
                  </a:lnTo>
                  <a:lnTo>
                    <a:pt x="0" y="28"/>
                  </a:lnTo>
                  <a:lnTo>
                    <a:pt x="48" y="28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8A74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55" name="Freeform 198"/>
            <p:cNvSpPr/>
            <p:nvPr userDrawn="1"/>
          </p:nvSpPr>
          <p:spPr bwMode="auto">
            <a:xfrm>
              <a:off x="9032471" y="4636450"/>
              <a:ext cx="96102" cy="47207"/>
            </a:xfrm>
            <a:custGeom>
              <a:avLst/>
              <a:gdLst>
                <a:gd name="T0" fmla="*/ 57 w 57"/>
                <a:gd name="T1" fmla="*/ 0 h 28"/>
                <a:gd name="T2" fmla="*/ 9 w 57"/>
                <a:gd name="T3" fmla="*/ 0 h 28"/>
                <a:gd name="T4" fmla="*/ 0 w 57"/>
                <a:gd name="T5" fmla="*/ 28 h 28"/>
                <a:gd name="T6" fmla="*/ 48 w 57"/>
                <a:gd name="T7" fmla="*/ 28 h 28"/>
                <a:gd name="T8" fmla="*/ 57 w 57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8">
                  <a:moveTo>
                    <a:pt x="57" y="0"/>
                  </a:moveTo>
                  <a:lnTo>
                    <a:pt x="9" y="0"/>
                  </a:lnTo>
                  <a:lnTo>
                    <a:pt x="0" y="28"/>
                  </a:lnTo>
                  <a:lnTo>
                    <a:pt x="48" y="28"/>
                  </a:lnTo>
                  <a:lnTo>
                    <a:pt x="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56" name="Freeform 199"/>
            <p:cNvSpPr/>
            <p:nvPr userDrawn="1"/>
          </p:nvSpPr>
          <p:spPr bwMode="auto">
            <a:xfrm>
              <a:off x="9015611" y="4705576"/>
              <a:ext cx="91043" cy="42150"/>
            </a:xfrm>
            <a:custGeom>
              <a:avLst/>
              <a:gdLst>
                <a:gd name="T0" fmla="*/ 54 w 54"/>
                <a:gd name="T1" fmla="*/ 0 h 25"/>
                <a:gd name="T2" fmla="*/ 7 w 54"/>
                <a:gd name="T3" fmla="*/ 0 h 25"/>
                <a:gd name="T4" fmla="*/ 0 w 54"/>
                <a:gd name="T5" fmla="*/ 25 h 25"/>
                <a:gd name="T6" fmla="*/ 38 w 54"/>
                <a:gd name="T7" fmla="*/ 25 h 25"/>
                <a:gd name="T8" fmla="*/ 51 w 54"/>
                <a:gd name="T9" fmla="*/ 16 h 25"/>
                <a:gd name="T10" fmla="*/ 54 w 54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25">
                  <a:moveTo>
                    <a:pt x="54" y="0"/>
                  </a:moveTo>
                  <a:lnTo>
                    <a:pt x="7" y="0"/>
                  </a:lnTo>
                  <a:lnTo>
                    <a:pt x="0" y="25"/>
                  </a:lnTo>
                  <a:lnTo>
                    <a:pt x="38" y="25"/>
                  </a:lnTo>
                  <a:lnTo>
                    <a:pt x="51" y="1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A74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57" name="Freeform 200"/>
            <p:cNvSpPr/>
            <p:nvPr userDrawn="1"/>
          </p:nvSpPr>
          <p:spPr bwMode="auto">
            <a:xfrm>
              <a:off x="9015611" y="4705576"/>
              <a:ext cx="91043" cy="42150"/>
            </a:xfrm>
            <a:custGeom>
              <a:avLst/>
              <a:gdLst>
                <a:gd name="T0" fmla="*/ 54 w 54"/>
                <a:gd name="T1" fmla="*/ 0 h 25"/>
                <a:gd name="T2" fmla="*/ 7 w 54"/>
                <a:gd name="T3" fmla="*/ 0 h 25"/>
                <a:gd name="T4" fmla="*/ 0 w 54"/>
                <a:gd name="T5" fmla="*/ 25 h 25"/>
                <a:gd name="T6" fmla="*/ 38 w 54"/>
                <a:gd name="T7" fmla="*/ 25 h 25"/>
                <a:gd name="T8" fmla="*/ 51 w 54"/>
                <a:gd name="T9" fmla="*/ 16 h 25"/>
                <a:gd name="T10" fmla="*/ 54 w 54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25">
                  <a:moveTo>
                    <a:pt x="54" y="0"/>
                  </a:moveTo>
                  <a:lnTo>
                    <a:pt x="7" y="0"/>
                  </a:lnTo>
                  <a:lnTo>
                    <a:pt x="0" y="25"/>
                  </a:lnTo>
                  <a:lnTo>
                    <a:pt x="38" y="25"/>
                  </a:lnTo>
                  <a:lnTo>
                    <a:pt x="51" y="16"/>
                  </a:lnTo>
                  <a:lnTo>
                    <a:pt x="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58" name="Freeform 201"/>
            <p:cNvSpPr/>
            <p:nvPr userDrawn="1"/>
          </p:nvSpPr>
          <p:spPr bwMode="auto">
            <a:xfrm>
              <a:off x="9079678" y="4732552"/>
              <a:ext cx="21918" cy="15174"/>
            </a:xfrm>
            <a:custGeom>
              <a:avLst/>
              <a:gdLst>
                <a:gd name="T0" fmla="*/ 13 w 13"/>
                <a:gd name="T1" fmla="*/ 0 h 9"/>
                <a:gd name="T2" fmla="*/ 0 w 13"/>
                <a:gd name="T3" fmla="*/ 9 h 9"/>
                <a:gd name="T4" fmla="*/ 10 w 13"/>
                <a:gd name="T5" fmla="*/ 9 h 9"/>
                <a:gd name="T6" fmla="*/ 13 w 13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CF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59" name="Freeform 202"/>
            <p:cNvSpPr/>
            <p:nvPr userDrawn="1"/>
          </p:nvSpPr>
          <p:spPr bwMode="auto">
            <a:xfrm>
              <a:off x="9079678" y="4732552"/>
              <a:ext cx="21918" cy="15174"/>
            </a:xfrm>
            <a:custGeom>
              <a:avLst/>
              <a:gdLst>
                <a:gd name="T0" fmla="*/ 13 w 13"/>
                <a:gd name="T1" fmla="*/ 0 h 9"/>
                <a:gd name="T2" fmla="*/ 0 w 13"/>
                <a:gd name="T3" fmla="*/ 9 h 9"/>
                <a:gd name="T4" fmla="*/ 10 w 13"/>
                <a:gd name="T5" fmla="*/ 9 h 9"/>
                <a:gd name="T6" fmla="*/ 13 w 13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60" name="Freeform 203"/>
            <p:cNvSpPr/>
            <p:nvPr userDrawn="1"/>
          </p:nvSpPr>
          <p:spPr bwMode="auto">
            <a:xfrm>
              <a:off x="8319300" y="4811792"/>
              <a:ext cx="728344" cy="139937"/>
            </a:xfrm>
            <a:custGeom>
              <a:avLst/>
              <a:gdLst>
                <a:gd name="T0" fmla="*/ 131 w 136"/>
                <a:gd name="T1" fmla="*/ 15 h 26"/>
                <a:gd name="T2" fmla="*/ 6 w 136"/>
                <a:gd name="T3" fmla="*/ 0 h 26"/>
                <a:gd name="T4" fmla="*/ 0 w 136"/>
                <a:gd name="T5" fmla="*/ 5 h 26"/>
                <a:gd name="T6" fmla="*/ 5 w 136"/>
                <a:gd name="T7" fmla="*/ 11 h 26"/>
                <a:gd name="T8" fmla="*/ 130 w 136"/>
                <a:gd name="T9" fmla="*/ 25 h 26"/>
                <a:gd name="T10" fmla="*/ 136 w 136"/>
                <a:gd name="T11" fmla="*/ 21 h 26"/>
                <a:gd name="T12" fmla="*/ 131 w 136"/>
                <a:gd name="T13" fmla="*/ 1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26">
                  <a:moveTo>
                    <a:pt x="131" y="15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8"/>
                    <a:pt x="2" y="10"/>
                    <a:pt x="5" y="11"/>
                  </a:cubicBezTo>
                  <a:cubicBezTo>
                    <a:pt x="130" y="25"/>
                    <a:pt x="130" y="25"/>
                    <a:pt x="130" y="25"/>
                  </a:cubicBezTo>
                  <a:cubicBezTo>
                    <a:pt x="133" y="26"/>
                    <a:pt x="136" y="24"/>
                    <a:pt x="136" y="21"/>
                  </a:cubicBezTo>
                  <a:cubicBezTo>
                    <a:pt x="136" y="18"/>
                    <a:pt x="134" y="15"/>
                    <a:pt x="131" y="15"/>
                  </a:cubicBezTo>
                  <a:close/>
                </a:path>
              </a:pathLst>
            </a:custGeom>
            <a:solidFill>
              <a:srgbClr val="B0C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61" name="Freeform 204"/>
            <p:cNvSpPr/>
            <p:nvPr userDrawn="1"/>
          </p:nvSpPr>
          <p:spPr bwMode="auto">
            <a:xfrm>
              <a:off x="8951544" y="4882604"/>
              <a:ext cx="681137" cy="138251"/>
            </a:xfrm>
            <a:custGeom>
              <a:avLst/>
              <a:gdLst>
                <a:gd name="T0" fmla="*/ 122 w 127"/>
                <a:gd name="T1" fmla="*/ 14 h 26"/>
                <a:gd name="T2" fmla="*/ 7 w 127"/>
                <a:gd name="T3" fmla="*/ 1 h 26"/>
                <a:gd name="T4" fmla="*/ 1 w 127"/>
                <a:gd name="T5" fmla="*/ 6 h 26"/>
                <a:gd name="T6" fmla="*/ 5 w 127"/>
                <a:gd name="T7" fmla="*/ 12 h 26"/>
                <a:gd name="T8" fmla="*/ 121 w 127"/>
                <a:gd name="T9" fmla="*/ 25 h 26"/>
                <a:gd name="T10" fmla="*/ 127 w 127"/>
                <a:gd name="T11" fmla="*/ 20 h 26"/>
                <a:gd name="T12" fmla="*/ 122 w 127"/>
                <a:gd name="T13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26">
                  <a:moveTo>
                    <a:pt x="122" y="14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0"/>
                    <a:pt x="1" y="3"/>
                    <a:pt x="1" y="6"/>
                  </a:cubicBezTo>
                  <a:cubicBezTo>
                    <a:pt x="0" y="9"/>
                    <a:pt x="2" y="11"/>
                    <a:pt x="5" y="12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4" y="26"/>
                    <a:pt x="126" y="23"/>
                    <a:pt x="127" y="20"/>
                  </a:cubicBezTo>
                  <a:cubicBezTo>
                    <a:pt x="127" y="17"/>
                    <a:pt x="125" y="15"/>
                    <a:pt x="122" y="14"/>
                  </a:cubicBezTo>
                  <a:close/>
                </a:path>
              </a:pathLst>
            </a:custGeom>
            <a:solidFill>
              <a:srgbClr val="D1D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62" name="Freeform 205"/>
            <p:cNvSpPr/>
            <p:nvPr userDrawn="1"/>
          </p:nvSpPr>
          <p:spPr bwMode="auto">
            <a:xfrm>
              <a:off x="9408444" y="4956787"/>
              <a:ext cx="59010" cy="21918"/>
            </a:xfrm>
            <a:custGeom>
              <a:avLst/>
              <a:gdLst>
                <a:gd name="T0" fmla="*/ 0 w 35"/>
                <a:gd name="T1" fmla="*/ 10 h 13"/>
                <a:gd name="T2" fmla="*/ 31 w 35"/>
                <a:gd name="T3" fmla="*/ 13 h 13"/>
                <a:gd name="T4" fmla="*/ 35 w 35"/>
                <a:gd name="T5" fmla="*/ 3 h 13"/>
                <a:gd name="T6" fmla="*/ 0 w 35"/>
                <a:gd name="T7" fmla="*/ 0 h 13"/>
                <a:gd name="T8" fmla="*/ 0 w 35"/>
                <a:gd name="T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3">
                  <a:moveTo>
                    <a:pt x="0" y="10"/>
                  </a:moveTo>
                  <a:lnTo>
                    <a:pt x="31" y="13"/>
                  </a:lnTo>
                  <a:lnTo>
                    <a:pt x="35" y="3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194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207"/>
            <p:cNvSpPr/>
            <p:nvPr userDrawn="1"/>
          </p:nvSpPr>
          <p:spPr bwMode="auto">
            <a:xfrm>
              <a:off x="9349434" y="4946671"/>
              <a:ext cx="42150" cy="21918"/>
            </a:xfrm>
            <a:custGeom>
              <a:avLst/>
              <a:gdLst>
                <a:gd name="T0" fmla="*/ 0 w 25"/>
                <a:gd name="T1" fmla="*/ 9 h 13"/>
                <a:gd name="T2" fmla="*/ 25 w 25"/>
                <a:gd name="T3" fmla="*/ 13 h 13"/>
                <a:gd name="T4" fmla="*/ 25 w 25"/>
                <a:gd name="T5" fmla="*/ 3 h 13"/>
                <a:gd name="T6" fmla="*/ 3 w 25"/>
                <a:gd name="T7" fmla="*/ 0 h 13"/>
                <a:gd name="T8" fmla="*/ 0 w 25"/>
                <a:gd name="T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3">
                  <a:moveTo>
                    <a:pt x="0" y="9"/>
                  </a:moveTo>
                  <a:lnTo>
                    <a:pt x="25" y="13"/>
                  </a:lnTo>
                  <a:lnTo>
                    <a:pt x="25" y="3"/>
                  </a:ln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194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208"/>
            <p:cNvSpPr/>
            <p:nvPr userDrawn="1"/>
          </p:nvSpPr>
          <p:spPr bwMode="auto">
            <a:xfrm>
              <a:off x="9113397" y="4400413"/>
              <a:ext cx="59010" cy="59010"/>
            </a:xfrm>
            <a:custGeom>
              <a:avLst/>
              <a:gdLst>
                <a:gd name="T0" fmla="*/ 6 w 11"/>
                <a:gd name="T1" fmla="*/ 0 h 11"/>
                <a:gd name="T2" fmla="*/ 0 w 11"/>
                <a:gd name="T3" fmla="*/ 6 h 11"/>
                <a:gd name="T4" fmla="*/ 5 w 11"/>
                <a:gd name="T5" fmla="*/ 11 h 11"/>
                <a:gd name="T6" fmla="*/ 11 w 11"/>
                <a:gd name="T7" fmla="*/ 6 h 11"/>
                <a:gd name="T8" fmla="*/ 6 w 11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6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1"/>
                    <a:pt x="5" y="11"/>
                  </a:cubicBezTo>
                  <a:cubicBezTo>
                    <a:pt x="8" y="11"/>
                    <a:pt x="11" y="9"/>
                    <a:pt x="11" y="6"/>
                  </a:cubicBezTo>
                  <a:cubicBezTo>
                    <a:pt x="11" y="2"/>
                    <a:pt x="9" y="0"/>
                    <a:pt x="6" y="0"/>
                  </a:cubicBezTo>
                </a:path>
              </a:pathLst>
            </a:custGeom>
            <a:solidFill>
              <a:srgbClr val="8A74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209"/>
            <p:cNvSpPr/>
            <p:nvPr userDrawn="1"/>
          </p:nvSpPr>
          <p:spPr bwMode="auto">
            <a:xfrm>
              <a:off x="8968403" y="5005681"/>
              <a:ext cx="47207" cy="21918"/>
            </a:xfrm>
            <a:custGeom>
              <a:avLst/>
              <a:gdLst>
                <a:gd name="T0" fmla="*/ 7 w 9"/>
                <a:gd name="T1" fmla="*/ 1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2 h 4"/>
                <a:gd name="T8" fmla="*/ 7 w 9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7" y="1"/>
                  </a:moveTo>
                  <a:cubicBezTo>
                    <a:pt x="4" y="1"/>
                    <a:pt x="2" y="1"/>
                    <a:pt x="0" y="0"/>
                  </a:cubicBezTo>
                  <a:cubicBezTo>
                    <a:pt x="2" y="1"/>
                    <a:pt x="1" y="3"/>
                    <a:pt x="3" y="4"/>
                  </a:cubicBezTo>
                  <a:cubicBezTo>
                    <a:pt x="5" y="4"/>
                    <a:pt x="9" y="3"/>
                    <a:pt x="9" y="2"/>
                  </a:cubicBezTo>
                  <a:cubicBezTo>
                    <a:pt x="9" y="1"/>
                    <a:pt x="8" y="1"/>
                    <a:pt x="7" y="1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210"/>
            <p:cNvSpPr/>
            <p:nvPr userDrawn="1"/>
          </p:nvSpPr>
          <p:spPr bwMode="auto">
            <a:xfrm>
              <a:off x="8914451" y="5000622"/>
              <a:ext cx="155110" cy="123077"/>
            </a:xfrm>
            <a:custGeom>
              <a:avLst/>
              <a:gdLst>
                <a:gd name="T0" fmla="*/ 24 w 29"/>
                <a:gd name="T1" fmla="*/ 11 h 23"/>
                <a:gd name="T2" fmla="*/ 15 w 29"/>
                <a:gd name="T3" fmla="*/ 4 h 23"/>
                <a:gd name="T4" fmla="*/ 8 w 29"/>
                <a:gd name="T5" fmla="*/ 0 h 23"/>
                <a:gd name="T6" fmla="*/ 0 w 29"/>
                <a:gd name="T7" fmla="*/ 9 h 23"/>
                <a:gd name="T8" fmla="*/ 17 w 29"/>
                <a:gd name="T9" fmla="*/ 19 h 23"/>
                <a:gd name="T10" fmla="*/ 23 w 29"/>
                <a:gd name="T11" fmla="*/ 20 h 23"/>
                <a:gd name="T12" fmla="*/ 27 w 29"/>
                <a:gd name="T13" fmla="*/ 20 h 23"/>
                <a:gd name="T14" fmla="*/ 29 w 29"/>
                <a:gd name="T15" fmla="*/ 19 h 23"/>
                <a:gd name="T16" fmla="*/ 29 w 29"/>
                <a:gd name="T17" fmla="*/ 15 h 23"/>
                <a:gd name="T18" fmla="*/ 24 w 29"/>
                <a:gd name="T1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24" y="11"/>
                  </a:moveTo>
                  <a:cubicBezTo>
                    <a:pt x="23" y="11"/>
                    <a:pt x="18" y="6"/>
                    <a:pt x="15" y="4"/>
                  </a:cubicBezTo>
                  <a:cubicBezTo>
                    <a:pt x="13" y="3"/>
                    <a:pt x="10" y="1"/>
                    <a:pt x="8" y="0"/>
                  </a:cubicBezTo>
                  <a:cubicBezTo>
                    <a:pt x="8" y="0"/>
                    <a:pt x="1" y="7"/>
                    <a:pt x="0" y="9"/>
                  </a:cubicBezTo>
                  <a:cubicBezTo>
                    <a:pt x="4" y="12"/>
                    <a:pt x="16" y="19"/>
                    <a:pt x="17" y="19"/>
                  </a:cubicBezTo>
                  <a:cubicBezTo>
                    <a:pt x="21" y="23"/>
                    <a:pt x="23" y="22"/>
                    <a:pt x="23" y="20"/>
                  </a:cubicBezTo>
                  <a:cubicBezTo>
                    <a:pt x="23" y="20"/>
                    <a:pt x="27" y="21"/>
                    <a:pt x="27" y="20"/>
                  </a:cubicBezTo>
                  <a:cubicBezTo>
                    <a:pt x="27" y="20"/>
                    <a:pt x="28" y="20"/>
                    <a:pt x="29" y="19"/>
                  </a:cubicBezTo>
                  <a:cubicBezTo>
                    <a:pt x="29" y="18"/>
                    <a:pt x="29" y="16"/>
                    <a:pt x="29" y="15"/>
                  </a:cubicBezTo>
                  <a:cubicBezTo>
                    <a:pt x="28" y="14"/>
                    <a:pt x="25" y="12"/>
                    <a:pt x="24" y="11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211"/>
            <p:cNvSpPr/>
            <p:nvPr userDrawn="1"/>
          </p:nvSpPr>
          <p:spPr bwMode="auto">
            <a:xfrm>
              <a:off x="8560395" y="4688716"/>
              <a:ext cx="401264" cy="364172"/>
            </a:xfrm>
            <a:custGeom>
              <a:avLst/>
              <a:gdLst>
                <a:gd name="T0" fmla="*/ 18 w 75"/>
                <a:gd name="T1" fmla="*/ 3 h 68"/>
                <a:gd name="T2" fmla="*/ 16 w 75"/>
                <a:gd name="T3" fmla="*/ 1 h 68"/>
                <a:gd name="T4" fmla="*/ 3 w 75"/>
                <a:gd name="T5" fmla="*/ 9 h 68"/>
                <a:gd name="T6" fmla="*/ 68 w 75"/>
                <a:gd name="T7" fmla="*/ 68 h 68"/>
                <a:gd name="T8" fmla="*/ 75 w 75"/>
                <a:gd name="T9" fmla="*/ 59 h 68"/>
                <a:gd name="T10" fmla="*/ 18 w 75"/>
                <a:gd name="T11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68">
                  <a:moveTo>
                    <a:pt x="18" y="3"/>
                  </a:moveTo>
                  <a:cubicBezTo>
                    <a:pt x="17" y="2"/>
                    <a:pt x="17" y="2"/>
                    <a:pt x="16" y="1"/>
                  </a:cubicBezTo>
                  <a:cubicBezTo>
                    <a:pt x="12" y="0"/>
                    <a:pt x="5" y="0"/>
                    <a:pt x="3" y="9"/>
                  </a:cubicBezTo>
                  <a:cubicBezTo>
                    <a:pt x="0" y="18"/>
                    <a:pt x="47" y="55"/>
                    <a:pt x="68" y="68"/>
                  </a:cubicBezTo>
                  <a:cubicBezTo>
                    <a:pt x="69" y="65"/>
                    <a:pt x="71" y="62"/>
                    <a:pt x="75" y="59"/>
                  </a:cubicBezTo>
                  <a:cubicBezTo>
                    <a:pt x="62" y="51"/>
                    <a:pt x="29" y="11"/>
                    <a:pt x="18" y="3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212"/>
            <p:cNvSpPr/>
            <p:nvPr userDrawn="1"/>
          </p:nvSpPr>
          <p:spPr bwMode="auto">
            <a:xfrm>
              <a:off x="8437319" y="4287453"/>
              <a:ext cx="263013" cy="536142"/>
            </a:xfrm>
            <a:custGeom>
              <a:avLst/>
              <a:gdLst>
                <a:gd name="T0" fmla="*/ 37 w 49"/>
                <a:gd name="T1" fmla="*/ 3 h 100"/>
                <a:gd name="T2" fmla="*/ 9 w 49"/>
                <a:gd name="T3" fmla="*/ 10 h 100"/>
                <a:gd name="T4" fmla="*/ 27 w 49"/>
                <a:gd name="T5" fmla="*/ 88 h 100"/>
                <a:gd name="T6" fmla="*/ 44 w 49"/>
                <a:gd name="T7" fmla="*/ 76 h 100"/>
                <a:gd name="T8" fmla="*/ 37 w 49"/>
                <a:gd name="T9" fmla="*/ 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00">
                  <a:moveTo>
                    <a:pt x="37" y="3"/>
                  </a:moveTo>
                  <a:cubicBezTo>
                    <a:pt x="36" y="0"/>
                    <a:pt x="13" y="7"/>
                    <a:pt x="9" y="10"/>
                  </a:cubicBezTo>
                  <a:cubicBezTo>
                    <a:pt x="0" y="16"/>
                    <a:pt x="17" y="70"/>
                    <a:pt x="27" y="88"/>
                  </a:cubicBezTo>
                  <a:cubicBezTo>
                    <a:pt x="31" y="95"/>
                    <a:pt x="49" y="100"/>
                    <a:pt x="44" y="76"/>
                  </a:cubicBezTo>
                  <a:cubicBezTo>
                    <a:pt x="40" y="56"/>
                    <a:pt x="40" y="15"/>
                    <a:pt x="37" y="3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213"/>
            <p:cNvSpPr/>
            <p:nvPr userDrawn="1"/>
          </p:nvSpPr>
          <p:spPr bwMode="auto">
            <a:xfrm>
              <a:off x="8425516" y="4238559"/>
              <a:ext cx="542886" cy="826131"/>
            </a:xfrm>
            <a:custGeom>
              <a:avLst/>
              <a:gdLst>
                <a:gd name="T0" fmla="*/ 66 w 101"/>
                <a:gd name="T1" fmla="*/ 106 h 154"/>
                <a:gd name="T2" fmla="*/ 50 w 101"/>
                <a:gd name="T3" fmla="*/ 89 h 154"/>
                <a:gd name="T4" fmla="*/ 49 w 101"/>
                <a:gd name="T5" fmla="*/ 84 h 154"/>
                <a:gd name="T6" fmla="*/ 43 w 101"/>
                <a:gd name="T7" fmla="*/ 10 h 154"/>
                <a:gd name="T8" fmla="*/ 7 w 101"/>
                <a:gd name="T9" fmla="*/ 20 h 154"/>
                <a:gd name="T10" fmla="*/ 26 w 101"/>
                <a:gd name="T11" fmla="*/ 98 h 154"/>
                <a:gd name="T12" fmla="*/ 91 w 101"/>
                <a:gd name="T13" fmla="*/ 154 h 154"/>
                <a:gd name="T14" fmla="*/ 101 w 101"/>
                <a:gd name="T15" fmla="*/ 140 h 154"/>
                <a:gd name="T16" fmla="*/ 66 w 101"/>
                <a:gd name="T17" fmla="*/ 10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4">
                  <a:moveTo>
                    <a:pt x="66" y="106"/>
                  </a:moveTo>
                  <a:cubicBezTo>
                    <a:pt x="60" y="99"/>
                    <a:pt x="54" y="93"/>
                    <a:pt x="50" y="89"/>
                  </a:cubicBezTo>
                  <a:cubicBezTo>
                    <a:pt x="50" y="88"/>
                    <a:pt x="50" y="86"/>
                    <a:pt x="49" y="84"/>
                  </a:cubicBezTo>
                  <a:cubicBezTo>
                    <a:pt x="47" y="75"/>
                    <a:pt x="51" y="20"/>
                    <a:pt x="43" y="10"/>
                  </a:cubicBezTo>
                  <a:cubicBezTo>
                    <a:pt x="35" y="1"/>
                    <a:pt x="16" y="0"/>
                    <a:pt x="7" y="20"/>
                  </a:cubicBezTo>
                  <a:cubicBezTo>
                    <a:pt x="0" y="33"/>
                    <a:pt x="18" y="84"/>
                    <a:pt x="26" y="98"/>
                  </a:cubicBezTo>
                  <a:cubicBezTo>
                    <a:pt x="34" y="113"/>
                    <a:pt x="73" y="143"/>
                    <a:pt x="91" y="154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94" y="136"/>
                    <a:pt x="78" y="119"/>
                    <a:pt x="66" y="106"/>
                  </a:cubicBezTo>
                  <a:close/>
                </a:path>
              </a:pathLst>
            </a:custGeom>
            <a:solidFill>
              <a:srgbClr val="C6FF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14"/>
            <p:cNvSpPr/>
            <p:nvPr userDrawn="1"/>
          </p:nvSpPr>
          <p:spPr bwMode="auto">
            <a:xfrm>
              <a:off x="8533419" y="5000622"/>
              <a:ext cx="1040251" cy="411380"/>
            </a:xfrm>
            <a:custGeom>
              <a:avLst/>
              <a:gdLst>
                <a:gd name="T0" fmla="*/ 170 w 194"/>
                <a:gd name="T1" fmla="*/ 30 h 77"/>
                <a:gd name="T2" fmla="*/ 21 w 194"/>
                <a:gd name="T3" fmla="*/ 1 h 77"/>
                <a:gd name="T4" fmla="*/ 27 w 194"/>
                <a:gd name="T5" fmla="*/ 60 h 77"/>
                <a:gd name="T6" fmla="*/ 174 w 194"/>
                <a:gd name="T7" fmla="*/ 70 h 77"/>
                <a:gd name="T8" fmla="*/ 170 w 194"/>
                <a:gd name="T9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77">
                  <a:moveTo>
                    <a:pt x="170" y="30"/>
                  </a:moveTo>
                  <a:cubicBezTo>
                    <a:pt x="128" y="8"/>
                    <a:pt x="40" y="0"/>
                    <a:pt x="21" y="1"/>
                  </a:cubicBezTo>
                  <a:cubicBezTo>
                    <a:pt x="11" y="2"/>
                    <a:pt x="0" y="46"/>
                    <a:pt x="27" y="60"/>
                  </a:cubicBezTo>
                  <a:cubicBezTo>
                    <a:pt x="62" y="77"/>
                    <a:pt x="151" y="73"/>
                    <a:pt x="174" y="70"/>
                  </a:cubicBezTo>
                  <a:cubicBezTo>
                    <a:pt x="182" y="69"/>
                    <a:pt x="194" y="42"/>
                    <a:pt x="170" y="30"/>
                  </a:cubicBezTo>
                  <a:close/>
                </a:path>
              </a:pathLst>
            </a:custGeom>
            <a:solidFill>
              <a:srgbClr val="B0C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15"/>
            <p:cNvSpPr/>
            <p:nvPr userDrawn="1"/>
          </p:nvSpPr>
          <p:spPr bwMode="auto">
            <a:xfrm>
              <a:off x="9074620" y="5965004"/>
              <a:ext cx="70811" cy="74183"/>
            </a:xfrm>
            <a:custGeom>
              <a:avLst/>
              <a:gdLst>
                <a:gd name="T0" fmla="*/ 1 w 13"/>
                <a:gd name="T1" fmla="*/ 2 h 14"/>
                <a:gd name="T2" fmla="*/ 1 w 13"/>
                <a:gd name="T3" fmla="*/ 14 h 14"/>
                <a:gd name="T4" fmla="*/ 12 w 13"/>
                <a:gd name="T5" fmla="*/ 10 h 14"/>
                <a:gd name="T6" fmla="*/ 13 w 13"/>
                <a:gd name="T7" fmla="*/ 3 h 14"/>
                <a:gd name="T8" fmla="*/ 3 w 13"/>
                <a:gd name="T9" fmla="*/ 1 h 14"/>
                <a:gd name="T10" fmla="*/ 1 w 13"/>
                <a:gd name="T11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4">
                  <a:moveTo>
                    <a:pt x="1" y="2"/>
                  </a:moveTo>
                  <a:cubicBezTo>
                    <a:pt x="0" y="9"/>
                    <a:pt x="1" y="14"/>
                    <a:pt x="1" y="14"/>
                  </a:cubicBezTo>
                  <a:cubicBezTo>
                    <a:pt x="1" y="14"/>
                    <a:pt x="8" y="14"/>
                    <a:pt x="12" y="10"/>
                  </a:cubicBezTo>
                  <a:cubicBezTo>
                    <a:pt x="12" y="10"/>
                    <a:pt x="12" y="7"/>
                    <a:pt x="13" y="3"/>
                  </a:cubicBezTo>
                  <a:cubicBezTo>
                    <a:pt x="10" y="0"/>
                    <a:pt x="6" y="0"/>
                    <a:pt x="3" y="1"/>
                  </a:cubicBezTo>
                  <a:cubicBezTo>
                    <a:pt x="2" y="2"/>
                    <a:pt x="1" y="2"/>
                    <a:pt x="1" y="2"/>
                  </a:cubicBezTo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16"/>
            <p:cNvSpPr/>
            <p:nvPr userDrawn="1"/>
          </p:nvSpPr>
          <p:spPr bwMode="auto">
            <a:xfrm>
              <a:off x="9074620" y="5145617"/>
              <a:ext cx="493993" cy="861537"/>
            </a:xfrm>
            <a:custGeom>
              <a:avLst/>
              <a:gdLst>
                <a:gd name="T0" fmla="*/ 38 w 92"/>
                <a:gd name="T1" fmla="*/ 36 h 161"/>
                <a:gd name="T2" fmla="*/ 0 w 92"/>
                <a:gd name="T3" fmla="*/ 156 h 161"/>
                <a:gd name="T4" fmla="*/ 13 w 92"/>
                <a:gd name="T5" fmla="*/ 161 h 161"/>
                <a:gd name="T6" fmla="*/ 78 w 92"/>
                <a:gd name="T7" fmla="*/ 42 h 161"/>
                <a:gd name="T8" fmla="*/ 38 w 92"/>
                <a:gd name="T9" fmla="*/ 3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61">
                  <a:moveTo>
                    <a:pt x="38" y="36"/>
                  </a:moveTo>
                  <a:cubicBezTo>
                    <a:pt x="19" y="92"/>
                    <a:pt x="0" y="156"/>
                    <a:pt x="0" y="156"/>
                  </a:cubicBezTo>
                  <a:cubicBezTo>
                    <a:pt x="5" y="154"/>
                    <a:pt x="11" y="157"/>
                    <a:pt x="13" y="161"/>
                  </a:cubicBezTo>
                  <a:cubicBezTo>
                    <a:pt x="13" y="161"/>
                    <a:pt x="46" y="100"/>
                    <a:pt x="78" y="42"/>
                  </a:cubicBezTo>
                  <a:cubicBezTo>
                    <a:pt x="92" y="18"/>
                    <a:pt x="50" y="0"/>
                    <a:pt x="38" y="36"/>
                  </a:cubicBezTo>
                  <a:close/>
                </a:path>
              </a:pathLst>
            </a:custGeom>
            <a:solidFill>
              <a:srgbClr val="B0C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17"/>
            <p:cNvSpPr/>
            <p:nvPr userDrawn="1"/>
          </p:nvSpPr>
          <p:spPr bwMode="auto">
            <a:xfrm>
              <a:off x="9074620" y="5991980"/>
              <a:ext cx="182086" cy="144994"/>
            </a:xfrm>
            <a:custGeom>
              <a:avLst/>
              <a:gdLst>
                <a:gd name="T0" fmla="*/ 14 w 34"/>
                <a:gd name="T1" fmla="*/ 5 h 27"/>
                <a:gd name="T2" fmla="*/ 12 w 34"/>
                <a:gd name="T3" fmla="*/ 2 h 27"/>
                <a:gd name="T4" fmla="*/ 1 w 34"/>
                <a:gd name="T5" fmla="*/ 6 h 27"/>
                <a:gd name="T6" fmla="*/ 3 w 34"/>
                <a:gd name="T7" fmla="*/ 16 h 27"/>
                <a:gd name="T8" fmla="*/ 13 w 34"/>
                <a:gd name="T9" fmla="*/ 25 h 27"/>
                <a:gd name="T10" fmla="*/ 24 w 34"/>
                <a:gd name="T11" fmla="*/ 26 h 27"/>
                <a:gd name="T12" fmla="*/ 34 w 34"/>
                <a:gd name="T13" fmla="*/ 20 h 27"/>
                <a:gd name="T14" fmla="*/ 14 w 34"/>
                <a:gd name="T15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27">
                  <a:moveTo>
                    <a:pt x="14" y="5"/>
                  </a:moveTo>
                  <a:cubicBezTo>
                    <a:pt x="12" y="3"/>
                    <a:pt x="12" y="2"/>
                    <a:pt x="12" y="2"/>
                  </a:cubicBezTo>
                  <a:cubicBezTo>
                    <a:pt x="12" y="2"/>
                    <a:pt x="3" y="0"/>
                    <a:pt x="1" y="6"/>
                  </a:cubicBezTo>
                  <a:cubicBezTo>
                    <a:pt x="1" y="6"/>
                    <a:pt x="0" y="12"/>
                    <a:pt x="3" y="16"/>
                  </a:cubicBezTo>
                  <a:cubicBezTo>
                    <a:pt x="4" y="17"/>
                    <a:pt x="10" y="24"/>
                    <a:pt x="13" y="25"/>
                  </a:cubicBezTo>
                  <a:cubicBezTo>
                    <a:pt x="16" y="27"/>
                    <a:pt x="20" y="26"/>
                    <a:pt x="24" y="26"/>
                  </a:cubicBezTo>
                  <a:cubicBezTo>
                    <a:pt x="29" y="25"/>
                    <a:pt x="34" y="22"/>
                    <a:pt x="34" y="20"/>
                  </a:cubicBezTo>
                  <a:cubicBezTo>
                    <a:pt x="33" y="15"/>
                    <a:pt x="18" y="8"/>
                    <a:pt x="14" y="5"/>
                  </a:cubicBezTo>
                </a:path>
              </a:pathLst>
            </a:custGeom>
            <a:solidFill>
              <a:srgbClr val="685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3290" name="Picture 218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5431" y="6104941"/>
              <a:ext cx="64067" cy="47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Freeform 219"/>
            <p:cNvSpPr/>
            <p:nvPr userDrawn="1"/>
          </p:nvSpPr>
          <p:spPr bwMode="auto">
            <a:xfrm>
              <a:off x="9079677" y="6034130"/>
              <a:ext cx="161854" cy="96102"/>
            </a:xfrm>
            <a:custGeom>
              <a:avLst/>
              <a:gdLst>
                <a:gd name="T0" fmla="*/ 8 w 30"/>
                <a:gd name="T1" fmla="*/ 0 h 18"/>
                <a:gd name="T2" fmla="*/ 4 w 30"/>
                <a:gd name="T3" fmla="*/ 10 h 18"/>
                <a:gd name="T4" fmla="*/ 13 w 30"/>
                <a:gd name="T5" fmla="*/ 18 h 18"/>
                <a:gd name="T6" fmla="*/ 16 w 30"/>
                <a:gd name="T7" fmla="*/ 18 h 18"/>
                <a:gd name="T8" fmla="*/ 17 w 30"/>
                <a:gd name="T9" fmla="*/ 18 h 18"/>
                <a:gd name="T10" fmla="*/ 21 w 30"/>
                <a:gd name="T11" fmla="*/ 18 h 18"/>
                <a:gd name="T12" fmla="*/ 22 w 30"/>
                <a:gd name="T13" fmla="*/ 18 h 18"/>
                <a:gd name="T14" fmla="*/ 30 w 30"/>
                <a:gd name="T15" fmla="*/ 13 h 18"/>
                <a:gd name="T16" fmla="*/ 11 w 30"/>
                <a:gd name="T17" fmla="*/ 0 h 18"/>
                <a:gd name="T18" fmla="*/ 8 w 30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18">
                  <a:moveTo>
                    <a:pt x="8" y="0"/>
                  </a:moveTo>
                  <a:cubicBezTo>
                    <a:pt x="4" y="0"/>
                    <a:pt x="0" y="4"/>
                    <a:pt x="4" y="10"/>
                  </a:cubicBezTo>
                  <a:cubicBezTo>
                    <a:pt x="5" y="11"/>
                    <a:pt x="11" y="16"/>
                    <a:pt x="13" y="18"/>
                  </a:cubicBezTo>
                  <a:cubicBezTo>
                    <a:pt x="14" y="18"/>
                    <a:pt x="15" y="18"/>
                    <a:pt x="16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8"/>
                    <a:pt x="21" y="18"/>
                  </a:cubicBezTo>
                  <a:cubicBezTo>
                    <a:pt x="21" y="18"/>
                    <a:pt x="22" y="18"/>
                    <a:pt x="22" y="18"/>
                  </a:cubicBezTo>
                  <a:cubicBezTo>
                    <a:pt x="26" y="17"/>
                    <a:pt x="30" y="15"/>
                    <a:pt x="30" y="13"/>
                  </a:cubicBezTo>
                  <a:cubicBezTo>
                    <a:pt x="30" y="9"/>
                    <a:pt x="16" y="3"/>
                    <a:pt x="11" y="0"/>
                  </a:cubicBezTo>
                  <a:cubicBezTo>
                    <a:pt x="10" y="0"/>
                    <a:pt x="9" y="0"/>
                    <a:pt x="8" y="0"/>
                  </a:cubicBezTo>
                </a:path>
              </a:pathLst>
            </a:custGeom>
            <a:solidFill>
              <a:srgbClr val="2A1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20"/>
            <p:cNvSpPr/>
            <p:nvPr userDrawn="1"/>
          </p:nvSpPr>
          <p:spPr bwMode="auto">
            <a:xfrm>
              <a:off x="8602545" y="5959947"/>
              <a:ext cx="85986" cy="96102"/>
            </a:xfrm>
            <a:custGeom>
              <a:avLst/>
              <a:gdLst>
                <a:gd name="T0" fmla="*/ 5 w 16"/>
                <a:gd name="T1" fmla="*/ 2 h 18"/>
                <a:gd name="T2" fmla="*/ 0 w 16"/>
                <a:gd name="T3" fmla="*/ 11 h 18"/>
                <a:gd name="T4" fmla="*/ 13 w 16"/>
                <a:gd name="T5" fmla="*/ 18 h 18"/>
                <a:gd name="T6" fmla="*/ 16 w 16"/>
                <a:gd name="T7" fmla="*/ 5 h 18"/>
                <a:gd name="T8" fmla="*/ 14 w 16"/>
                <a:gd name="T9" fmla="*/ 3 h 18"/>
                <a:gd name="T10" fmla="*/ 5 w 16"/>
                <a:gd name="T11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5" y="2"/>
                  </a:moveTo>
                  <a:cubicBezTo>
                    <a:pt x="3" y="7"/>
                    <a:pt x="0" y="11"/>
                    <a:pt x="0" y="11"/>
                  </a:cubicBezTo>
                  <a:cubicBezTo>
                    <a:pt x="4" y="15"/>
                    <a:pt x="13" y="18"/>
                    <a:pt x="13" y="18"/>
                  </a:cubicBezTo>
                  <a:cubicBezTo>
                    <a:pt x="13" y="18"/>
                    <a:pt x="15" y="11"/>
                    <a:pt x="16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1" y="1"/>
                    <a:pt x="8" y="0"/>
                    <a:pt x="5" y="2"/>
                  </a:cubicBezTo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21"/>
            <p:cNvSpPr/>
            <p:nvPr userDrawn="1"/>
          </p:nvSpPr>
          <p:spPr bwMode="auto">
            <a:xfrm>
              <a:off x="8624462" y="5236660"/>
              <a:ext cx="445099" cy="770494"/>
            </a:xfrm>
            <a:custGeom>
              <a:avLst/>
              <a:gdLst>
                <a:gd name="T0" fmla="*/ 35 w 83"/>
                <a:gd name="T1" fmla="*/ 37 h 144"/>
                <a:gd name="T2" fmla="*/ 0 w 83"/>
                <a:gd name="T3" fmla="*/ 139 h 144"/>
                <a:gd name="T4" fmla="*/ 13 w 83"/>
                <a:gd name="T5" fmla="*/ 144 h 144"/>
                <a:gd name="T6" fmla="*/ 69 w 83"/>
                <a:gd name="T7" fmla="*/ 45 h 144"/>
                <a:gd name="T8" fmla="*/ 35 w 83"/>
                <a:gd name="T9" fmla="*/ 3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44">
                  <a:moveTo>
                    <a:pt x="35" y="37"/>
                  </a:moveTo>
                  <a:cubicBezTo>
                    <a:pt x="16" y="92"/>
                    <a:pt x="0" y="139"/>
                    <a:pt x="0" y="139"/>
                  </a:cubicBezTo>
                  <a:cubicBezTo>
                    <a:pt x="5" y="137"/>
                    <a:pt x="11" y="140"/>
                    <a:pt x="13" y="144"/>
                  </a:cubicBezTo>
                  <a:cubicBezTo>
                    <a:pt x="13" y="144"/>
                    <a:pt x="37" y="104"/>
                    <a:pt x="69" y="45"/>
                  </a:cubicBezTo>
                  <a:cubicBezTo>
                    <a:pt x="83" y="21"/>
                    <a:pt x="47" y="0"/>
                    <a:pt x="35" y="37"/>
                  </a:cubicBezTo>
                  <a:close/>
                </a:path>
              </a:pathLst>
            </a:custGeom>
            <a:solidFill>
              <a:srgbClr val="B0C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2"/>
            <p:cNvSpPr/>
            <p:nvPr userDrawn="1"/>
          </p:nvSpPr>
          <p:spPr bwMode="auto">
            <a:xfrm>
              <a:off x="8501386" y="5997038"/>
              <a:ext cx="177029" cy="139937"/>
            </a:xfrm>
            <a:custGeom>
              <a:avLst/>
              <a:gdLst>
                <a:gd name="T0" fmla="*/ 29 w 33"/>
                <a:gd name="T1" fmla="*/ 1 h 26"/>
                <a:gd name="T2" fmla="*/ 29 w 33"/>
                <a:gd name="T3" fmla="*/ 1 h 26"/>
                <a:gd name="T4" fmla="*/ 20 w 33"/>
                <a:gd name="T5" fmla="*/ 3 h 26"/>
                <a:gd name="T6" fmla="*/ 19 w 33"/>
                <a:gd name="T7" fmla="*/ 4 h 26"/>
                <a:gd name="T8" fmla="*/ 0 w 33"/>
                <a:gd name="T9" fmla="*/ 19 h 26"/>
                <a:gd name="T10" fmla="*/ 9 w 33"/>
                <a:gd name="T11" fmla="*/ 25 h 26"/>
                <a:gd name="T12" fmla="*/ 20 w 33"/>
                <a:gd name="T13" fmla="*/ 24 h 26"/>
                <a:gd name="T14" fmla="*/ 31 w 33"/>
                <a:gd name="T15" fmla="*/ 15 h 26"/>
                <a:gd name="T16" fmla="*/ 33 w 33"/>
                <a:gd name="T17" fmla="*/ 8 h 26"/>
                <a:gd name="T18" fmla="*/ 29 w 33"/>
                <a:gd name="T1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26">
                  <a:moveTo>
                    <a:pt x="29" y="1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26" y="0"/>
                    <a:pt x="22" y="1"/>
                    <a:pt x="20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6" y="7"/>
                    <a:pt x="1" y="14"/>
                    <a:pt x="0" y="19"/>
                  </a:cubicBezTo>
                  <a:cubicBezTo>
                    <a:pt x="0" y="21"/>
                    <a:pt x="5" y="24"/>
                    <a:pt x="9" y="25"/>
                  </a:cubicBezTo>
                  <a:cubicBezTo>
                    <a:pt x="14" y="25"/>
                    <a:pt x="18" y="26"/>
                    <a:pt x="20" y="24"/>
                  </a:cubicBezTo>
                  <a:cubicBezTo>
                    <a:pt x="23" y="23"/>
                    <a:pt x="30" y="16"/>
                    <a:pt x="31" y="15"/>
                  </a:cubicBezTo>
                  <a:cubicBezTo>
                    <a:pt x="32" y="13"/>
                    <a:pt x="32" y="10"/>
                    <a:pt x="33" y="8"/>
                  </a:cubicBezTo>
                  <a:cubicBezTo>
                    <a:pt x="33" y="5"/>
                    <a:pt x="31" y="2"/>
                    <a:pt x="29" y="1"/>
                  </a:cubicBezTo>
                </a:path>
              </a:pathLst>
            </a:custGeom>
            <a:solidFill>
              <a:srgbClr val="685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3295" name="Picture 22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535" y="6104941"/>
              <a:ext cx="64067" cy="47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Freeform 224"/>
            <p:cNvSpPr/>
            <p:nvPr userDrawn="1"/>
          </p:nvSpPr>
          <p:spPr bwMode="auto">
            <a:xfrm>
              <a:off x="8511502" y="6034130"/>
              <a:ext cx="161854" cy="96102"/>
            </a:xfrm>
            <a:custGeom>
              <a:avLst/>
              <a:gdLst>
                <a:gd name="T0" fmla="*/ 22 w 30"/>
                <a:gd name="T1" fmla="*/ 0 h 18"/>
                <a:gd name="T2" fmla="*/ 20 w 30"/>
                <a:gd name="T3" fmla="*/ 0 h 18"/>
                <a:gd name="T4" fmla="*/ 0 w 30"/>
                <a:gd name="T5" fmla="*/ 13 h 18"/>
                <a:gd name="T6" fmla="*/ 8 w 30"/>
                <a:gd name="T7" fmla="*/ 18 h 18"/>
                <a:gd name="T8" fmla="*/ 10 w 30"/>
                <a:gd name="T9" fmla="*/ 18 h 18"/>
                <a:gd name="T10" fmla="*/ 13 w 30"/>
                <a:gd name="T11" fmla="*/ 18 h 18"/>
                <a:gd name="T12" fmla="*/ 14 w 30"/>
                <a:gd name="T13" fmla="*/ 18 h 18"/>
                <a:gd name="T14" fmla="*/ 17 w 30"/>
                <a:gd name="T15" fmla="*/ 18 h 18"/>
                <a:gd name="T16" fmla="*/ 26 w 30"/>
                <a:gd name="T17" fmla="*/ 10 h 18"/>
                <a:gd name="T18" fmla="*/ 22 w 30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18">
                  <a:moveTo>
                    <a:pt x="22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15" y="3"/>
                    <a:pt x="1" y="9"/>
                    <a:pt x="0" y="13"/>
                  </a:cubicBezTo>
                  <a:cubicBezTo>
                    <a:pt x="0" y="15"/>
                    <a:pt x="5" y="17"/>
                    <a:pt x="8" y="18"/>
                  </a:cubicBezTo>
                  <a:cubicBezTo>
                    <a:pt x="9" y="18"/>
                    <a:pt x="9" y="18"/>
                    <a:pt x="10" y="18"/>
                  </a:cubicBezTo>
                  <a:cubicBezTo>
                    <a:pt x="11" y="18"/>
                    <a:pt x="12" y="18"/>
                    <a:pt x="13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0" y="16"/>
                    <a:pt x="25" y="11"/>
                    <a:pt x="26" y="10"/>
                  </a:cubicBezTo>
                  <a:cubicBezTo>
                    <a:pt x="30" y="4"/>
                    <a:pt x="26" y="0"/>
                    <a:pt x="22" y="0"/>
                  </a:cubicBezTo>
                </a:path>
              </a:pathLst>
            </a:custGeom>
            <a:solidFill>
              <a:srgbClr val="2A1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5"/>
            <p:cNvSpPr/>
            <p:nvPr userDrawn="1"/>
          </p:nvSpPr>
          <p:spPr bwMode="auto">
            <a:xfrm>
              <a:off x="8351333" y="4870802"/>
              <a:ext cx="696311" cy="456902"/>
            </a:xfrm>
            <a:custGeom>
              <a:avLst/>
              <a:gdLst>
                <a:gd name="T0" fmla="*/ 117 w 130"/>
                <a:gd name="T1" fmla="*/ 4 h 85"/>
                <a:gd name="T2" fmla="*/ 80 w 130"/>
                <a:gd name="T3" fmla="*/ 8 h 85"/>
                <a:gd name="T4" fmla="*/ 18 w 130"/>
                <a:gd name="T5" fmla="*/ 2 h 85"/>
                <a:gd name="T6" fmla="*/ 4 w 130"/>
                <a:gd name="T7" fmla="*/ 0 h 85"/>
                <a:gd name="T8" fmla="*/ 0 w 130"/>
                <a:gd name="T9" fmla="*/ 52 h 85"/>
                <a:gd name="T10" fmla="*/ 101 w 130"/>
                <a:gd name="T11" fmla="*/ 65 h 85"/>
                <a:gd name="T12" fmla="*/ 130 w 130"/>
                <a:gd name="T13" fmla="*/ 33 h 85"/>
                <a:gd name="T14" fmla="*/ 117 w 130"/>
                <a:gd name="T15" fmla="*/ 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85">
                  <a:moveTo>
                    <a:pt x="117" y="4"/>
                  </a:moveTo>
                  <a:cubicBezTo>
                    <a:pt x="106" y="7"/>
                    <a:pt x="93" y="9"/>
                    <a:pt x="80" y="8"/>
                  </a:cubicBezTo>
                  <a:cubicBezTo>
                    <a:pt x="59" y="8"/>
                    <a:pt x="39" y="5"/>
                    <a:pt x="18" y="2"/>
                  </a:cubicBezTo>
                  <a:cubicBezTo>
                    <a:pt x="13" y="1"/>
                    <a:pt x="8" y="1"/>
                    <a:pt x="4" y="0"/>
                  </a:cubicBezTo>
                  <a:cubicBezTo>
                    <a:pt x="2" y="18"/>
                    <a:pt x="0" y="36"/>
                    <a:pt x="0" y="52"/>
                  </a:cubicBezTo>
                  <a:cubicBezTo>
                    <a:pt x="2" y="52"/>
                    <a:pt x="46" y="85"/>
                    <a:pt x="101" y="65"/>
                  </a:cubicBezTo>
                  <a:cubicBezTo>
                    <a:pt x="111" y="61"/>
                    <a:pt x="124" y="55"/>
                    <a:pt x="130" y="33"/>
                  </a:cubicBezTo>
                  <a:cubicBezTo>
                    <a:pt x="121" y="27"/>
                    <a:pt x="117" y="24"/>
                    <a:pt x="117" y="4"/>
                  </a:cubicBezTo>
                  <a:close/>
                </a:path>
              </a:pathLst>
            </a:custGeom>
            <a:solidFill>
              <a:srgbClr val="685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6"/>
            <p:cNvSpPr/>
            <p:nvPr userDrawn="1"/>
          </p:nvSpPr>
          <p:spPr bwMode="auto">
            <a:xfrm>
              <a:off x="8646381" y="4046357"/>
              <a:ext cx="133193" cy="204004"/>
            </a:xfrm>
            <a:custGeom>
              <a:avLst/>
              <a:gdLst>
                <a:gd name="T0" fmla="*/ 3 w 25"/>
                <a:gd name="T1" fmla="*/ 0 h 38"/>
                <a:gd name="T2" fmla="*/ 0 w 25"/>
                <a:gd name="T3" fmla="*/ 26 h 38"/>
                <a:gd name="T4" fmla="*/ 25 w 25"/>
                <a:gd name="T5" fmla="*/ 31 h 38"/>
                <a:gd name="T6" fmla="*/ 25 w 25"/>
                <a:gd name="T7" fmla="*/ 10 h 38"/>
                <a:gd name="T8" fmla="*/ 3 w 25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8">
                  <a:moveTo>
                    <a:pt x="3" y="0"/>
                  </a:moveTo>
                  <a:cubicBezTo>
                    <a:pt x="4" y="6"/>
                    <a:pt x="2" y="23"/>
                    <a:pt x="0" y="26"/>
                  </a:cubicBezTo>
                  <a:cubicBezTo>
                    <a:pt x="5" y="38"/>
                    <a:pt x="23" y="38"/>
                    <a:pt x="25" y="31"/>
                  </a:cubicBezTo>
                  <a:cubicBezTo>
                    <a:pt x="22" y="24"/>
                    <a:pt x="25" y="11"/>
                    <a:pt x="25" y="10"/>
                  </a:cubicBezTo>
                  <a:cubicBezTo>
                    <a:pt x="20" y="10"/>
                    <a:pt x="5" y="1"/>
                    <a:pt x="3" y="0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27"/>
            <p:cNvSpPr/>
            <p:nvPr userDrawn="1"/>
          </p:nvSpPr>
          <p:spPr bwMode="auto">
            <a:xfrm>
              <a:off x="8688530" y="3874387"/>
              <a:ext cx="220864" cy="289989"/>
            </a:xfrm>
            <a:custGeom>
              <a:avLst/>
              <a:gdLst>
                <a:gd name="T0" fmla="*/ 18 w 41"/>
                <a:gd name="T1" fmla="*/ 1 h 54"/>
                <a:gd name="T2" fmla="*/ 1 w 41"/>
                <a:gd name="T3" fmla="*/ 22 h 54"/>
                <a:gd name="T4" fmla="*/ 2 w 41"/>
                <a:gd name="T5" fmla="*/ 33 h 54"/>
                <a:gd name="T6" fmla="*/ 22 w 41"/>
                <a:gd name="T7" fmla="*/ 51 h 54"/>
                <a:gd name="T8" fmla="*/ 40 w 41"/>
                <a:gd name="T9" fmla="*/ 12 h 54"/>
                <a:gd name="T10" fmla="*/ 18 w 41"/>
                <a:gd name="T11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4">
                  <a:moveTo>
                    <a:pt x="18" y="1"/>
                  </a:moveTo>
                  <a:cubicBezTo>
                    <a:pt x="7" y="2"/>
                    <a:pt x="0" y="11"/>
                    <a:pt x="1" y="22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41"/>
                    <a:pt x="11" y="54"/>
                    <a:pt x="22" y="51"/>
                  </a:cubicBezTo>
                  <a:cubicBezTo>
                    <a:pt x="39" y="47"/>
                    <a:pt x="41" y="16"/>
                    <a:pt x="40" y="12"/>
                  </a:cubicBezTo>
                  <a:cubicBezTo>
                    <a:pt x="38" y="3"/>
                    <a:pt x="28" y="0"/>
                    <a:pt x="18" y="1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28"/>
            <p:cNvSpPr/>
            <p:nvPr userDrawn="1"/>
          </p:nvSpPr>
          <p:spPr bwMode="auto">
            <a:xfrm>
              <a:off x="8329416" y="4186294"/>
              <a:ext cx="708112" cy="1011589"/>
            </a:xfrm>
            <a:custGeom>
              <a:avLst/>
              <a:gdLst>
                <a:gd name="T0" fmla="*/ 103 w 132"/>
                <a:gd name="T1" fmla="*/ 14 h 189"/>
                <a:gd name="T2" fmla="*/ 84 w 132"/>
                <a:gd name="T3" fmla="*/ 5 h 189"/>
                <a:gd name="T4" fmla="*/ 70 w 132"/>
                <a:gd name="T5" fmla="*/ 6 h 189"/>
                <a:gd name="T6" fmla="*/ 59 w 132"/>
                <a:gd name="T7" fmla="*/ 0 h 189"/>
                <a:gd name="T8" fmla="*/ 41 w 132"/>
                <a:gd name="T9" fmla="*/ 5 h 189"/>
                <a:gd name="T10" fmla="*/ 19 w 132"/>
                <a:gd name="T11" fmla="*/ 42 h 189"/>
                <a:gd name="T12" fmla="*/ 0 w 132"/>
                <a:gd name="T13" fmla="*/ 169 h 189"/>
                <a:gd name="T14" fmla="*/ 7 w 132"/>
                <a:gd name="T15" fmla="*/ 170 h 189"/>
                <a:gd name="T16" fmla="*/ 15 w 132"/>
                <a:gd name="T17" fmla="*/ 130 h 189"/>
                <a:gd name="T18" fmla="*/ 17 w 132"/>
                <a:gd name="T19" fmla="*/ 171 h 189"/>
                <a:gd name="T20" fmla="*/ 104 w 132"/>
                <a:gd name="T21" fmla="*/ 181 h 189"/>
                <a:gd name="T22" fmla="*/ 108 w 132"/>
                <a:gd name="T23" fmla="*/ 149 h 189"/>
                <a:gd name="T24" fmla="*/ 111 w 132"/>
                <a:gd name="T25" fmla="*/ 180 h 189"/>
                <a:gd name="T26" fmla="*/ 132 w 132"/>
                <a:gd name="T27" fmla="*/ 160 h 189"/>
                <a:gd name="T28" fmla="*/ 116 w 132"/>
                <a:gd name="T29" fmla="*/ 51 h 189"/>
                <a:gd name="T30" fmla="*/ 103 w 132"/>
                <a:gd name="T31" fmla="*/ 1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89">
                  <a:moveTo>
                    <a:pt x="103" y="14"/>
                  </a:moveTo>
                  <a:cubicBezTo>
                    <a:pt x="100" y="12"/>
                    <a:pt x="84" y="5"/>
                    <a:pt x="84" y="5"/>
                  </a:cubicBezTo>
                  <a:cubicBezTo>
                    <a:pt x="84" y="5"/>
                    <a:pt x="78" y="8"/>
                    <a:pt x="70" y="6"/>
                  </a:cubicBezTo>
                  <a:cubicBezTo>
                    <a:pt x="62" y="4"/>
                    <a:pt x="59" y="0"/>
                    <a:pt x="59" y="0"/>
                  </a:cubicBezTo>
                  <a:cubicBezTo>
                    <a:pt x="59" y="0"/>
                    <a:pt x="45" y="4"/>
                    <a:pt x="41" y="5"/>
                  </a:cubicBezTo>
                  <a:cubicBezTo>
                    <a:pt x="27" y="9"/>
                    <a:pt x="22" y="30"/>
                    <a:pt x="19" y="42"/>
                  </a:cubicBezTo>
                  <a:cubicBezTo>
                    <a:pt x="18" y="45"/>
                    <a:pt x="0" y="106"/>
                    <a:pt x="0" y="169"/>
                  </a:cubicBezTo>
                  <a:cubicBezTo>
                    <a:pt x="2" y="169"/>
                    <a:pt x="4" y="169"/>
                    <a:pt x="7" y="170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45" y="175"/>
                    <a:pt x="70" y="189"/>
                    <a:pt x="104" y="181"/>
                  </a:cubicBezTo>
                  <a:cubicBezTo>
                    <a:pt x="108" y="149"/>
                    <a:pt x="108" y="149"/>
                    <a:pt x="108" y="149"/>
                  </a:cubicBezTo>
                  <a:cubicBezTo>
                    <a:pt x="111" y="180"/>
                    <a:pt x="111" y="180"/>
                    <a:pt x="111" y="180"/>
                  </a:cubicBezTo>
                  <a:cubicBezTo>
                    <a:pt x="126" y="176"/>
                    <a:pt x="132" y="161"/>
                    <a:pt x="132" y="160"/>
                  </a:cubicBezTo>
                  <a:cubicBezTo>
                    <a:pt x="115" y="134"/>
                    <a:pt x="117" y="58"/>
                    <a:pt x="116" y="51"/>
                  </a:cubicBezTo>
                  <a:cubicBezTo>
                    <a:pt x="116" y="35"/>
                    <a:pt x="120" y="24"/>
                    <a:pt x="103" y="14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9"/>
            <p:cNvSpPr/>
            <p:nvPr userDrawn="1"/>
          </p:nvSpPr>
          <p:spPr bwMode="auto">
            <a:xfrm>
              <a:off x="8560395" y="3746252"/>
              <a:ext cx="401264" cy="433298"/>
            </a:xfrm>
            <a:custGeom>
              <a:avLst/>
              <a:gdLst>
                <a:gd name="T0" fmla="*/ 61 w 75"/>
                <a:gd name="T1" fmla="*/ 25 h 81"/>
                <a:gd name="T2" fmla="*/ 14 w 75"/>
                <a:gd name="T3" fmla="*/ 13 h 81"/>
                <a:gd name="T4" fmla="*/ 10 w 75"/>
                <a:gd name="T5" fmla="*/ 57 h 81"/>
                <a:gd name="T6" fmla="*/ 6 w 75"/>
                <a:gd name="T7" fmla="*/ 62 h 81"/>
                <a:gd name="T8" fmla="*/ 20 w 75"/>
                <a:gd name="T9" fmla="*/ 72 h 81"/>
                <a:gd name="T10" fmla="*/ 63 w 75"/>
                <a:gd name="T11" fmla="*/ 46 h 81"/>
                <a:gd name="T12" fmla="*/ 56 w 75"/>
                <a:gd name="T13" fmla="*/ 43 h 81"/>
                <a:gd name="T14" fmla="*/ 73 w 75"/>
                <a:gd name="T15" fmla="*/ 29 h 81"/>
                <a:gd name="T16" fmla="*/ 61 w 75"/>
                <a:gd name="T17" fmla="*/ 2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81">
                  <a:moveTo>
                    <a:pt x="61" y="25"/>
                  </a:moveTo>
                  <a:cubicBezTo>
                    <a:pt x="54" y="9"/>
                    <a:pt x="30" y="0"/>
                    <a:pt x="14" y="13"/>
                  </a:cubicBezTo>
                  <a:cubicBezTo>
                    <a:pt x="0" y="24"/>
                    <a:pt x="2" y="44"/>
                    <a:pt x="10" y="57"/>
                  </a:cubicBezTo>
                  <a:cubicBezTo>
                    <a:pt x="14" y="64"/>
                    <a:pt x="6" y="62"/>
                    <a:pt x="6" y="62"/>
                  </a:cubicBezTo>
                  <a:cubicBezTo>
                    <a:pt x="6" y="62"/>
                    <a:pt x="13" y="70"/>
                    <a:pt x="20" y="72"/>
                  </a:cubicBezTo>
                  <a:cubicBezTo>
                    <a:pt x="46" y="81"/>
                    <a:pt x="63" y="46"/>
                    <a:pt x="63" y="46"/>
                  </a:cubicBezTo>
                  <a:cubicBezTo>
                    <a:pt x="63" y="46"/>
                    <a:pt x="52" y="43"/>
                    <a:pt x="56" y="43"/>
                  </a:cubicBezTo>
                  <a:cubicBezTo>
                    <a:pt x="71" y="44"/>
                    <a:pt x="75" y="37"/>
                    <a:pt x="73" y="29"/>
                  </a:cubicBezTo>
                  <a:cubicBezTo>
                    <a:pt x="74" y="32"/>
                    <a:pt x="67" y="37"/>
                    <a:pt x="61" y="25"/>
                  </a:cubicBezTo>
                  <a:close/>
                </a:path>
              </a:pathLst>
            </a:custGeom>
            <a:solidFill>
              <a:srgbClr val="194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0"/>
            <p:cNvSpPr/>
            <p:nvPr userDrawn="1"/>
          </p:nvSpPr>
          <p:spPr bwMode="auto">
            <a:xfrm>
              <a:off x="9408444" y="4941614"/>
              <a:ext cx="64067" cy="37092"/>
            </a:xfrm>
            <a:custGeom>
              <a:avLst/>
              <a:gdLst>
                <a:gd name="T0" fmla="*/ 9 w 12"/>
                <a:gd name="T1" fmla="*/ 1 h 7"/>
                <a:gd name="T2" fmla="*/ 1 w 12"/>
                <a:gd name="T3" fmla="*/ 4 h 7"/>
                <a:gd name="T4" fmla="*/ 5 w 12"/>
                <a:gd name="T5" fmla="*/ 7 h 7"/>
                <a:gd name="T6" fmla="*/ 12 w 12"/>
                <a:gd name="T7" fmla="*/ 1 h 7"/>
                <a:gd name="T8" fmla="*/ 9 w 12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9" y="1"/>
                  </a:moveTo>
                  <a:cubicBezTo>
                    <a:pt x="7" y="2"/>
                    <a:pt x="3" y="4"/>
                    <a:pt x="1" y="4"/>
                  </a:cubicBezTo>
                  <a:cubicBezTo>
                    <a:pt x="0" y="6"/>
                    <a:pt x="2" y="7"/>
                    <a:pt x="5" y="7"/>
                  </a:cubicBezTo>
                  <a:cubicBezTo>
                    <a:pt x="6" y="7"/>
                    <a:pt x="12" y="2"/>
                    <a:pt x="12" y="1"/>
                  </a:cubicBezTo>
                  <a:cubicBezTo>
                    <a:pt x="11" y="0"/>
                    <a:pt x="10" y="1"/>
                    <a:pt x="9" y="1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1"/>
            <p:cNvSpPr/>
            <p:nvPr userDrawn="1"/>
          </p:nvSpPr>
          <p:spPr bwMode="auto">
            <a:xfrm>
              <a:off x="9374725" y="4961845"/>
              <a:ext cx="166913" cy="80927"/>
            </a:xfrm>
            <a:custGeom>
              <a:avLst/>
              <a:gdLst>
                <a:gd name="T0" fmla="*/ 28 w 31"/>
                <a:gd name="T1" fmla="*/ 5 h 15"/>
                <a:gd name="T2" fmla="*/ 11 w 31"/>
                <a:gd name="T3" fmla="*/ 1 h 15"/>
                <a:gd name="T4" fmla="*/ 3 w 31"/>
                <a:gd name="T5" fmla="*/ 0 h 15"/>
                <a:gd name="T6" fmla="*/ 0 w 31"/>
                <a:gd name="T7" fmla="*/ 11 h 15"/>
                <a:gd name="T8" fmla="*/ 19 w 31"/>
                <a:gd name="T9" fmla="*/ 14 h 15"/>
                <a:gd name="T10" fmla="*/ 26 w 31"/>
                <a:gd name="T11" fmla="*/ 13 h 15"/>
                <a:gd name="T12" fmla="*/ 29 w 31"/>
                <a:gd name="T13" fmla="*/ 10 h 15"/>
                <a:gd name="T14" fmla="*/ 31 w 31"/>
                <a:gd name="T15" fmla="*/ 8 h 15"/>
                <a:gd name="T16" fmla="*/ 28 w 31"/>
                <a:gd name="T1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5">
                  <a:moveTo>
                    <a:pt x="28" y="5"/>
                  </a:moveTo>
                  <a:cubicBezTo>
                    <a:pt x="27" y="4"/>
                    <a:pt x="15" y="1"/>
                    <a:pt x="11" y="1"/>
                  </a:cubicBezTo>
                  <a:cubicBezTo>
                    <a:pt x="9" y="0"/>
                    <a:pt x="6" y="0"/>
                    <a:pt x="3" y="0"/>
                  </a:cubicBezTo>
                  <a:cubicBezTo>
                    <a:pt x="3" y="0"/>
                    <a:pt x="0" y="9"/>
                    <a:pt x="0" y="11"/>
                  </a:cubicBezTo>
                  <a:cubicBezTo>
                    <a:pt x="7" y="13"/>
                    <a:pt x="14" y="13"/>
                    <a:pt x="19" y="14"/>
                  </a:cubicBezTo>
                  <a:cubicBezTo>
                    <a:pt x="24" y="15"/>
                    <a:pt x="27" y="14"/>
                    <a:pt x="26" y="13"/>
                  </a:cubicBezTo>
                  <a:cubicBezTo>
                    <a:pt x="25" y="12"/>
                    <a:pt x="30" y="13"/>
                    <a:pt x="29" y="10"/>
                  </a:cubicBezTo>
                  <a:cubicBezTo>
                    <a:pt x="29" y="10"/>
                    <a:pt x="31" y="9"/>
                    <a:pt x="31" y="8"/>
                  </a:cubicBezTo>
                  <a:cubicBezTo>
                    <a:pt x="31" y="6"/>
                    <a:pt x="29" y="5"/>
                    <a:pt x="28" y="5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32"/>
            <p:cNvSpPr/>
            <p:nvPr userDrawn="1"/>
          </p:nvSpPr>
          <p:spPr bwMode="auto">
            <a:xfrm>
              <a:off x="8946485" y="4796619"/>
              <a:ext cx="461959" cy="224236"/>
            </a:xfrm>
            <a:custGeom>
              <a:avLst/>
              <a:gdLst>
                <a:gd name="T0" fmla="*/ 14 w 86"/>
                <a:gd name="T1" fmla="*/ 1 h 42"/>
                <a:gd name="T2" fmla="*/ 1 w 86"/>
                <a:gd name="T3" fmla="*/ 12 h 42"/>
                <a:gd name="T4" fmla="*/ 80 w 86"/>
                <a:gd name="T5" fmla="*/ 42 h 42"/>
                <a:gd name="T6" fmla="*/ 86 w 86"/>
                <a:gd name="T7" fmla="*/ 32 h 42"/>
                <a:gd name="T8" fmla="*/ 16 w 86"/>
                <a:gd name="T9" fmla="*/ 2 h 42"/>
                <a:gd name="T10" fmla="*/ 14 w 86"/>
                <a:gd name="T11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42">
                  <a:moveTo>
                    <a:pt x="14" y="1"/>
                  </a:moveTo>
                  <a:cubicBezTo>
                    <a:pt x="9" y="0"/>
                    <a:pt x="2" y="4"/>
                    <a:pt x="1" y="12"/>
                  </a:cubicBezTo>
                  <a:cubicBezTo>
                    <a:pt x="0" y="22"/>
                    <a:pt x="60" y="38"/>
                    <a:pt x="80" y="42"/>
                  </a:cubicBezTo>
                  <a:cubicBezTo>
                    <a:pt x="81" y="39"/>
                    <a:pt x="83" y="36"/>
                    <a:pt x="86" y="32"/>
                  </a:cubicBezTo>
                  <a:cubicBezTo>
                    <a:pt x="72" y="27"/>
                    <a:pt x="28" y="9"/>
                    <a:pt x="16" y="2"/>
                  </a:cubicBezTo>
                  <a:cubicBezTo>
                    <a:pt x="15" y="1"/>
                    <a:pt x="14" y="1"/>
                    <a:pt x="14" y="1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4" name="Freeform 233"/>
            <p:cNvSpPr/>
            <p:nvPr userDrawn="1"/>
          </p:nvSpPr>
          <p:spPr bwMode="auto">
            <a:xfrm>
              <a:off x="8732365" y="4378496"/>
              <a:ext cx="327080" cy="519282"/>
            </a:xfrm>
            <a:custGeom>
              <a:avLst/>
              <a:gdLst>
                <a:gd name="T0" fmla="*/ 37 w 61"/>
                <a:gd name="T1" fmla="*/ 2 h 97"/>
                <a:gd name="T2" fmla="*/ 8 w 61"/>
                <a:gd name="T3" fmla="*/ 12 h 97"/>
                <a:gd name="T4" fmla="*/ 37 w 61"/>
                <a:gd name="T5" fmla="*/ 88 h 97"/>
                <a:gd name="T6" fmla="*/ 53 w 61"/>
                <a:gd name="T7" fmla="*/ 74 h 97"/>
                <a:gd name="T8" fmla="*/ 37 w 61"/>
                <a:gd name="T9" fmla="*/ 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7">
                  <a:moveTo>
                    <a:pt x="37" y="2"/>
                  </a:moveTo>
                  <a:cubicBezTo>
                    <a:pt x="36" y="0"/>
                    <a:pt x="11" y="9"/>
                    <a:pt x="8" y="12"/>
                  </a:cubicBezTo>
                  <a:cubicBezTo>
                    <a:pt x="0" y="19"/>
                    <a:pt x="25" y="71"/>
                    <a:pt x="37" y="88"/>
                  </a:cubicBezTo>
                  <a:cubicBezTo>
                    <a:pt x="42" y="94"/>
                    <a:pt x="61" y="97"/>
                    <a:pt x="53" y="74"/>
                  </a:cubicBezTo>
                  <a:cubicBezTo>
                    <a:pt x="47" y="55"/>
                    <a:pt x="42" y="14"/>
                    <a:pt x="37" y="2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5" name="Freeform 234"/>
            <p:cNvSpPr/>
            <p:nvPr userDrawn="1"/>
          </p:nvSpPr>
          <p:spPr bwMode="auto">
            <a:xfrm>
              <a:off x="8705389" y="4346461"/>
              <a:ext cx="659219" cy="681137"/>
            </a:xfrm>
            <a:custGeom>
              <a:avLst/>
              <a:gdLst>
                <a:gd name="T0" fmla="*/ 52 w 123"/>
                <a:gd name="T1" fmla="*/ 40 h 127"/>
                <a:gd name="T2" fmla="*/ 46 w 123"/>
                <a:gd name="T3" fmla="*/ 1 h 127"/>
                <a:gd name="T4" fmla="*/ 8 w 123"/>
                <a:gd name="T5" fmla="*/ 16 h 127"/>
                <a:gd name="T6" fmla="*/ 40 w 123"/>
                <a:gd name="T7" fmla="*/ 95 h 127"/>
                <a:gd name="T8" fmla="*/ 117 w 123"/>
                <a:gd name="T9" fmla="*/ 127 h 127"/>
                <a:gd name="T10" fmla="*/ 123 w 123"/>
                <a:gd name="T11" fmla="*/ 110 h 127"/>
                <a:gd name="T12" fmla="*/ 63 w 123"/>
                <a:gd name="T13" fmla="*/ 83 h 127"/>
                <a:gd name="T14" fmla="*/ 52 w 123"/>
                <a:gd name="T15" fmla="*/ 4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27">
                  <a:moveTo>
                    <a:pt x="52" y="40"/>
                  </a:moveTo>
                  <a:cubicBezTo>
                    <a:pt x="50" y="26"/>
                    <a:pt x="48" y="14"/>
                    <a:pt x="46" y="1"/>
                  </a:cubicBezTo>
                  <a:cubicBezTo>
                    <a:pt x="46" y="0"/>
                    <a:pt x="16" y="4"/>
                    <a:pt x="8" y="16"/>
                  </a:cubicBezTo>
                  <a:cubicBezTo>
                    <a:pt x="0" y="29"/>
                    <a:pt x="30" y="82"/>
                    <a:pt x="40" y="95"/>
                  </a:cubicBezTo>
                  <a:cubicBezTo>
                    <a:pt x="49" y="109"/>
                    <a:pt x="97" y="120"/>
                    <a:pt x="117" y="127"/>
                  </a:cubicBezTo>
                  <a:cubicBezTo>
                    <a:pt x="123" y="110"/>
                    <a:pt x="123" y="110"/>
                    <a:pt x="123" y="110"/>
                  </a:cubicBezTo>
                  <a:cubicBezTo>
                    <a:pt x="115" y="107"/>
                    <a:pt x="67" y="87"/>
                    <a:pt x="63" y="83"/>
                  </a:cubicBezTo>
                  <a:cubicBezTo>
                    <a:pt x="62" y="82"/>
                    <a:pt x="55" y="55"/>
                    <a:pt x="52" y="4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6" name="Freeform 235"/>
            <p:cNvSpPr/>
            <p:nvPr userDrawn="1"/>
          </p:nvSpPr>
          <p:spPr bwMode="auto">
            <a:xfrm>
              <a:off x="8017509" y="5471012"/>
              <a:ext cx="252897" cy="659219"/>
            </a:xfrm>
            <a:custGeom>
              <a:avLst/>
              <a:gdLst>
                <a:gd name="T0" fmla="*/ 0 w 150"/>
                <a:gd name="T1" fmla="*/ 391 h 391"/>
                <a:gd name="T2" fmla="*/ 16 w 150"/>
                <a:gd name="T3" fmla="*/ 391 h 391"/>
                <a:gd name="T4" fmla="*/ 150 w 150"/>
                <a:gd name="T5" fmla="*/ 0 h 391"/>
                <a:gd name="T6" fmla="*/ 137 w 150"/>
                <a:gd name="T7" fmla="*/ 0 h 391"/>
                <a:gd name="T8" fmla="*/ 0 w 150"/>
                <a:gd name="T9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391">
                  <a:moveTo>
                    <a:pt x="0" y="391"/>
                  </a:moveTo>
                  <a:lnTo>
                    <a:pt x="16" y="391"/>
                  </a:lnTo>
                  <a:lnTo>
                    <a:pt x="150" y="0"/>
                  </a:lnTo>
                  <a:lnTo>
                    <a:pt x="137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rgbClr val="194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7" name="Freeform 236"/>
            <p:cNvSpPr/>
            <p:nvPr userDrawn="1"/>
          </p:nvSpPr>
          <p:spPr bwMode="auto">
            <a:xfrm>
              <a:off x="8403599" y="5471012"/>
              <a:ext cx="252897" cy="659219"/>
            </a:xfrm>
            <a:custGeom>
              <a:avLst/>
              <a:gdLst>
                <a:gd name="T0" fmla="*/ 0 w 150"/>
                <a:gd name="T1" fmla="*/ 391 h 391"/>
                <a:gd name="T2" fmla="*/ 16 w 150"/>
                <a:gd name="T3" fmla="*/ 391 h 391"/>
                <a:gd name="T4" fmla="*/ 150 w 150"/>
                <a:gd name="T5" fmla="*/ 0 h 391"/>
                <a:gd name="T6" fmla="*/ 137 w 150"/>
                <a:gd name="T7" fmla="*/ 0 h 391"/>
                <a:gd name="T8" fmla="*/ 0 w 150"/>
                <a:gd name="T9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391">
                  <a:moveTo>
                    <a:pt x="0" y="391"/>
                  </a:moveTo>
                  <a:lnTo>
                    <a:pt x="16" y="391"/>
                  </a:lnTo>
                  <a:lnTo>
                    <a:pt x="150" y="0"/>
                  </a:lnTo>
                  <a:lnTo>
                    <a:pt x="137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rgbClr val="194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8" name="Freeform 237"/>
            <p:cNvSpPr/>
            <p:nvPr userDrawn="1"/>
          </p:nvSpPr>
          <p:spPr bwMode="auto">
            <a:xfrm>
              <a:off x="7958500" y="4491456"/>
              <a:ext cx="1186931" cy="979556"/>
            </a:xfrm>
            <a:custGeom>
              <a:avLst/>
              <a:gdLst>
                <a:gd name="T0" fmla="*/ 211 w 221"/>
                <a:gd name="T1" fmla="*/ 161 h 183"/>
                <a:gd name="T2" fmla="*/ 172 w 221"/>
                <a:gd name="T3" fmla="*/ 161 h 183"/>
                <a:gd name="T4" fmla="*/ 132 w 221"/>
                <a:gd name="T5" fmla="*/ 131 h 183"/>
                <a:gd name="T6" fmla="*/ 113 w 221"/>
                <a:gd name="T7" fmla="*/ 54 h 183"/>
                <a:gd name="T8" fmla="*/ 49 w 221"/>
                <a:gd name="T9" fmla="*/ 0 h 183"/>
                <a:gd name="T10" fmla="*/ 5 w 221"/>
                <a:gd name="T11" fmla="*/ 54 h 183"/>
                <a:gd name="T12" fmla="*/ 36 w 221"/>
                <a:gd name="T13" fmla="*/ 170 h 183"/>
                <a:gd name="T14" fmla="*/ 51 w 221"/>
                <a:gd name="T15" fmla="*/ 183 h 183"/>
                <a:gd name="T16" fmla="*/ 211 w 221"/>
                <a:gd name="T17" fmla="*/ 183 h 183"/>
                <a:gd name="T18" fmla="*/ 221 w 221"/>
                <a:gd name="T19" fmla="*/ 172 h 183"/>
                <a:gd name="T20" fmla="*/ 211 w 221"/>
                <a:gd name="T21" fmla="*/ 16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183">
                  <a:moveTo>
                    <a:pt x="211" y="161"/>
                  </a:moveTo>
                  <a:cubicBezTo>
                    <a:pt x="172" y="161"/>
                    <a:pt x="172" y="161"/>
                    <a:pt x="172" y="161"/>
                  </a:cubicBezTo>
                  <a:cubicBezTo>
                    <a:pt x="154" y="161"/>
                    <a:pt x="135" y="149"/>
                    <a:pt x="132" y="131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8" y="24"/>
                    <a:pt x="79" y="0"/>
                    <a:pt x="49" y="0"/>
                  </a:cubicBezTo>
                  <a:cubicBezTo>
                    <a:pt x="19" y="0"/>
                    <a:pt x="0" y="24"/>
                    <a:pt x="5" y="54"/>
                  </a:cubicBezTo>
                  <a:cubicBezTo>
                    <a:pt x="36" y="170"/>
                    <a:pt x="36" y="170"/>
                    <a:pt x="36" y="170"/>
                  </a:cubicBezTo>
                  <a:cubicBezTo>
                    <a:pt x="37" y="177"/>
                    <a:pt x="43" y="183"/>
                    <a:pt x="51" y="183"/>
                  </a:cubicBezTo>
                  <a:cubicBezTo>
                    <a:pt x="211" y="183"/>
                    <a:pt x="211" y="183"/>
                    <a:pt x="211" y="183"/>
                  </a:cubicBezTo>
                  <a:cubicBezTo>
                    <a:pt x="217" y="183"/>
                    <a:pt x="221" y="178"/>
                    <a:pt x="221" y="172"/>
                  </a:cubicBezTo>
                  <a:cubicBezTo>
                    <a:pt x="221" y="166"/>
                    <a:pt x="217" y="161"/>
                    <a:pt x="211" y="161"/>
                  </a:cubicBezTo>
                  <a:close/>
                </a:path>
              </a:pathLst>
            </a:custGeom>
            <a:solidFill>
              <a:srgbClr val="194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9" name="Freeform 238"/>
            <p:cNvSpPr/>
            <p:nvPr userDrawn="1"/>
          </p:nvSpPr>
          <p:spPr bwMode="auto">
            <a:xfrm>
              <a:off x="8012451" y="4491456"/>
              <a:ext cx="1132980" cy="979556"/>
            </a:xfrm>
            <a:custGeom>
              <a:avLst/>
              <a:gdLst>
                <a:gd name="T0" fmla="*/ 201 w 211"/>
                <a:gd name="T1" fmla="*/ 162 h 183"/>
                <a:gd name="T2" fmla="*/ 162 w 211"/>
                <a:gd name="T3" fmla="*/ 162 h 183"/>
                <a:gd name="T4" fmla="*/ 122 w 211"/>
                <a:gd name="T5" fmla="*/ 131 h 183"/>
                <a:gd name="T6" fmla="*/ 103 w 211"/>
                <a:gd name="T7" fmla="*/ 54 h 183"/>
                <a:gd name="T8" fmla="*/ 39 w 211"/>
                <a:gd name="T9" fmla="*/ 0 h 183"/>
                <a:gd name="T10" fmla="*/ 0 w 211"/>
                <a:gd name="T11" fmla="*/ 21 h 183"/>
                <a:gd name="T12" fmla="*/ 24 w 211"/>
                <a:gd name="T13" fmla="*/ 15 h 183"/>
                <a:gd name="T14" fmla="*/ 88 w 211"/>
                <a:gd name="T15" fmla="*/ 68 h 183"/>
                <a:gd name="T16" fmla="*/ 107 w 211"/>
                <a:gd name="T17" fmla="*/ 146 h 183"/>
                <a:gd name="T18" fmla="*/ 147 w 211"/>
                <a:gd name="T19" fmla="*/ 176 h 183"/>
                <a:gd name="T20" fmla="*/ 186 w 211"/>
                <a:gd name="T21" fmla="*/ 176 h 183"/>
                <a:gd name="T22" fmla="*/ 196 w 211"/>
                <a:gd name="T23" fmla="*/ 183 h 183"/>
                <a:gd name="T24" fmla="*/ 201 w 211"/>
                <a:gd name="T25" fmla="*/ 183 h 183"/>
                <a:gd name="T26" fmla="*/ 211 w 211"/>
                <a:gd name="T27" fmla="*/ 172 h 183"/>
                <a:gd name="T28" fmla="*/ 201 w 211"/>
                <a:gd name="T29" fmla="*/ 16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1" h="183">
                  <a:moveTo>
                    <a:pt x="201" y="162"/>
                  </a:moveTo>
                  <a:cubicBezTo>
                    <a:pt x="162" y="162"/>
                    <a:pt x="162" y="162"/>
                    <a:pt x="162" y="162"/>
                  </a:cubicBezTo>
                  <a:cubicBezTo>
                    <a:pt x="144" y="162"/>
                    <a:pt x="125" y="149"/>
                    <a:pt x="122" y="131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98" y="24"/>
                    <a:pt x="69" y="0"/>
                    <a:pt x="39" y="0"/>
                  </a:cubicBezTo>
                  <a:cubicBezTo>
                    <a:pt x="22" y="0"/>
                    <a:pt x="8" y="8"/>
                    <a:pt x="0" y="21"/>
                  </a:cubicBezTo>
                  <a:cubicBezTo>
                    <a:pt x="7" y="17"/>
                    <a:pt x="15" y="15"/>
                    <a:pt x="24" y="15"/>
                  </a:cubicBezTo>
                  <a:cubicBezTo>
                    <a:pt x="54" y="15"/>
                    <a:pt x="83" y="39"/>
                    <a:pt x="88" y="68"/>
                  </a:cubicBezTo>
                  <a:cubicBezTo>
                    <a:pt x="107" y="146"/>
                    <a:pt x="107" y="146"/>
                    <a:pt x="107" y="146"/>
                  </a:cubicBezTo>
                  <a:cubicBezTo>
                    <a:pt x="110" y="163"/>
                    <a:pt x="129" y="176"/>
                    <a:pt x="147" y="176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90" y="176"/>
                    <a:pt x="194" y="179"/>
                    <a:pt x="196" y="183"/>
                  </a:cubicBezTo>
                  <a:cubicBezTo>
                    <a:pt x="201" y="183"/>
                    <a:pt x="201" y="183"/>
                    <a:pt x="201" y="183"/>
                  </a:cubicBezTo>
                  <a:cubicBezTo>
                    <a:pt x="207" y="183"/>
                    <a:pt x="211" y="178"/>
                    <a:pt x="211" y="172"/>
                  </a:cubicBezTo>
                  <a:cubicBezTo>
                    <a:pt x="211" y="166"/>
                    <a:pt x="207" y="162"/>
                    <a:pt x="201" y="162"/>
                  </a:cubicBezTo>
                  <a:close/>
                </a:path>
              </a:pathLst>
            </a:custGeom>
            <a:solidFill>
              <a:srgbClr val="123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0" name="Freeform 239"/>
            <p:cNvSpPr/>
            <p:nvPr userDrawn="1"/>
          </p:nvSpPr>
          <p:spPr bwMode="auto">
            <a:xfrm>
              <a:off x="8902650" y="5471012"/>
              <a:ext cx="257956" cy="659219"/>
            </a:xfrm>
            <a:custGeom>
              <a:avLst/>
              <a:gdLst>
                <a:gd name="T0" fmla="*/ 0 w 153"/>
                <a:gd name="T1" fmla="*/ 0 h 391"/>
                <a:gd name="T2" fmla="*/ 137 w 153"/>
                <a:gd name="T3" fmla="*/ 391 h 391"/>
                <a:gd name="T4" fmla="*/ 153 w 153"/>
                <a:gd name="T5" fmla="*/ 391 h 391"/>
                <a:gd name="T6" fmla="*/ 16 w 153"/>
                <a:gd name="T7" fmla="*/ 0 h 391"/>
                <a:gd name="T8" fmla="*/ 0 w 153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91">
                  <a:moveTo>
                    <a:pt x="0" y="0"/>
                  </a:moveTo>
                  <a:lnTo>
                    <a:pt x="137" y="391"/>
                  </a:lnTo>
                  <a:lnTo>
                    <a:pt x="153" y="391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3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1" name="Freeform 240"/>
            <p:cNvSpPr/>
            <p:nvPr userDrawn="1"/>
          </p:nvSpPr>
          <p:spPr bwMode="auto">
            <a:xfrm>
              <a:off x="8521618" y="5471012"/>
              <a:ext cx="252897" cy="659219"/>
            </a:xfrm>
            <a:custGeom>
              <a:avLst/>
              <a:gdLst>
                <a:gd name="T0" fmla="*/ 0 w 150"/>
                <a:gd name="T1" fmla="*/ 0 h 391"/>
                <a:gd name="T2" fmla="*/ 134 w 150"/>
                <a:gd name="T3" fmla="*/ 391 h 391"/>
                <a:gd name="T4" fmla="*/ 150 w 150"/>
                <a:gd name="T5" fmla="*/ 391 h 391"/>
                <a:gd name="T6" fmla="*/ 13 w 150"/>
                <a:gd name="T7" fmla="*/ 0 h 391"/>
                <a:gd name="T8" fmla="*/ 0 w 150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391">
                  <a:moveTo>
                    <a:pt x="0" y="0"/>
                  </a:moveTo>
                  <a:lnTo>
                    <a:pt x="134" y="391"/>
                  </a:lnTo>
                  <a:lnTo>
                    <a:pt x="150" y="391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3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2" name="Freeform 241"/>
            <p:cNvSpPr/>
            <p:nvPr userDrawn="1"/>
          </p:nvSpPr>
          <p:spPr bwMode="auto">
            <a:xfrm>
              <a:off x="8796432" y="3896305"/>
              <a:ext cx="133193" cy="155110"/>
            </a:xfrm>
            <a:custGeom>
              <a:avLst/>
              <a:gdLst>
                <a:gd name="T0" fmla="*/ 17 w 25"/>
                <a:gd name="T1" fmla="*/ 2 h 29"/>
                <a:gd name="T2" fmla="*/ 2 w 25"/>
                <a:gd name="T3" fmla="*/ 11 h 29"/>
                <a:gd name="T4" fmla="*/ 8 w 25"/>
                <a:gd name="T5" fmla="*/ 27 h 29"/>
                <a:gd name="T6" fmla="*/ 23 w 25"/>
                <a:gd name="T7" fmla="*/ 18 h 29"/>
                <a:gd name="T8" fmla="*/ 17 w 25"/>
                <a:gd name="T9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9">
                  <a:moveTo>
                    <a:pt x="17" y="2"/>
                  </a:moveTo>
                  <a:cubicBezTo>
                    <a:pt x="11" y="0"/>
                    <a:pt x="5" y="4"/>
                    <a:pt x="2" y="11"/>
                  </a:cubicBezTo>
                  <a:cubicBezTo>
                    <a:pt x="0" y="18"/>
                    <a:pt x="3" y="25"/>
                    <a:pt x="8" y="27"/>
                  </a:cubicBezTo>
                  <a:cubicBezTo>
                    <a:pt x="14" y="29"/>
                    <a:pt x="21" y="25"/>
                    <a:pt x="23" y="18"/>
                  </a:cubicBezTo>
                  <a:cubicBezTo>
                    <a:pt x="25" y="11"/>
                    <a:pt x="23" y="3"/>
                    <a:pt x="1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3" name="Freeform 242"/>
            <p:cNvSpPr/>
            <p:nvPr userDrawn="1"/>
          </p:nvSpPr>
          <p:spPr bwMode="auto">
            <a:xfrm>
              <a:off x="8833524" y="3918222"/>
              <a:ext cx="102845" cy="118019"/>
            </a:xfrm>
            <a:custGeom>
              <a:avLst/>
              <a:gdLst>
                <a:gd name="T0" fmla="*/ 13 w 19"/>
                <a:gd name="T1" fmla="*/ 2 h 22"/>
                <a:gd name="T2" fmla="*/ 1 w 19"/>
                <a:gd name="T3" fmla="*/ 9 h 22"/>
                <a:gd name="T4" fmla="*/ 6 w 19"/>
                <a:gd name="T5" fmla="*/ 21 h 22"/>
                <a:gd name="T6" fmla="*/ 17 w 19"/>
                <a:gd name="T7" fmla="*/ 14 h 22"/>
                <a:gd name="T8" fmla="*/ 13 w 19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13" y="2"/>
                  </a:moveTo>
                  <a:cubicBezTo>
                    <a:pt x="8" y="0"/>
                    <a:pt x="3" y="3"/>
                    <a:pt x="1" y="9"/>
                  </a:cubicBezTo>
                  <a:cubicBezTo>
                    <a:pt x="0" y="14"/>
                    <a:pt x="2" y="19"/>
                    <a:pt x="6" y="21"/>
                  </a:cubicBezTo>
                  <a:cubicBezTo>
                    <a:pt x="10" y="22"/>
                    <a:pt x="15" y="19"/>
                    <a:pt x="17" y="14"/>
                  </a:cubicBezTo>
                  <a:cubicBezTo>
                    <a:pt x="19" y="9"/>
                    <a:pt x="17" y="3"/>
                    <a:pt x="13" y="2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4" name="Freeform 243"/>
            <p:cNvSpPr/>
            <p:nvPr userDrawn="1"/>
          </p:nvSpPr>
          <p:spPr bwMode="auto">
            <a:xfrm>
              <a:off x="8774515" y="3788402"/>
              <a:ext cx="118019" cy="123077"/>
            </a:xfrm>
            <a:custGeom>
              <a:avLst/>
              <a:gdLst>
                <a:gd name="T0" fmla="*/ 14 w 22"/>
                <a:gd name="T1" fmla="*/ 7 h 23"/>
                <a:gd name="T2" fmla="*/ 8 w 22"/>
                <a:gd name="T3" fmla="*/ 2 h 23"/>
                <a:gd name="T4" fmla="*/ 0 w 22"/>
                <a:gd name="T5" fmla="*/ 0 h 23"/>
                <a:gd name="T6" fmla="*/ 7 w 22"/>
                <a:gd name="T7" fmla="*/ 4 h 23"/>
                <a:gd name="T8" fmla="*/ 11 w 22"/>
                <a:gd name="T9" fmla="*/ 10 h 23"/>
                <a:gd name="T10" fmla="*/ 14 w 22"/>
                <a:gd name="T11" fmla="*/ 16 h 23"/>
                <a:gd name="T12" fmla="*/ 14 w 22"/>
                <a:gd name="T13" fmla="*/ 23 h 23"/>
                <a:gd name="T14" fmla="*/ 22 w 22"/>
                <a:gd name="T15" fmla="*/ 23 h 23"/>
                <a:gd name="T16" fmla="*/ 19 w 22"/>
                <a:gd name="T17" fmla="*/ 14 h 23"/>
                <a:gd name="T18" fmla="*/ 14 w 22"/>
                <a:gd name="T19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3">
                  <a:moveTo>
                    <a:pt x="14" y="7"/>
                  </a:moveTo>
                  <a:cubicBezTo>
                    <a:pt x="12" y="5"/>
                    <a:pt x="10" y="3"/>
                    <a:pt x="8" y="2"/>
                  </a:cubicBezTo>
                  <a:cubicBezTo>
                    <a:pt x="5" y="1"/>
                    <a:pt x="3" y="0"/>
                    <a:pt x="0" y="0"/>
                  </a:cubicBezTo>
                  <a:cubicBezTo>
                    <a:pt x="2" y="1"/>
                    <a:pt x="5" y="2"/>
                    <a:pt x="7" y="4"/>
                  </a:cubicBezTo>
                  <a:cubicBezTo>
                    <a:pt x="9" y="5"/>
                    <a:pt x="10" y="7"/>
                    <a:pt x="11" y="10"/>
                  </a:cubicBezTo>
                  <a:cubicBezTo>
                    <a:pt x="12" y="12"/>
                    <a:pt x="13" y="14"/>
                    <a:pt x="14" y="16"/>
                  </a:cubicBezTo>
                  <a:cubicBezTo>
                    <a:pt x="14" y="18"/>
                    <a:pt x="14" y="21"/>
                    <a:pt x="14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19"/>
                    <a:pt x="20" y="17"/>
                    <a:pt x="19" y="14"/>
                  </a:cubicBezTo>
                  <a:cubicBezTo>
                    <a:pt x="18" y="12"/>
                    <a:pt x="16" y="9"/>
                    <a:pt x="1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5" name="Freeform 244"/>
            <p:cNvSpPr/>
            <p:nvPr userDrawn="1"/>
          </p:nvSpPr>
          <p:spPr bwMode="auto">
            <a:xfrm>
              <a:off x="6908133" y="4206525"/>
              <a:ext cx="895257" cy="622128"/>
            </a:xfrm>
            <a:custGeom>
              <a:avLst/>
              <a:gdLst>
                <a:gd name="T0" fmla="*/ 164 w 167"/>
                <a:gd name="T1" fmla="*/ 0 h 116"/>
                <a:gd name="T2" fmla="*/ 35 w 167"/>
                <a:gd name="T3" fmla="*/ 0 h 116"/>
                <a:gd name="T4" fmla="*/ 32 w 167"/>
                <a:gd name="T5" fmla="*/ 2 h 116"/>
                <a:gd name="T6" fmla="*/ 1 w 167"/>
                <a:gd name="T7" fmla="*/ 113 h 116"/>
                <a:gd name="T8" fmla="*/ 4 w 167"/>
                <a:gd name="T9" fmla="*/ 116 h 116"/>
                <a:gd name="T10" fmla="*/ 124 w 167"/>
                <a:gd name="T11" fmla="*/ 116 h 116"/>
                <a:gd name="T12" fmla="*/ 138 w 167"/>
                <a:gd name="T13" fmla="*/ 106 h 116"/>
                <a:gd name="T14" fmla="*/ 166 w 167"/>
                <a:gd name="T15" fmla="*/ 3 h 116"/>
                <a:gd name="T16" fmla="*/ 164 w 167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16">
                  <a:moveTo>
                    <a:pt x="164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3" y="0"/>
                    <a:pt x="32" y="0"/>
                    <a:pt x="32" y="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0" y="115"/>
                    <a:pt x="2" y="116"/>
                    <a:pt x="4" y="116"/>
                  </a:cubicBezTo>
                  <a:cubicBezTo>
                    <a:pt x="124" y="116"/>
                    <a:pt x="124" y="116"/>
                    <a:pt x="124" y="116"/>
                  </a:cubicBezTo>
                  <a:cubicBezTo>
                    <a:pt x="130" y="116"/>
                    <a:pt x="136" y="112"/>
                    <a:pt x="138" y="106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167" y="1"/>
                    <a:pt x="165" y="0"/>
                    <a:pt x="164" y="0"/>
                  </a:cubicBezTo>
                </a:path>
              </a:pathLst>
            </a:custGeom>
            <a:solidFill>
              <a:srgbClr val="194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6" name="Freeform 245"/>
            <p:cNvSpPr/>
            <p:nvPr userDrawn="1"/>
          </p:nvSpPr>
          <p:spPr bwMode="auto">
            <a:xfrm>
              <a:off x="6955340" y="4228443"/>
              <a:ext cx="821074" cy="504109"/>
            </a:xfrm>
            <a:custGeom>
              <a:avLst/>
              <a:gdLst>
                <a:gd name="T0" fmla="*/ 0 w 487"/>
                <a:gd name="T1" fmla="*/ 299 h 299"/>
                <a:gd name="T2" fmla="*/ 404 w 487"/>
                <a:gd name="T3" fmla="*/ 299 h 299"/>
                <a:gd name="T4" fmla="*/ 487 w 487"/>
                <a:gd name="T5" fmla="*/ 0 h 299"/>
                <a:gd name="T6" fmla="*/ 86 w 487"/>
                <a:gd name="T7" fmla="*/ 0 h 299"/>
                <a:gd name="T8" fmla="*/ 0 w 487"/>
                <a:gd name="T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7" h="299">
                  <a:moveTo>
                    <a:pt x="0" y="299"/>
                  </a:moveTo>
                  <a:lnTo>
                    <a:pt x="404" y="299"/>
                  </a:lnTo>
                  <a:lnTo>
                    <a:pt x="487" y="0"/>
                  </a:lnTo>
                  <a:lnTo>
                    <a:pt x="86" y="0"/>
                  </a:lnTo>
                  <a:lnTo>
                    <a:pt x="0" y="299"/>
                  </a:lnTo>
                  <a:close/>
                </a:path>
              </a:pathLst>
            </a:custGeom>
            <a:solidFill>
              <a:srgbClr val="685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7" name="Freeform 246"/>
            <p:cNvSpPr/>
            <p:nvPr userDrawn="1"/>
          </p:nvSpPr>
          <p:spPr bwMode="auto">
            <a:xfrm>
              <a:off x="6955340" y="4228443"/>
              <a:ext cx="821074" cy="504109"/>
            </a:xfrm>
            <a:custGeom>
              <a:avLst/>
              <a:gdLst>
                <a:gd name="T0" fmla="*/ 0 w 487"/>
                <a:gd name="T1" fmla="*/ 299 h 299"/>
                <a:gd name="T2" fmla="*/ 404 w 487"/>
                <a:gd name="T3" fmla="*/ 299 h 299"/>
                <a:gd name="T4" fmla="*/ 487 w 487"/>
                <a:gd name="T5" fmla="*/ 0 h 299"/>
                <a:gd name="T6" fmla="*/ 86 w 487"/>
                <a:gd name="T7" fmla="*/ 0 h 299"/>
                <a:gd name="T8" fmla="*/ 0 w 487"/>
                <a:gd name="T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7" h="299">
                  <a:moveTo>
                    <a:pt x="0" y="299"/>
                  </a:moveTo>
                  <a:lnTo>
                    <a:pt x="404" y="299"/>
                  </a:lnTo>
                  <a:lnTo>
                    <a:pt x="487" y="0"/>
                  </a:lnTo>
                  <a:lnTo>
                    <a:pt x="86" y="0"/>
                  </a:lnTo>
                  <a:lnTo>
                    <a:pt x="0" y="29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8" name="Freeform 247"/>
            <p:cNvSpPr/>
            <p:nvPr userDrawn="1"/>
          </p:nvSpPr>
          <p:spPr bwMode="auto">
            <a:xfrm>
              <a:off x="7031210" y="4324544"/>
              <a:ext cx="638988" cy="327080"/>
            </a:xfrm>
            <a:custGeom>
              <a:avLst/>
              <a:gdLst>
                <a:gd name="T0" fmla="*/ 117 w 119"/>
                <a:gd name="T1" fmla="*/ 0 h 61"/>
                <a:gd name="T2" fmla="*/ 116 w 119"/>
                <a:gd name="T3" fmla="*/ 1 h 61"/>
                <a:gd name="T4" fmla="*/ 91 w 119"/>
                <a:gd name="T5" fmla="*/ 24 h 61"/>
                <a:gd name="T6" fmla="*/ 66 w 119"/>
                <a:gd name="T7" fmla="*/ 32 h 61"/>
                <a:gd name="T8" fmla="*/ 65 w 119"/>
                <a:gd name="T9" fmla="*/ 33 h 61"/>
                <a:gd name="T10" fmla="*/ 65 w 119"/>
                <a:gd name="T11" fmla="*/ 33 h 61"/>
                <a:gd name="T12" fmla="*/ 46 w 119"/>
                <a:gd name="T13" fmla="*/ 52 h 61"/>
                <a:gd name="T14" fmla="*/ 22 w 119"/>
                <a:gd name="T15" fmla="*/ 39 h 61"/>
                <a:gd name="T16" fmla="*/ 21 w 119"/>
                <a:gd name="T17" fmla="*/ 39 h 61"/>
                <a:gd name="T18" fmla="*/ 19 w 119"/>
                <a:gd name="T19" fmla="*/ 40 h 61"/>
                <a:gd name="T20" fmla="*/ 0 w 119"/>
                <a:gd name="T21" fmla="*/ 59 h 61"/>
                <a:gd name="T22" fmla="*/ 2 w 119"/>
                <a:gd name="T23" fmla="*/ 61 h 61"/>
                <a:gd name="T24" fmla="*/ 21 w 119"/>
                <a:gd name="T25" fmla="*/ 43 h 61"/>
                <a:gd name="T26" fmla="*/ 46 w 119"/>
                <a:gd name="T27" fmla="*/ 56 h 61"/>
                <a:gd name="T28" fmla="*/ 46 w 119"/>
                <a:gd name="T29" fmla="*/ 56 h 61"/>
                <a:gd name="T30" fmla="*/ 48 w 119"/>
                <a:gd name="T31" fmla="*/ 56 h 61"/>
                <a:gd name="T32" fmla="*/ 68 w 119"/>
                <a:gd name="T33" fmla="*/ 35 h 61"/>
                <a:gd name="T34" fmla="*/ 92 w 119"/>
                <a:gd name="T35" fmla="*/ 27 h 61"/>
                <a:gd name="T36" fmla="*/ 118 w 119"/>
                <a:gd name="T37" fmla="*/ 4 h 61"/>
                <a:gd name="T38" fmla="*/ 119 w 119"/>
                <a:gd name="T39" fmla="*/ 2 h 61"/>
                <a:gd name="T40" fmla="*/ 117 w 119"/>
                <a:gd name="T4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61">
                  <a:moveTo>
                    <a:pt x="117" y="0"/>
                  </a:moveTo>
                  <a:cubicBezTo>
                    <a:pt x="117" y="0"/>
                    <a:pt x="116" y="1"/>
                    <a:pt x="116" y="1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5" y="32"/>
                    <a:pt x="65" y="33"/>
                    <a:pt x="65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0" y="39"/>
                    <a:pt x="20" y="40"/>
                    <a:pt x="19" y="4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10" y="54"/>
                    <a:pt x="20" y="45"/>
                    <a:pt x="21" y="43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7" y="56"/>
                    <a:pt x="47" y="56"/>
                    <a:pt x="48" y="56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69" y="35"/>
                    <a:pt x="92" y="27"/>
                    <a:pt x="92" y="27"/>
                  </a:cubicBezTo>
                  <a:cubicBezTo>
                    <a:pt x="93" y="27"/>
                    <a:pt x="118" y="4"/>
                    <a:pt x="118" y="4"/>
                  </a:cubicBezTo>
                  <a:cubicBezTo>
                    <a:pt x="119" y="3"/>
                    <a:pt x="119" y="2"/>
                    <a:pt x="119" y="2"/>
                  </a:cubicBezTo>
                  <a:cubicBezTo>
                    <a:pt x="118" y="1"/>
                    <a:pt x="118" y="0"/>
                    <a:pt x="117" y="0"/>
                  </a:cubicBezTo>
                </a:path>
              </a:pathLst>
            </a:custGeom>
            <a:solidFill>
              <a:srgbClr val="FF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9" name="Freeform 248"/>
            <p:cNvSpPr/>
            <p:nvPr userDrawn="1"/>
          </p:nvSpPr>
          <p:spPr bwMode="auto">
            <a:xfrm>
              <a:off x="7599385" y="4302626"/>
              <a:ext cx="91043" cy="85986"/>
            </a:xfrm>
            <a:custGeom>
              <a:avLst/>
              <a:gdLst>
                <a:gd name="T0" fmla="*/ 32 w 54"/>
                <a:gd name="T1" fmla="*/ 23 h 51"/>
                <a:gd name="T2" fmla="*/ 35 w 54"/>
                <a:gd name="T3" fmla="*/ 51 h 51"/>
                <a:gd name="T4" fmla="*/ 54 w 54"/>
                <a:gd name="T5" fmla="*/ 0 h 51"/>
                <a:gd name="T6" fmla="*/ 0 w 54"/>
                <a:gd name="T7" fmla="*/ 23 h 51"/>
                <a:gd name="T8" fmla="*/ 32 w 54"/>
                <a:gd name="T9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1">
                  <a:moveTo>
                    <a:pt x="32" y="23"/>
                  </a:moveTo>
                  <a:lnTo>
                    <a:pt x="35" y="51"/>
                  </a:lnTo>
                  <a:lnTo>
                    <a:pt x="54" y="0"/>
                  </a:lnTo>
                  <a:lnTo>
                    <a:pt x="0" y="23"/>
                  </a:lnTo>
                  <a:lnTo>
                    <a:pt x="32" y="23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0" name="Freeform 249"/>
            <p:cNvSpPr/>
            <p:nvPr userDrawn="1"/>
          </p:nvSpPr>
          <p:spPr bwMode="auto">
            <a:xfrm>
              <a:off x="7063243" y="4356577"/>
              <a:ext cx="96102" cy="43836"/>
            </a:xfrm>
            <a:custGeom>
              <a:avLst/>
              <a:gdLst>
                <a:gd name="T0" fmla="*/ 57 w 57"/>
                <a:gd name="T1" fmla="*/ 0 h 26"/>
                <a:gd name="T2" fmla="*/ 10 w 57"/>
                <a:gd name="T3" fmla="*/ 0 h 26"/>
                <a:gd name="T4" fmla="*/ 0 w 57"/>
                <a:gd name="T5" fmla="*/ 26 h 26"/>
                <a:gd name="T6" fmla="*/ 48 w 57"/>
                <a:gd name="T7" fmla="*/ 26 h 26"/>
                <a:gd name="T8" fmla="*/ 57 w 5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6">
                  <a:moveTo>
                    <a:pt x="57" y="0"/>
                  </a:moveTo>
                  <a:lnTo>
                    <a:pt x="10" y="0"/>
                  </a:lnTo>
                  <a:lnTo>
                    <a:pt x="0" y="26"/>
                  </a:lnTo>
                  <a:lnTo>
                    <a:pt x="48" y="26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8A74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1" name="Freeform 250"/>
            <p:cNvSpPr/>
            <p:nvPr userDrawn="1"/>
          </p:nvSpPr>
          <p:spPr bwMode="auto">
            <a:xfrm>
              <a:off x="7063243" y="4356577"/>
              <a:ext cx="96102" cy="43836"/>
            </a:xfrm>
            <a:custGeom>
              <a:avLst/>
              <a:gdLst>
                <a:gd name="T0" fmla="*/ 57 w 57"/>
                <a:gd name="T1" fmla="*/ 0 h 26"/>
                <a:gd name="T2" fmla="*/ 10 w 57"/>
                <a:gd name="T3" fmla="*/ 0 h 26"/>
                <a:gd name="T4" fmla="*/ 0 w 57"/>
                <a:gd name="T5" fmla="*/ 26 h 26"/>
                <a:gd name="T6" fmla="*/ 48 w 57"/>
                <a:gd name="T7" fmla="*/ 26 h 26"/>
                <a:gd name="T8" fmla="*/ 57 w 5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6">
                  <a:moveTo>
                    <a:pt x="57" y="0"/>
                  </a:moveTo>
                  <a:lnTo>
                    <a:pt x="10" y="0"/>
                  </a:lnTo>
                  <a:lnTo>
                    <a:pt x="0" y="26"/>
                  </a:lnTo>
                  <a:lnTo>
                    <a:pt x="48" y="26"/>
                  </a:lnTo>
                  <a:lnTo>
                    <a:pt x="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2" name="Freeform 251"/>
            <p:cNvSpPr/>
            <p:nvPr userDrawn="1"/>
          </p:nvSpPr>
          <p:spPr bwMode="auto">
            <a:xfrm>
              <a:off x="7046383" y="4420645"/>
              <a:ext cx="92730" cy="43836"/>
            </a:xfrm>
            <a:custGeom>
              <a:avLst/>
              <a:gdLst>
                <a:gd name="T0" fmla="*/ 55 w 55"/>
                <a:gd name="T1" fmla="*/ 0 h 26"/>
                <a:gd name="T2" fmla="*/ 7 w 55"/>
                <a:gd name="T3" fmla="*/ 0 h 26"/>
                <a:gd name="T4" fmla="*/ 0 w 55"/>
                <a:gd name="T5" fmla="*/ 26 h 26"/>
                <a:gd name="T6" fmla="*/ 48 w 55"/>
                <a:gd name="T7" fmla="*/ 26 h 26"/>
                <a:gd name="T8" fmla="*/ 55 w 5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6">
                  <a:moveTo>
                    <a:pt x="55" y="0"/>
                  </a:moveTo>
                  <a:lnTo>
                    <a:pt x="7" y="0"/>
                  </a:lnTo>
                  <a:lnTo>
                    <a:pt x="0" y="26"/>
                  </a:lnTo>
                  <a:lnTo>
                    <a:pt x="48" y="26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8A74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3" name="Freeform 252"/>
            <p:cNvSpPr/>
            <p:nvPr userDrawn="1"/>
          </p:nvSpPr>
          <p:spPr bwMode="auto">
            <a:xfrm>
              <a:off x="7046383" y="4420645"/>
              <a:ext cx="92730" cy="43836"/>
            </a:xfrm>
            <a:custGeom>
              <a:avLst/>
              <a:gdLst>
                <a:gd name="T0" fmla="*/ 55 w 55"/>
                <a:gd name="T1" fmla="*/ 0 h 26"/>
                <a:gd name="T2" fmla="*/ 7 w 55"/>
                <a:gd name="T3" fmla="*/ 0 h 26"/>
                <a:gd name="T4" fmla="*/ 0 w 55"/>
                <a:gd name="T5" fmla="*/ 26 h 26"/>
                <a:gd name="T6" fmla="*/ 48 w 55"/>
                <a:gd name="T7" fmla="*/ 26 h 26"/>
                <a:gd name="T8" fmla="*/ 55 w 5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6">
                  <a:moveTo>
                    <a:pt x="55" y="0"/>
                  </a:moveTo>
                  <a:lnTo>
                    <a:pt x="7" y="0"/>
                  </a:lnTo>
                  <a:lnTo>
                    <a:pt x="0" y="26"/>
                  </a:lnTo>
                  <a:lnTo>
                    <a:pt x="48" y="26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4" name="Freeform 253"/>
            <p:cNvSpPr/>
            <p:nvPr userDrawn="1"/>
          </p:nvSpPr>
          <p:spPr bwMode="auto">
            <a:xfrm>
              <a:off x="7026151" y="4486398"/>
              <a:ext cx="96102" cy="42150"/>
            </a:xfrm>
            <a:custGeom>
              <a:avLst/>
              <a:gdLst>
                <a:gd name="T0" fmla="*/ 57 w 57"/>
                <a:gd name="T1" fmla="*/ 0 h 25"/>
                <a:gd name="T2" fmla="*/ 9 w 57"/>
                <a:gd name="T3" fmla="*/ 0 h 25"/>
                <a:gd name="T4" fmla="*/ 0 w 57"/>
                <a:gd name="T5" fmla="*/ 25 h 25"/>
                <a:gd name="T6" fmla="*/ 47 w 57"/>
                <a:gd name="T7" fmla="*/ 25 h 25"/>
                <a:gd name="T8" fmla="*/ 57 w 57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5">
                  <a:moveTo>
                    <a:pt x="57" y="0"/>
                  </a:moveTo>
                  <a:lnTo>
                    <a:pt x="9" y="0"/>
                  </a:lnTo>
                  <a:lnTo>
                    <a:pt x="0" y="25"/>
                  </a:lnTo>
                  <a:lnTo>
                    <a:pt x="47" y="2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8A74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5" name="Freeform 254"/>
            <p:cNvSpPr/>
            <p:nvPr userDrawn="1"/>
          </p:nvSpPr>
          <p:spPr bwMode="auto">
            <a:xfrm>
              <a:off x="7026151" y="4486398"/>
              <a:ext cx="96102" cy="42150"/>
            </a:xfrm>
            <a:custGeom>
              <a:avLst/>
              <a:gdLst>
                <a:gd name="T0" fmla="*/ 57 w 57"/>
                <a:gd name="T1" fmla="*/ 0 h 25"/>
                <a:gd name="T2" fmla="*/ 9 w 57"/>
                <a:gd name="T3" fmla="*/ 0 h 25"/>
                <a:gd name="T4" fmla="*/ 0 w 57"/>
                <a:gd name="T5" fmla="*/ 25 h 25"/>
                <a:gd name="T6" fmla="*/ 47 w 57"/>
                <a:gd name="T7" fmla="*/ 25 h 25"/>
                <a:gd name="T8" fmla="*/ 57 w 57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5">
                  <a:moveTo>
                    <a:pt x="57" y="0"/>
                  </a:moveTo>
                  <a:lnTo>
                    <a:pt x="9" y="0"/>
                  </a:lnTo>
                  <a:lnTo>
                    <a:pt x="0" y="25"/>
                  </a:lnTo>
                  <a:lnTo>
                    <a:pt x="47" y="25"/>
                  </a:lnTo>
                  <a:lnTo>
                    <a:pt x="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6" name="Freeform 255"/>
            <p:cNvSpPr/>
            <p:nvPr userDrawn="1"/>
          </p:nvSpPr>
          <p:spPr bwMode="auto">
            <a:xfrm>
              <a:off x="7009292" y="4550466"/>
              <a:ext cx="91043" cy="47207"/>
            </a:xfrm>
            <a:custGeom>
              <a:avLst/>
              <a:gdLst>
                <a:gd name="T0" fmla="*/ 54 w 54"/>
                <a:gd name="T1" fmla="*/ 0 h 28"/>
                <a:gd name="T2" fmla="*/ 7 w 54"/>
                <a:gd name="T3" fmla="*/ 0 h 28"/>
                <a:gd name="T4" fmla="*/ 0 w 54"/>
                <a:gd name="T5" fmla="*/ 28 h 28"/>
                <a:gd name="T6" fmla="*/ 38 w 54"/>
                <a:gd name="T7" fmla="*/ 28 h 28"/>
                <a:gd name="T8" fmla="*/ 51 w 54"/>
                <a:gd name="T9" fmla="*/ 16 h 28"/>
                <a:gd name="T10" fmla="*/ 54 w 54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28">
                  <a:moveTo>
                    <a:pt x="54" y="0"/>
                  </a:moveTo>
                  <a:lnTo>
                    <a:pt x="7" y="0"/>
                  </a:lnTo>
                  <a:lnTo>
                    <a:pt x="0" y="28"/>
                  </a:lnTo>
                  <a:lnTo>
                    <a:pt x="38" y="28"/>
                  </a:lnTo>
                  <a:lnTo>
                    <a:pt x="51" y="1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A74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7" name="Freeform 256"/>
            <p:cNvSpPr/>
            <p:nvPr userDrawn="1"/>
          </p:nvSpPr>
          <p:spPr bwMode="auto">
            <a:xfrm>
              <a:off x="7009292" y="4550466"/>
              <a:ext cx="91043" cy="47207"/>
            </a:xfrm>
            <a:custGeom>
              <a:avLst/>
              <a:gdLst>
                <a:gd name="T0" fmla="*/ 54 w 54"/>
                <a:gd name="T1" fmla="*/ 0 h 28"/>
                <a:gd name="T2" fmla="*/ 7 w 54"/>
                <a:gd name="T3" fmla="*/ 0 h 28"/>
                <a:gd name="T4" fmla="*/ 0 w 54"/>
                <a:gd name="T5" fmla="*/ 28 h 28"/>
                <a:gd name="T6" fmla="*/ 38 w 54"/>
                <a:gd name="T7" fmla="*/ 28 h 28"/>
                <a:gd name="T8" fmla="*/ 51 w 54"/>
                <a:gd name="T9" fmla="*/ 16 h 28"/>
                <a:gd name="T10" fmla="*/ 54 w 54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28">
                  <a:moveTo>
                    <a:pt x="54" y="0"/>
                  </a:moveTo>
                  <a:lnTo>
                    <a:pt x="7" y="0"/>
                  </a:lnTo>
                  <a:lnTo>
                    <a:pt x="0" y="28"/>
                  </a:lnTo>
                  <a:lnTo>
                    <a:pt x="38" y="28"/>
                  </a:lnTo>
                  <a:lnTo>
                    <a:pt x="51" y="16"/>
                  </a:lnTo>
                  <a:lnTo>
                    <a:pt x="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8" name="Freeform 257"/>
            <p:cNvSpPr/>
            <p:nvPr userDrawn="1"/>
          </p:nvSpPr>
          <p:spPr bwMode="auto">
            <a:xfrm>
              <a:off x="7073359" y="4577442"/>
              <a:ext cx="21918" cy="20232"/>
            </a:xfrm>
            <a:custGeom>
              <a:avLst/>
              <a:gdLst>
                <a:gd name="T0" fmla="*/ 13 w 13"/>
                <a:gd name="T1" fmla="*/ 0 h 12"/>
                <a:gd name="T2" fmla="*/ 0 w 13"/>
                <a:gd name="T3" fmla="*/ 12 h 12"/>
                <a:gd name="T4" fmla="*/ 10 w 13"/>
                <a:gd name="T5" fmla="*/ 12 h 12"/>
                <a:gd name="T6" fmla="*/ 13 w 1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0"/>
                  </a:moveTo>
                  <a:lnTo>
                    <a:pt x="0" y="12"/>
                  </a:lnTo>
                  <a:lnTo>
                    <a:pt x="10" y="1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CF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9" name="Freeform 258"/>
            <p:cNvSpPr/>
            <p:nvPr userDrawn="1"/>
          </p:nvSpPr>
          <p:spPr bwMode="auto">
            <a:xfrm>
              <a:off x="7073359" y="4577442"/>
              <a:ext cx="21918" cy="20232"/>
            </a:xfrm>
            <a:custGeom>
              <a:avLst/>
              <a:gdLst>
                <a:gd name="T0" fmla="*/ 13 w 13"/>
                <a:gd name="T1" fmla="*/ 0 h 12"/>
                <a:gd name="T2" fmla="*/ 0 w 13"/>
                <a:gd name="T3" fmla="*/ 12 h 12"/>
                <a:gd name="T4" fmla="*/ 10 w 13"/>
                <a:gd name="T5" fmla="*/ 12 h 12"/>
                <a:gd name="T6" fmla="*/ 13 w 1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0"/>
                  </a:moveTo>
                  <a:lnTo>
                    <a:pt x="0" y="12"/>
                  </a:lnTo>
                  <a:lnTo>
                    <a:pt x="10" y="12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1" name="Freeform 259"/>
            <p:cNvSpPr/>
            <p:nvPr userDrawn="1"/>
          </p:nvSpPr>
          <p:spPr bwMode="auto">
            <a:xfrm>
              <a:off x="6311295" y="4656682"/>
              <a:ext cx="730031" cy="139937"/>
            </a:xfrm>
            <a:custGeom>
              <a:avLst/>
              <a:gdLst>
                <a:gd name="T0" fmla="*/ 131 w 136"/>
                <a:gd name="T1" fmla="*/ 15 h 26"/>
                <a:gd name="T2" fmla="*/ 6 w 136"/>
                <a:gd name="T3" fmla="*/ 1 h 26"/>
                <a:gd name="T4" fmla="*/ 0 w 136"/>
                <a:gd name="T5" fmla="*/ 5 h 26"/>
                <a:gd name="T6" fmla="*/ 5 w 136"/>
                <a:gd name="T7" fmla="*/ 11 h 26"/>
                <a:gd name="T8" fmla="*/ 130 w 136"/>
                <a:gd name="T9" fmla="*/ 26 h 26"/>
                <a:gd name="T10" fmla="*/ 136 w 136"/>
                <a:gd name="T11" fmla="*/ 21 h 26"/>
                <a:gd name="T12" fmla="*/ 131 w 136"/>
                <a:gd name="T13" fmla="*/ 1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26">
                  <a:moveTo>
                    <a:pt x="131" y="15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3" y="0"/>
                    <a:pt x="1" y="3"/>
                    <a:pt x="0" y="5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33" y="26"/>
                    <a:pt x="136" y="24"/>
                    <a:pt x="136" y="21"/>
                  </a:cubicBezTo>
                  <a:cubicBezTo>
                    <a:pt x="136" y="18"/>
                    <a:pt x="134" y="16"/>
                    <a:pt x="131" y="15"/>
                  </a:cubicBezTo>
                  <a:close/>
                </a:path>
              </a:pathLst>
            </a:custGeom>
            <a:solidFill>
              <a:srgbClr val="B0C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2" name="Freeform 260"/>
            <p:cNvSpPr/>
            <p:nvPr userDrawn="1"/>
          </p:nvSpPr>
          <p:spPr bwMode="auto">
            <a:xfrm>
              <a:off x="6945224" y="4732552"/>
              <a:ext cx="681137" cy="133193"/>
            </a:xfrm>
            <a:custGeom>
              <a:avLst/>
              <a:gdLst>
                <a:gd name="T0" fmla="*/ 122 w 127"/>
                <a:gd name="T1" fmla="*/ 14 h 25"/>
                <a:gd name="T2" fmla="*/ 7 w 127"/>
                <a:gd name="T3" fmla="*/ 0 h 25"/>
                <a:gd name="T4" fmla="*/ 1 w 127"/>
                <a:gd name="T5" fmla="*/ 5 h 25"/>
                <a:gd name="T6" fmla="*/ 6 w 127"/>
                <a:gd name="T7" fmla="*/ 11 h 25"/>
                <a:gd name="T8" fmla="*/ 121 w 127"/>
                <a:gd name="T9" fmla="*/ 25 h 25"/>
                <a:gd name="T10" fmla="*/ 127 w 127"/>
                <a:gd name="T11" fmla="*/ 20 h 25"/>
                <a:gd name="T12" fmla="*/ 122 w 127"/>
                <a:gd name="T13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25">
                  <a:moveTo>
                    <a:pt x="122" y="14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1" y="2"/>
                    <a:pt x="1" y="5"/>
                  </a:cubicBezTo>
                  <a:cubicBezTo>
                    <a:pt x="0" y="8"/>
                    <a:pt x="3" y="11"/>
                    <a:pt x="6" y="11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4" y="25"/>
                    <a:pt x="126" y="23"/>
                    <a:pt x="127" y="20"/>
                  </a:cubicBezTo>
                  <a:cubicBezTo>
                    <a:pt x="127" y="17"/>
                    <a:pt x="125" y="14"/>
                    <a:pt x="122" y="14"/>
                  </a:cubicBezTo>
                  <a:close/>
                </a:path>
              </a:pathLst>
            </a:custGeom>
            <a:solidFill>
              <a:srgbClr val="D1D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3" name="Freeform 261"/>
            <p:cNvSpPr/>
            <p:nvPr userDrawn="1"/>
          </p:nvSpPr>
          <p:spPr bwMode="auto">
            <a:xfrm>
              <a:off x="7400439" y="4801677"/>
              <a:ext cx="59010" cy="21918"/>
            </a:xfrm>
            <a:custGeom>
              <a:avLst/>
              <a:gdLst>
                <a:gd name="T0" fmla="*/ 0 w 35"/>
                <a:gd name="T1" fmla="*/ 10 h 13"/>
                <a:gd name="T2" fmla="*/ 32 w 35"/>
                <a:gd name="T3" fmla="*/ 13 h 13"/>
                <a:gd name="T4" fmla="*/ 35 w 35"/>
                <a:gd name="T5" fmla="*/ 3 h 13"/>
                <a:gd name="T6" fmla="*/ 0 w 35"/>
                <a:gd name="T7" fmla="*/ 0 h 13"/>
                <a:gd name="T8" fmla="*/ 0 w 35"/>
                <a:gd name="T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3">
                  <a:moveTo>
                    <a:pt x="0" y="10"/>
                  </a:moveTo>
                  <a:lnTo>
                    <a:pt x="32" y="13"/>
                  </a:lnTo>
                  <a:lnTo>
                    <a:pt x="35" y="3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194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4" name="Freeform 262"/>
            <p:cNvSpPr/>
            <p:nvPr userDrawn="1"/>
          </p:nvSpPr>
          <p:spPr bwMode="auto">
            <a:xfrm>
              <a:off x="7341430" y="4796619"/>
              <a:ext cx="43836" cy="21918"/>
            </a:xfrm>
            <a:custGeom>
              <a:avLst/>
              <a:gdLst>
                <a:gd name="T0" fmla="*/ 0 w 26"/>
                <a:gd name="T1" fmla="*/ 9 h 13"/>
                <a:gd name="T2" fmla="*/ 26 w 26"/>
                <a:gd name="T3" fmla="*/ 13 h 13"/>
                <a:gd name="T4" fmla="*/ 26 w 26"/>
                <a:gd name="T5" fmla="*/ 3 h 13"/>
                <a:gd name="T6" fmla="*/ 4 w 26"/>
                <a:gd name="T7" fmla="*/ 0 h 13"/>
                <a:gd name="T8" fmla="*/ 0 w 26"/>
                <a:gd name="T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">
                  <a:moveTo>
                    <a:pt x="0" y="9"/>
                  </a:moveTo>
                  <a:lnTo>
                    <a:pt x="26" y="13"/>
                  </a:lnTo>
                  <a:lnTo>
                    <a:pt x="26" y="3"/>
                  </a:lnTo>
                  <a:lnTo>
                    <a:pt x="4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194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92" name="Freeform 263"/>
            <p:cNvSpPr/>
            <p:nvPr userDrawn="1"/>
          </p:nvSpPr>
          <p:spPr bwMode="auto">
            <a:xfrm>
              <a:off x="7105393" y="4243617"/>
              <a:ext cx="59010" cy="65754"/>
            </a:xfrm>
            <a:custGeom>
              <a:avLst/>
              <a:gdLst>
                <a:gd name="T0" fmla="*/ 6 w 11"/>
                <a:gd name="T1" fmla="*/ 0 h 12"/>
                <a:gd name="T2" fmla="*/ 0 w 11"/>
                <a:gd name="T3" fmla="*/ 6 h 12"/>
                <a:gd name="T4" fmla="*/ 5 w 11"/>
                <a:gd name="T5" fmla="*/ 12 h 12"/>
                <a:gd name="T6" fmla="*/ 11 w 11"/>
                <a:gd name="T7" fmla="*/ 6 h 12"/>
                <a:gd name="T8" fmla="*/ 6 w 1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2" y="12"/>
                    <a:pt x="5" y="12"/>
                  </a:cubicBezTo>
                  <a:cubicBezTo>
                    <a:pt x="8" y="12"/>
                    <a:pt x="11" y="9"/>
                    <a:pt x="11" y="6"/>
                  </a:cubicBezTo>
                  <a:cubicBezTo>
                    <a:pt x="11" y="3"/>
                    <a:pt x="9" y="0"/>
                    <a:pt x="6" y="0"/>
                  </a:cubicBezTo>
                </a:path>
              </a:pathLst>
            </a:custGeom>
            <a:solidFill>
              <a:srgbClr val="8A74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93" name="Freeform 264"/>
            <p:cNvSpPr/>
            <p:nvPr userDrawn="1"/>
          </p:nvSpPr>
          <p:spPr bwMode="auto">
            <a:xfrm>
              <a:off x="6547332" y="4978705"/>
              <a:ext cx="982928" cy="413066"/>
            </a:xfrm>
            <a:custGeom>
              <a:avLst/>
              <a:gdLst>
                <a:gd name="T0" fmla="*/ 162 w 183"/>
                <a:gd name="T1" fmla="*/ 41 h 77"/>
                <a:gd name="T2" fmla="*/ 26 w 183"/>
                <a:gd name="T3" fmla="*/ 0 h 77"/>
                <a:gd name="T4" fmla="*/ 24 w 183"/>
                <a:gd name="T5" fmla="*/ 48 h 77"/>
                <a:gd name="T6" fmla="*/ 157 w 183"/>
                <a:gd name="T7" fmla="*/ 72 h 77"/>
                <a:gd name="T8" fmla="*/ 162 w 183"/>
                <a:gd name="T9" fmla="*/ 4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77">
                  <a:moveTo>
                    <a:pt x="162" y="41"/>
                  </a:moveTo>
                  <a:cubicBezTo>
                    <a:pt x="125" y="19"/>
                    <a:pt x="44" y="2"/>
                    <a:pt x="26" y="0"/>
                  </a:cubicBezTo>
                  <a:cubicBezTo>
                    <a:pt x="17" y="0"/>
                    <a:pt x="0" y="34"/>
                    <a:pt x="24" y="48"/>
                  </a:cubicBezTo>
                  <a:cubicBezTo>
                    <a:pt x="55" y="66"/>
                    <a:pt x="135" y="77"/>
                    <a:pt x="157" y="72"/>
                  </a:cubicBezTo>
                  <a:cubicBezTo>
                    <a:pt x="170" y="70"/>
                    <a:pt x="183" y="54"/>
                    <a:pt x="162" y="41"/>
                  </a:cubicBezTo>
                  <a:close/>
                </a:path>
              </a:pathLst>
            </a:custGeom>
            <a:solidFill>
              <a:srgbClr val="B0C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94" name="Freeform 265"/>
            <p:cNvSpPr/>
            <p:nvPr userDrawn="1"/>
          </p:nvSpPr>
          <p:spPr bwMode="auto">
            <a:xfrm>
              <a:off x="7026151" y="5954888"/>
              <a:ext cx="79242" cy="84299"/>
            </a:xfrm>
            <a:custGeom>
              <a:avLst/>
              <a:gdLst>
                <a:gd name="T0" fmla="*/ 2 w 15"/>
                <a:gd name="T1" fmla="*/ 4 h 16"/>
                <a:gd name="T2" fmla="*/ 3 w 15"/>
                <a:gd name="T3" fmla="*/ 16 h 16"/>
                <a:gd name="T4" fmla="*/ 14 w 15"/>
                <a:gd name="T5" fmla="*/ 12 h 16"/>
                <a:gd name="T6" fmla="*/ 15 w 15"/>
                <a:gd name="T7" fmla="*/ 5 h 16"/>
                <a:gd name="T8" fmla="*/ 2 w 15"/>
                <a:gd name="T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2" y="4"/>
                  </a:moveTo>
                  <a:cubicBezTo>
                    <a:pt x="0" y="10"/>
                    <a:pt x="3" y="16"/>
                    <a:pt x="3" y="16"/>
                  </a:cubicBezTo>
                  <a:cubicBezTo>
                    <a:pt x="3" y="16"/>
                    <a:pt x="10" y="16"/>
                    <a:pt x="14" y="12"/>
                  </a:cubicBezTo>
                  <a:cubicBezTo>
                    <a:pt x="14" y="12"/>
                    <a:pt x="14" y="9"/>
                    <a:pt x="15" y="5"/>
                  </a:cubicBezTo>
                  <a:cubicBezTo>
                    <a:pt x="10" y="0"/>
                    <a:pt x="3" y="2"/>
                    <a:pt x="2" y="4"/>
                  </a:cubicBezTo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95" name="Freeform 266"/>
            <p:cNvSpPr/>
            <p:nvPr userDrawn="1"/>
          </p:nvSpPr>
          <p:spPr bwMode="auto">
            <a:xfrm>
              <a:off x="7036267" y="5145617"/>
              <a:ext cx="499051" cy="846363"/>
            </a:xfrm>
            <a:custGeom>
              <a:avLst/>
              <a:gdLst>
                <a:gd name="T0" fmla="*/ 38 w 93"/>
                <a:gd name="T1" fmla="*/ 36 h 158"/>
                <a:gd name="T2" fmla="*/ 0 w 93"/>
                <a:gd name="T3" fmla="*/ 155 h 158"/>
                <a:gd name="T4" fmla="*/ 12 w 93"/>
                <a:gd name="T5" fmla="*/ 158 h 158"/>
                <a:gd name="T6" fmla="*/ 79 w 93"/>
                <a:gd name="T7" fmla="*/ 34 h 158"/>
                <a:gd name="T8" fmla="*/ 38 w 93"/>
                <a:gd name="T9" fmla="*/ 3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58">
                  <a:moveTo>
                    <a:pt x="38" y="36"/>
                  </a:moveTo>
                  <a:cubicBezTo>
                    <a:pt x="19" y="92"/>
                    <a:pt x="0" y="155"/>
                    <a:pt x="0" y="155"/>
                  </a:cubicBezTo>
                  <a:cubicBezTo>
                    <a:pt x="3" y="158"/>
                    <a:pt x="7" y="156"/>
                    <a:pt x="12" y="158"/>
                  </a:cubicBezTo>
                  <a:cubicBezTo>
                    <a:pt x="12" y="158"/>
                    <a:pt x="47" y="92"/>
                    <a:pt x="79" y="34"/>
                  </a:cubicBezTo>
                  <a:cubicBezTo>
                    <a:pt x="93" y="10"/>
                    <a:pt x="50" y="0"/>
                    <a:pt x="38" y="36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96" name="Freeform 267"/>
            <p:cNvSpPr/>
            <p:nvPr userDrawn="1"/>
          </p:nvSpPr>
          <p:spPr bwMode="auto">
            <a:xfrm>
              <a:off x="7036267" y="5991980"/>
              <a:ext cx="182086" cy="144994"/>
            </a:xfrm>
            <a:custGeom>
              <a:avLst/>
              <a:gdLst>
                <a:gd name="T0" fmla="*/ 14 w 34"/>
                <a:gd name="T1" fmla="*/ 5 h 27"/>
                <a:gd name="T2" fmla="*/ 12 w 34"/>
                <a:gd name="T3" fmla="*/ 2 h 27"/>
                <a:gd name="T4" fmla="*/ 1 w 34"/>
                <a:gd name="T5" fmla="*/ 6 h 27"/>
                <a:gd name="T6" fmla="*/ 3 w 34"/>
                <a:gd name="T7" fmla="*/ 16 h 27"/>
                <a:gd name="T8" fmla="*/ 13 w 34"/>
                <a:gd name="T9" fmla="*/ 25 h 27"/>
                <a:gd name="T10" fmla="*/ 24 w 34"/>
                <a:gd name="T11" fmla="*/ 26 h 27"/>
                <a:gd name="T12" fmla="*/ 33 w 34"/>
                <a:gd name="T13" fmla="*/ 20 h 27"/>
                <a:gd name="T14" fmla="*/ 14 w 34"/>
                <a:gd name="T15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27">
                  <a:moveTo>
                    <a:pt x="14" y="5"/>
                  </a:moveTo>
                  <a:cubicBezTo>
                    <a:pt x="12" y="3"/>
                    <a:pt x="12" y="2"/>
                    <a:pt x="12" y="2"/>
                  </a:cubicBezTo>
                  <a:cubicBezTo>
                    <a:pt x="12" y="2"/>
                    <a:pt x="3" y="0"/>
                    <a:pt x="1" y="6"/>
                  </a:cubicBezTo>
                  <a:cubicBezTo>
                    <a:pt x="1" y="6"/>
                    <a:pt x="0" y="12"/>
                    <a:pt x="3" y="16"/>
                  </a:cubicBezTo>
                  <a:cubicBezTo>
                    <a:pt x="4" y="17"/>
                    <a:pt x="10" y="24"/>
                    <a:pt x="13" y="25"/>
                  </a:cubicBezTo>
                  <a:cubicBezTo>
                    <a:pt x="16" y="27"/>
                    <a:pt x="20" y="26"/>
                    <a:pt x="24" y="26"/>
                  </a:cubicBezTo>
                  <a:cubicBezTo>
                    <a:pt x="28" y="25"/>
                    <a:pt x="34" y="22"/>
                    <a:pt x="33" y="20"/>
                  </a:cubicBezTo>
                  <a:cubicBezTo>
                    <a:pt x="33" y="15"/>
                    <a:pt x="17" y="8"/>
                    <a:pt x="14" y="5"/>
                  </a:cubicBezTo>
                </a:path>
              </a:pathLst>
            </a:custGeom>
            <a:solidFill>
              <a:srgbClr val="685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3340" name="Picture 268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0335" y="6104941"/>
              <a:ext cx="64067" cy="47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97" name="Freeform 269"/>
            <p:cNvSpPr/>
            <p:nvPr userDrawn="1"/>
          </p:nvSpPr>
          <p:spPr bwMode="auto">
            <a:xfrm>
              <a:off x="7041326" y="6034130"/>
              <a:ext cx="161854" cy="96102"/>
            </a:xfrm>
            <a:custGeom>
              <a:avLst/>
              <a:gdLst>
                <a:gd name="T0" fmla="*/ 8 w 30"/>
                <a:gd name="T1" fmla="*/ 0 h 18"/>
                <a:gd name="T2" fmla="*/ 4 w 30"/>
                <a:gd name="T3" fmla="*/ 10 h 18"/>
                <a:gd name="T4" fmla="*/ 13 w 30"/>
                <a:gd name="T5" fmla="*/ 18 h 18"/>
                <a:gd name="T6" fmla="*/ 16 w 30"/>
                <a:gd name="T7" fmla="*/ 18 h 18"/>
                <a:gd name="T8" fmla="*/ 17 w 30"/>
                <a:gd name="T9" fmla="*/ 18 h 18"/>
                <a:gd name="T10" fmla="*/ 20 w 30"/>
                <a:gd name="T11" fmla="*/ 18 h 18"/>
                <a:gd name="T12" fmla="*/ 22 w 30"/>
                <a:gd name="T13" fmla="*/ 18 h 18"/>
                <a:gd name="T14" fmla="*/ 30 w 30"/>
                <a:gd name="T15" fmla="*/ 13 h 18"/>
                <a:gd name="T16" fmla="*/ 11 w 30"/>
                <a:gd name="T17" fmla="*/ 0 h 18"/>
                <a:gd name="T18" fmla="*/ 8 w 30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18">
                  <a:moveTo>
                    <a:pt x="8" y="0"/>
                  </a:moveTo>
                  <a:cubicBezTo>
                    <a:pt x="4" y="0"/>
                    <a:pt x="0" y="4"/>
                    <a:pt x="4" y="10"/>
                  </a:cubicBezTo>
                  <a:cubicBezTo>
                    <a:pt x="5" y="11"/>
                    <a:pt x="10" y="16"/>
                    <a:pt x="13" y="18"/>
                  </a:cubicBezTo>
                  <a:cubicBezTo>
                    <a:pt x="14" y="18"/>
                    <a:pt x="15" y="18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18" y="18"/>
                    <a:pt x="19" y="18"/>
                    <a:pt x="20" y="18"/>
                  </a:cubicBezTo>
                  <a:cubicBezTo>
                    <a:pt x="21" y="18"/>
                    <a:pt x="22" y="18"/>
                    <a:pt x="22" y="18"/>
                  </a:cubicBezTo>
                  <a:cubicBezTo>
                    <a:pt x="26" y="17"/>
                    <a:pt x="30" y="15"/>
                    <a:pt x="30" y="13"/>
                  </a:cubicBezTo>
                  <a:cubicBezTo>
                    <a:pt x="30" y="9"/>
                    <a:pt x="15" y="3"/>
                    <a:pt x="11" y="0"/>
                  </a:cubicBezTo>
                  <a:cubicBezTo>
                    <a:pt x="10" y="0"/>
                    <a:pt x="9" y="0"/>
                    <a:pt x="8" y="0"/>
                  </a:cubicBezTo>
                </a:path>
              </a:pathLst>
            </a:custGeom>
            <a:solidFill>
              <a:srgbClr val="2A1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98" name="Freeform 270"/>
            <p:cNvSpPr/>
            <p:nvPr userDrawn="1"/>
          </p:nvSpPr>
          <p:spPr bwMode="auto">
            <a:xfrm>
              <a:off x="6596226" y="5959947"/>
              <a:ext cx="91043" cy="96102"/>
            </a:xfrm>
            <a:custGeom>
              <a:avLst/>
              <a:gdLst>
                <a:gd name="T0" fmla="*/ 5 w 17"/>
                <a:gd name="T1" fmla="*/ 2 h 18"/>
                <a:gd name="T2" fmla="*/ 0 w 17"/>
                <a:gd name="T3" fmla="*/ 11 h 18"/>
                <a:gd name="T4" fmla="*/ 13 w 17"/>
                <a:gd name="T5" fmla="*/ 18 h 18"/>
                <a:gd name="T6" fmla="*/ 16 w 17"/>
                <a:gd name="T7" fmla="*/ 6 h 18"/>
                <a:gd name="T8" fmla="*/ 5 w 17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5" y="2"/>
                  </a:moveTo>
                  <a:cubicBezTo>
                    <a:pt x="3" y="7"/>
                    <a:pt x="0" y="11"/>
                    <a:pt x="0" y="11"/>
                  </a:cubicBezTo>
                  <a:cubicBezTo>
                    <a:pt x="3" y="15"/>
                    <a:pt x="13" y="18"/>
                    <a:pt x="13" y="18"/>
                  </a:cubicBezTo>
                  <a:cubicBezTo>
                    <a:pt x="15" y="14"/>
                    <a:pt x="14" y="10"/>
                    <a:pt x="16" y="6"/>
                  </a:cubicBezTo>
                  <a:cubicBezTo>
                    <a:pt x="17" y="6"/>
                    <a:pt x="11" y="0"/>
                    <a:pt x="5" y="2"/>
                  </a:cubicBezTo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99" name="Freeform 271"/>
            <p:cNvSpPr/>
            <p:nvPr userDrawn="1"/>
          </p:nvSpPr>
          <p:spPr bwMode="auto">
            <a:xfrm>
              <a:off x="6618144" y="5236660"/>
              <a:ext cx="445099" cy="760378"/>
            </a:xfrm>
            <a:custGeom>
              <a:avLst/>
              <a:gdLst>
                <a:gd name="T0" fmla="*/ 34 w 83"/>
                <a:gd name="T1" fmla="*/ 37 h 142"/>
                <a:gd name="T2" fmla="*/ 0 w 83"/>
                <a:gd name="T3" fmla="*/ 138 h 142"/>
                <a:gd name="T4" fmla="*/ 12 w 83"/>
                <a:gd name="T5" fmla="*/ 142 h 142"/>
                <a:gd name="T6" fmla="*/ 69 w 83"/>
                <a:gd name="T7" fmla="*/ 45 h 142"/>
                <a:gd name="T8" fmla="*/ 34 w 83"/>
                <a:gd name="T9" fmla="*/ 3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42">
                  <a:moveTo>
                    <a:pt x="34" y="37"/>
                  </a:moveTo>
                  <a:cubicBezTo>
                    <a:pt x="15" y="92"/>
                    <a:pt x="0" y="138"/>
                    <a:pt x="0" y="138"/>
                  </a:cubicBezTo>
                  <a:cubicBezTo>
                    <a:pt x="5" y="137"/>
                    <a:pt x="10" y="139"/>
                    <a:pt x="12" y="142"/>
                  </a:cubicBezTo>
                  <a:cubicBezTo>
                    <a:pt x="12" y="142"/>
                    <a:pt x="37" y="104"/>
                    <a:pt x="69" y="45"/>
                  </a:cubicBezTo>
                  <a:cubicBezTo>
                    <a:pt x="83" y="21"/>
                    <a:pt x="47" y="0"/>
                    <a:pt x="34" y="37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00" name="Freeform 272"/>
            <p:cNvSpPr/>
            <p:nvPr userDrawn="1"/>
          </p:nvSpPr>
          <p:spPr bwMode="auto">
            <a:xfrm>
              <a:off x="6495068" y="5997038"/>
              <a:ext cx="177029" cy="139937"/>
            </a:xfrm>
            <a:custGeom>
              <a:avLst/>
              <a:gdLst>
                <a:gd name="T0" fmla="*/ 29 w 33"/>
                <a:gd name="T1" fmla="*/ 1 h 26"/>
                <a:gd name="T2" fmla="*/ 29 w 33"/>
                <a:gd name="T3" fmla="*/ 1 h 26"/>
                <a:gd name="T4" fmla="*/ 19 w 33"/>
                <a:gd name="T5" fmla="*/ 3 h 26"/>
                <a:gd name="T6" fmla="*/ 19 w 33"/>
                <a:gd name="T7" fmla="*/ 4 h 26"/>
                <a:gd name="T8" fmla="*/ 0 w 33"/>
                <a:gd name="T9" fmla="*/ 19 h 26"/>
                <a:gd name="T10" fmla="*/ 9 w 33"/>
                <a:gd name="T11" fmla="*/ 25 h 26"/>
                <a:gd name="T12" fmla="*/ 20 w 33"/>
                <a:gd name="T13" fmla="*/ 24 h 26"/>
                <a:gd name="T14" fmla="*/ 31 w 33"/>
                <a:gd name="T15" fmla="*/ 15 h 26"/>
                <a:gd name="T16" fmla="*/ 32 w 33"/>
                <a:gd name="T17" fmla="*/ 8 h 26"/>
                <a:gd name="T18" fmla="*/ 29 w 33"/>
                <a:gd name="T1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26">
                  <a:moveTo>
                    <a:pt x="29" y="1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25" y="0"/>
                    <a:pt x="22" y="1"/>
                    <a:pt x="19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6" y="7"/>
                    <a:pt x="0" y="14"/>
                    <a:pt x="0" y="19"/>
                  </a:cubicBezTo>
                  <a:cubicBezTo>
                    <a:pt x="0" y="21"/>
                    <a:pt x="5" y="24"/>
                    <a:pt x="9" y="25"/>
                  </a:cubicBezTo>
                  <a:cubicBezTo>
                    <a:pt x="14" y="25"/>
                    <a:pt x="18" y="26"/>
                    <a:pt x="20" y="24"/>
                  </a:cubicBezTo>
                  <a:cubicBezTo>
                    <a:pt x="23" y="23"/>
                    <a:pt x="30" y="16"/>
                    <a:pt x="31" y="15"/>
                  </a:cubicBezTo>
                  <a:cubicBezTo>
                    <a:pt x="32" y="13"/>
                    <a:pt x="32" y="10"/>
                    <a:pt x="32" y="8"/>
                  </a:cubicBezTo>
                  <a:cubicBezTo>
                    <a:pt x="33" y="5"/>
                    <a:pt x="31" y="2"/>
                    <a:pt x="29" y="1"/>
                  </a:cubicBezTo>
                </a:path>
              </a:pathLst>
            </a:custGeom>
            <a:solidFill>
              <a:srgbClr val="685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3345" name="Picture 273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2159" y="6104941"/>
              <a:ext cx="64067" cy="47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03" name="Freeform 274"/>
            <p:cNvSpPr/>
            <p:nvPr userDrawn="1"/>
          </p:nvSpPr>
          <p:spPr bwMode="auto">
            <a:xfrm>
              <a:off x="6505183" y="6034130"/>
              <a:ext cx="160169" cy="96102"/>
            </a:xfrm>
            <a:custGeom>
              <a:avLst/>
              <a:gdLst>
                <a:gd name="T0" fmla="*/ 22 w 30"/>
                <a:gd name="T1" fmla="*/ 0 h 18"/>
                <a:gd name="T2" fmla="*/ 19 w 30"/>
                <a:gd name="T3" fmla="*/ 0 h 18"/>
                <a:gd name="T4" fmla="*/ 0 w 30"/>
                <a:gd name="T5" fmla="*/ 13 h 18"/>
                <a:gd name="T6" fmla="*/ 8 w 30"/>
                <a:gd name="T7" fmla="*/ 18 h 18"/>
                <a:gd name="T8" fmla="*/ 10 w 30"/>
                <a:gd name="T9" fmla="*/ 18 h 18"/>
                <a:gd name="T10" fmla="*/ 13 w 30"/>
                <a:gd name="T11" fmla="*/ 18 h 18"/>
                <a:gd name="T12" fmla="*/ 14 w 30"/>
                <a:gd name="T13" fmla="*/ 18 h 18"/>
                <a:gd name="T14" fmla="*/ 17 w 30"/>
                <a:gd name="T15" fmla="*/ 18 h 18"/>
                <a:gd name="T16" fmla="*/ 26 w 30"/>
                <a:gd name="T17" fmla="*/ 10 h 18"/>
                <a:gd name="T18" fmla="*/ 22 w 30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18">
                  <a:moveTo>
                    <a:pt x="22" y="0"/>
                  </a:moveTo>
                  <a:cubicBezTo>
                    <a:pt x="21" y="0"/>
                    <a:pt x="20" y="0"/>
                    <a:pt x="19" y="0"/>
                  </a:cubicBezTo>
                  <a:cubicBezTo>
                    <a:pt x="15" y="3"/>
                    <a:pt x="1" y="9"/>
                    <a:pt x="0" y="13"/>
                  </a:cubicBezTo>
                  <a:cubicBezTo>
                    <a:pt x="0" y="15"/>
                    <a:pt x="4" y="17"/>
                    <a:pt x="8" y="18"/>
                  </a:cubicBezTo>
                  <a:cubicBezTo>
                    <a:pt x="9" y="18"/>
                    <a:pt x="9" y="18"/>
                    <a:pt x="10" y="18"/>
                  </a:cubicBezTo>
                  <a:cubicBezTo>
                    <a:pt x="11" y="18"/>
                    <a:pt x="12" y="18"/>
                    <a:pt x="13" y="18"/>
                  </a:cubicBezTo>
                  <a:cubicBezTo>
                    <a:pt x="13" y="18"/>
                    <a:pt x="14" y="18"/>
                    <a:pt x="14" y="18"/>
                  </a:cubicBezTo>
                  <a:cubicBezTo>
                    <a:pt x="15" y="18"/>
                    <a:pt x="16" y="18"/>
                    <a:pt x="17" y="18"/>
                  </a:cubicBezTo>
                  <a:cubicBezTo>
                    <a:pt x="20" y="16"/>
                    <a:pt x="25" y="11"/>
                    <a:pt x="26" y="10"/>
                  </a:cubicBezTo>
                  <a:cubicBezTo>
                    <a:pt x="30" y="4"/>
                    <a:pt x="26" y="0"/>
                    <a:pt x="22" y="0"/>
                  </a:cubicBezTo>
                </a:path>
              </a:pathLst>
            </a:custGeom>
            <a:solidFill>
              <a:srgbClr val="2A1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04" name="Freeform 275"/>
            <p:cNvSpPr/>
            <p:nvPr userDrawn="1"/>
          </p:nvSpPr>
          <p:spPr bwMode="auto">
            <a:xfrm>
              <a:off x="6345015" y="4897778"/>
              <a:ext cx="1153212" cy="697997"/>
            </a:xfrm>
            <a:custGeom>
              <a:avLst/>
              <a:gdLst>
                <a:gd name="T0" fmla="*/ 97 w 215"/>
                <a:gd name="T1" fmla="*/ 2 h 130"/>
                <a:gd name="T2" fmla="*/ 8 w 215"/>
                <a:gd name="T3" fmla="*/ 0 h 130"/>
                <a:gd name="T4" fmla="*/ 0 w 215"/>
                <a:gd name="T5" fmla="*/ 66 h 130"/>
                <a:gd name="T6" fmla="*/ 119 w 215"/>
                <a:gd name="T7" fmla="*/ 120 h 130"/>
                <a:gd name="T8" fmla="*/ 215 w 215"/>
                <a:gd name="T9" fmla="*/ 70 h 130"/>
                <a:gd name="T10" fmla="*/ 97 w 215"/>
                <a:gd name="T11" fmla="*/ 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130">
                  <a:moveTo>
                    <a:pt x="97" y="2"/>
                  </a:moveTo>
                  <a:cubicBezTo>
                    <a:pt x="86" y="5"/>
                    <a:pt x="12" y="1"/>
                    <a:pt x="8" y="0"/>
                  </a:cubicBezTo>
                  <a:cubicBezTo>
                    <a:pt x="6" y="18"/>
                    <a:pt x="0" y="50"/>
                    <a:pt x="0" y="66"/>
                  </a:cubicBezTo>
                  <a:cubicBezTo>
                    <a:pt x="18" y="92"/>
                    <a:pt x="58" y="130"/>
                    <a:pt x="119" y="120"/>
                  </a:cubicBezTo>
                  <a:cubicBezTo>
                    <a:pt x="160" y="113"/>
                    <a:pt x="179" y="66"/>
                    <a:pt x="215" y="70"/>
                  </a:cubicBezTo>
                  <a:cubicBezTo>
                    <a:pt x="202" y="31"/>
                    <a:pt x="108" y="31"/>
                    <a:pt x="97" y="2"/>
                  </a:cubicBezTo>
                  <a:close/>
                </a:path>
              </a:pathLst>
            </a:custGeom>
            <a:solidFill>
              <a:srgbClr val="685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05" name="Freeform 276"/>
            <p:cNvSpPr/>
            <p:nvPr userDrawn="1"/>
          </p:nvSpPr>
          <p:spPr bwMode="auto">
            <a:xfrm>
              <a:off x="6633318" y="4046357"/>
              <a:ext cx="139937" cy="219178"/>
            </a:xfrm>
            <a:custGeom>
              <a:avLst/>
              <a:gdLst>
                <a:gd name="T0" fmla="*/ 4 w 26"/>
                <a:gd name="T1" fmla="*/ 0 h 41"/>
                <a:gd name="T2" fmla="*/ 0 w 26"/>
                <a:gd name="T3" fmla="*/ 30 h 41"/>
                <a:gd name="T4" fmla="*/ 25 w 26"/>
                <a:gd name="T5" fmla="*/ 31 h 41"/>
                <a:gd name="T6" fmla="*/ 26 w 26"/>
                <a:gd name="T7" fmla="*/ 10 h 41"/>
                <a:gd name="T8" fmla="*/ 4 w 26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1">
                  <a:moveTo>
                    <a:pt x="4" y="0"/>
                  </a:moveTo>
                  <a:cubicBezTo>
                    <a:pt x="5" y="6"/>
                    <a:pt x="2" y="26"/>
                    <a:pt x="0" y="30"/>
                  </a:cubicBezTo>
                  <a:cubicBezTo>
                    <a:pt x="5" y="41"/>
                    <a:pt x="24" y="38"/>
                    <a:pt x="25" y="31"/>
                  </a:cubicBezTo>
                  <a:cubicBezTo>
                    <a:pt x="22" y="24"/>
                    <a:pt x="26" y="11"/>
                    <a:pt x="26" y="10"/>
                  </a:cubicBezTo>
                  <a:cubicBezTo>
                    <a:pt x="21" y="10"/>
                    <a:pt x="5" y="1"/>
                    <a:pt x="4" y="0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06" name="Freeform 277"/>
            <p:cNvSpPr/>
            <p:nvPr userDrawn="1"/>
          </p:nvSpPr>
          <p:spPr bwMode="auto">
            <a:xfrm>
              <a:off x="6682211" y="3874387"/>
              <a:ext cx="214120" cy="289989"/>
            </a:xfrm>
            <a:custGeom>
              <a:avLst/>
              <a:gdLst>
                <a:gd name="T0" fmla="*/ 17 w 40"/>
                <a:gd name="T1" fmla="*/ 1 h 54"/>
                <a:gd name="T2" fmla="*/ 1 w 40"/>
                <a:gd name="T3" fmla="*/ 22 h 54"/>
                <a:gd name="T4" fmla="*/ 1 w 40"/>
                <a:gd name="T5" fmla="*/ 33 h 54"/>
                <a:gd name="T6" fmla="*/ 22 w 40"/>
                <a:gd name="T7" fmla="*/ 51 h 54"/>
                <a:gd name="T8" fmla="*/ 40 w 40"/>
                <a:gd name="T9" fmla="*/ 12 h 54"/>
                <a:gd name="T10" fmla="*/ 17 w 40"/>
                <a:gd name="T11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4">
                  <a:moveTo>
                    <a:pt x="17" y="1"/>
                  </a:moveTo>
                  <a:cubicBezTo>
                    <a:pt x="7" y="2"/>
                    <a:pt x="0" y="11"/>
                    <a:pt x="1" y="22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2" y="41"/>
                    <a:pt x="10" y="54"/>
                    <a:pt x="22" y="51"/>
                  </a:cubicBezTo>
                  <a:cubicBezTo>
                    <a:pt x="39" y="47"/>
                    <a:pt x="40" y="16"/>
                    <a:pt x="40" y="12"/>
                  </a:cubicBezTo>
                  <a:cubicBezTo>
                    <a:pt x="37" y="3"/>
                    <a:pt x="28" y="0"/>
                    <a:pt x="17" y="1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07" name="Freeform 278"/>
            <p:cNvSpPr/>
            <p:nvPr userDrawn="1"/>
          </p:nvSpPr>
          <p:spPr bwMode="auto">
            <a:xfrm>
              <a:off x="6345015" y="4186294"/>
              <a:ext cx="627185" cy="900314"/>
            </a:xfrm>
            <a:custGeom>
              <a:avLst/>
              <a:gdLst>
                <a:gd name="T0" fmla="*/ 79 w 117"/>
                <a:gd name="T1" fmla="*/ 5 h 168"/>
                <a:gd name="T2" fmla="*/ 60 w 117"/>
                <a:gd name="T3" fmla="*/ 5 h 168"/>
                <a:gd name="T4" fmla="*/ 55 w 117"/>
                <a:gd name="T5" fmla="*/ 0 h 168"/>
                <a:gd name="T6" fmla="*/ 19 w 117"/>
                <a:gd name="T7" fmla="*/ 57 h 168"/>
                <a:gd name="T8" fmla="*/ 0 w 117"/>
                <a:gd name="T9" fmla="*/ 168 h 168"/>
                <a:gd name="T10" fmla="*/ 101 w 117"/>
                <a:gd name="T11" fmla="*/ 141 h 168"/>
                <a:gd name="T12" fmla="*/ 113 w 117"/>
                <a:gd name="T13" fmla="*/ 61 h 168"/>
                <a:gd name="T14" fmla="*/ 98 w 117"/>
                <a:gd name="T15" fmla="*/ 26 h 168"/>
                <a:gd name="T16" fmla="*/ 79 w 117"/>
                <a:gd name="T17" fmla="*/ 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68">
                  <a:moveTo>
                    <a:pt x="79" y="5"/>
                  </a:moveTo>
                  <a:cubicBezTo>
                    <a:pt x="79" y="5"/>
                    <a:pt x="68" y="6"/>
                    <a:pt x="60" y="5"/>
                  </a:cubicBezTo>
                  <a:cubicBezTo>
                    <a:pt x="55" y="4"/>
                    <a:pt x="55" y="0"/>
                    <a:pt x="55" y="0"/>
                  </a:cubicBezTo>
                  <a:cubicBezTo>
                    <a:pt x="55" y="0"/>
                    <a:pt x="19" y="17"/>
                    <a:pt x="19" y="57"/>
                  </a:cubicBezTo>
                  <a:cubicBezTo>
                    <a:pt x="20" y="109"/>
                    <a:pt x="1" y="106"/>
                    <a:pt x="0" y="168"/>
                  </a:cubicBezTo>
                  <a:cubicBezTo>
                    <a:pt x="77" y="168"/>
                    <a:pt x="101" y="141"/>
                    <a:pt x="101" y="141"/>
                  </a:cubicBezTo>
                  <a:cubicBezTo>
                    <a:pt x="83" y="105"/>
                    <a:pt x="110" y="68"/>
                    <a:pt x="113" y="61"/>
                  </a:cubicBezTo>
                  <a:cubicBezTo>
                    <a:pt x="117" y="50"/>
                    <a:pt x="109" y="37"/>
                    <a:pt x="98" y="26"/>
                  </a:cubicBezTo>
                  <a:cubicBezTo>
                    <a:pt x="91" y="19"/>
                    <a:pt x="90" y="8"/>
                    <a:pt x="79" y="5"/>
                  </a:cubicBezTo>
                  <a:close/>
                </a:path>
              </a:pathLst>
            </a:custGeom>
            <a:solidFill>
              <a:srgbClr val="D1D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08" name="Freeform 279"/>
            <p:cNvSpPr/>
            <p:nvPr userDrawn="1"/>
          </p:nvSpPr>
          <p:spPr bwMode="auto">
            <a:xfrm>
              <a:off x="6559135" y="3761426"/>
              <a:ext cx="369231" cy="424867"/>
            </a:xfrm>
            <a:custGeom>
              <a:avLst/>
              <a:gdLst>
                <a:gd name="T0" fmla="*/ 15 w 69"/>
                <a:gd name="T1" fmla="*/ 13 h 79"/>
                <a:gd name="T2" fmla="*/ 9 w 69"/>
                <a:gd name="T3" fmla="*/ 54 h 79"/>
                <a:gd name="T4" fmla="*/ 19 w 69"/>
                <a:gd name="T5" fmla="*/ 69 h 79"/>
                <a:gd name="T6" fmla="*/ 61 w 69"/>
                <a:gd name="T7" fmla="*/ 39 h 79"/>
                <a:gd name="T8" fmla="*/ 61 w 69"/>
                <a:gd name="T9" fmla="*/ 57 h 79"/>
                <a:gd name="T10" fmla="*/ 60 w 69"/>
                <a:gd name="T11" fmla="*/ 22 h 79"/>
                <a:gd name="T12" fmla="*/ 15 w 69"/>
                <a:gd name="T13" fmla="*/ 1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9">
                  <a:moveTo>
                    <a:pt x="15" y="13"/>
                  </a:moveTo>
                  <a:cubicBezTo>
                    <a:pt x="1" y="24"/>
                    <a:pt x="0" y="41"/>
                    <a:pt x="9" y="54"/>
                  </a:cubicBezTo>
                  <a:cubicBezTo>
                    <a:pt x="13" y="61"/>
                    <a:pt x="12" y="66"/>
                    <a:pt x="19" y="69"/>
                  </a:cubicBezTo>
                  <a:cubicBezTo>
                    <a:pt x="43" y="79"/>
                    <a:pt x="61" y="39"/>
                    <a:pt x="61" y="39"/>
                  </a:cubicBezTo>
                  <a:cubicBezTo>
                    <a:pt x="61" y="39"/>
                    <a:pt x="64" y="48"/>
                    <a:pt x="61" y="57"/>
                  </a:cubicBezTo>
                  <a:cubicBezTo>
                    <a:pt x="69" y="47"/>
                    <a:pt x="68" y="35"/>
                    <a:pt x="60" y="22"/>
                  </a:cubicBezTo>
                  <a:cubicBezTo>
                    <a:pt x="51" y="7"/>
                    <a:pt x="31" y="0"/>
                    <a:pt x="15" y="13"/>
                  </a:cubicBezTo>
                  <a:close/>
                </a:path>
              </a:pathLst>
            </a:custGeom>
            <a:solidFill>
              <a:srgbClr val="BD4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09" name="Freeform 280"/>
            <p:cNvSpPr/>
            <p:nvPr userDrawn="1"/>
          </p:nvSpPr>
          <p:spPr bwMode="auto">
            <a:xfrm>
              <a:off x="6640062" y="3788402"/>
              <a:ext cx="111275" cy="102845"/>
            </a:xfrm>
            <a:custGeom>
              <a:avLst/>
              <a:gdLst>
                <a:gd name="T0" fmla="*/ 5 w 21"/>
                <a:gd name="T1" fmla="*/ 3 h 19"/>
                <a:gd name="T2" fmla="*/ 3 w 21"/>
                <a:gd name="T3" fmla="*/ 16 h 19"/>
                <a:gd name="T4" fmla="*/ 16 w 21"/>
                <a:gd name="T5" fmla="*/ 16 h 19"/>
                <a:gd name="T6" fmla="*/ 18 w 21"/>
                <a:gd name="T7" fmla="*/ 3 h 19"/>
                <a:gd name="T8" fmla="*/ 5 w 21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9">
                  <a:moveTo>
                    <a:pt x="5" y="3"/>
                  </a:moveTo>
                  <a:cubicBezTo>
                    <a:pt x="1" y="7"/>
                    <a:pt x="0" y="12"/>
                    <a:pt x="3" y="16"/>
                  </a:cubicBezTo>
                  <a:cubicBezTo>
                    <a:pt x="6" y="19"/>
                    <a:pt x="12" y="19"/>
                    <a:pt x="16" y="16"/>
                  </a:cubicBezTo>
                  <a:cubicBezTo>
                    <a:pt x="20" y="12"/>
                    <a:pt x="21" y="7"/>
                    <a:pt x="18" y="3"/>
                  </a:cubicBezTo>
                  <a:cubicBezTo>
                    <a:pt x="15" y="0"/>
                    <a:pt x="9" y="0"/>
                    <a:pt x="5" y="3"/>
                  </a:cubicBezTo>
                  <a:close/>
                </a:path>
              </a:pathLst>
            </a:custGeom>
            <a:solidFill>
              <a:srgbClr val="194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10" name="Freeform 281"/>
            <p:cNvSpPr/>
            <p:nvPr userDrawn="1"/>
          </p:nvSpPr>
          <p:spPr bwMode="auto">
            <a:xfrm>
              <a:off x="7385266" y="4786503"/>
              <a:ext cx="59010" cy="47207"/>
            </a:xfrm>
            <a:custGeom>
              <a:avLst/>
              <a:gdLst>
                <a:gd name="T0" fmla="*/ 7 w 11"/>
                <a:gd name="T1" fmla="*/ 2 h 9"/>
                <a:gd name="T2" fmla="*/ 0 w 11"/>
                <a:gd name="T3" fmla="*/ 6 h 9"/>
                <a:gd name="T4" fmla="*/ 4 w 11"/>
                <a:gd name="T5" fmla="*/ 8 h 9"/>
                <a:gd name="T6" fmla="*/ 10 w 11"/>
                <a:gd name="T7" fmla="*/ 1 h 9"/>
                <a:gd name="T8" fmla="*/ 7 w 11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7" y="2"/>
                  </a:moveTo>
                  <a:cubicBezTo>
                    <a:pt x="5" y="3"/>
                    <a:pt x="2" y="5"/>
                    <a:pt x="0" y="6"/>
                  </a:cubicBezTo>
                  <a:cubicBezTo>
                    <a:pt x="0" y="8"/>
                    <a:pt x="2" y="9"/>
                    <a:pt x="4" y="8"/>
                  </a:cubicBezTo>
                  <a:cubicBezTo>
                    <a:pt x="5" y="8"/>
                    <a:pt x="11" y="2"/>
                    <a:pt x="10" y="1"/>
                  </a:cubicBezTo>
                  <a:cubicBezTo>
                    <a:pt x="9" y="0"/>
                    <a:pt x="8" y="1"/>
                    <a:pt x="7" y="2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11" name="Freeform 282"/>
            <p:cNvSpPr/>
            <p:nvPr userDrawn="1"/>
          </p:nvSpPr>
          <p:spPr bwMode="auto">
            <a:xfrm>
              <a:off x="7353232" y="4818536"/>
              <a:ext cx="165226" cy="64067"/>
            </a:xfrm>
            <a:custGeom>
              <a:avLst/>
              <a:gdLst>
                <a:gd name="T0" fmla="*/ 28 w 31"/>
                <a:gd name="T1" fmla="*/ 2 h 12"/>
                <a:gd name="T2" fmla="*/ 10 w 31"/>
                <a:gd name="T3" fmla="*/ 0 h 12"/>
                <a:gd name="T4" fmla="*/ 2 w 31"/>
                <a:gd name="T5" fmla="*/ 0 h 12"/>
                <a:gd name="T6" fmla="*/ 0 w 31"/>
                <a:gd name="T7" fmla="*/ 12 h 12"/>
                <a:gd name="T8" fmla="*/ 19 w 31"/>
                <a:gd name="T9" fmla="*/ 12 h 12"/>
                <a:gd name="T10" fmla="*/ 26 w 31"/>
                <a:gd name="T11" fmla="*/ 9 h 12"/>
                <a:gd name="T12" fmla="*/ 29 w 31"/>
                <a:gd name="T13" fmla="*/ 6 h 12"/>
                <a:gd name="T14" fmla="*/ 31 w 31"/>
                <a:gd name="T15" fmla="*/ 4 h 12"/>
                <a:gd name="T16" fmla="*/ 28 w 31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2">
                  <a:moveTo>
                    <a:pt x="28" y="2"/>
                  </a:moveTo>
                  <a:cubicBezTo>
                    <a:pt x="27" y="1"/>
                    <a:pt x="14" y="0"/>
                    <a:pt x="10" y="0"/>
                  </a:cubicBezTo>
                  <a:cubicBezTo>
                    <a:pt x="8" y="0"/>
                    <a:pt x="5" y="0"/>
                    <a:pt x="2" y="0"/>
                  </a:cubicBezTo>
                  <a:cubicBezTo>
                    <a:pt x="2" y="0"/>
                    <a:pt x="0" y="9"/>
                    <a:pt x="0" y="12"/>
                  </a:cubicBezTo>
                  <a:cubicBezTo>
                    <a:pt x="8" y="12"/>
                    <a:pt x="15" y="12"/>
                    <a:pt x="19" y="12"/>
                  </a:cubicBezTo>
                  <a:cubicBezTo>
                    <a:pt x="25" y="12"/>
                    <a:pt x="27" y="11"/>
                    <a:pt x="26" y="9"/>
                  </a:cubicBezTo>
                  <a:cubicBezTo>
                    <a:pt x="26" y="9"/>
                    <a:pt x="30" y="9"/>
                    <a:pt x="29" y="6"/>
                  </a:cubicBezTo>
                  <a:cubicBezTo>
                    <a:pt x="29" y="6"/>
                    <a:pt x="31" y="5"/>
                    <a:pt x="31" y="4"/>
                  </a:cubicBezTo>
                  <a:cubicBezTo>
                    <a:pt x="31" y="2"/>
                    <a:pt x="28" y="2"/>
                    <a:pt x="28" y="2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12" name="Freeform 283"/>
            <p:cNvSpPr/>
            <p:nvPr userDrawn="1"/>
          </p:nvSpPr>
          <p:spPr bwMode="auto">
            <a:xfrm>
              <a:off x="6913191" y="4710634"/>
              <a:ext cx="467018" cy="171970"/>
            </a:xfrm>
            <a:custGeom>
              <a:avLst/>
              <a:gdLst>
                <a:gd name="T0" fmla="*/ 11 w 87"/>
                <a:gd name="T1" fmla="*/ 0 h 32"/>
                <a:gd name="T2" fmla="*/ 0 w 87"/>
                <a:gd name="T3" fmla="*/ 13 h 32"/>
                <a:gd name="T4" fmla="*/ 82 w 87"/>
                <a:gd name="T5" fmla="*/ 32 h 32"/>
                <a:gd name="T6" fmla="*/ 87 w 87"/>
                <a:gd name="T7" fmla="*/ 21 h 32"/>
                <a:gd name="T8" fmla="*/ 13 w 87"/>
                <a:gd name="T9" fmla="*/ 1 h 32"/>
                <a:gd name="T10" fmla="*/ 11 w 87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11" y="0"/>
                  </a:moveTo>
                  <a:cubicBezTo>
                    <a:pt x="7" y="0"/>
                    <a:pt x="0" y="4"/>
                    <a:pt x="0" y="13"/>
                  </a:cubicBezTo>
                  <a:cubicBezTo>
                    <a:pt x="1" y="23"/>
                    <a:pt x="62" y="30"/>
                    <a:pt x="82" y="32"/>
                  </a:cubicBezTo>
                  <a:cubicBezTo>
                    <a:pt x="83" y="29"/>
                    <a:pt x="85" y="25"/>
                    <a:pt x="87" y="21"/>
                  </a:cubicBezTo>
                  <a:cubicBezTo>
                    <a:pt x="72" y="18"/>
                    <a:pt x="26" y="6"/>
                    <a:pt x="13" y="1"/>
                  </a:cubicBezTo>
                  <a:cubicBezTo>
                    <a:pt x="13" y="0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13" name="Freeform 284"/>
            <p:cNvSpPr/>
            <p:nvPr userDrawn="1"/>
          </p:nvSpPr>
          <p:spPr bwMode="auto">
            <a:xfrm>
              <a:off x="6640062" y="4302626"/>
              <a:ext cx="386090" cy="499051"/>
            </a:xfrm>
            <a:custGeom>
              <a:avLst/>
              <a:gdLst>
                <a:gd name="T0" fmla="*/ 35 w 72"/>
                <a:gd name="T1" fmla="*/ 2 h 93"/>
                <a:gd name="T2" fmla="*/ 7 w 72"/>
                <a:gd name="T3" fmla="*/ 17 h 93"/>
                <a:gd name="T4" fmla="*/ 47 w 72"/>
                <a:gd name="T5" fmla="*/ 87 h 93"/>
                <a:gd name="T6" fmla="*/ 61 w 72"/>
                <a:gd name="T7" fmla="*/ 71 h 93"/>
                <a:gd name="T8" fmla="*/ 35 w 72"/>
                <a:gd name="T9" fmla="*/ 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93">
                  <a:moveTo>
                    <a:pt x="35" y="2"/>
                  </a:moveTo>
                  <a:cubicBezTo>
                    <a:pt x="33" y="0"/>
                    <a:pt x="10" y="13"/>
                    <a:pt x="7" y="17"/>
                  </a:cubicBezTo>
                  <a:cubicBezTo>
                    <a:pt x="0" y="25"/>
                    <a:pt x="33" y="72"/>
                    <a:pt x="47" y="87"/>
                  </a:cubicBezTo>
                  <a:cubicBezTo>
                    <a:pt x="53" y="93"/>
                    <a:pt x="72" y="93"/>
                    <a:pt x="61" y="71"/>
                  </a:cubicBezTo>
                  <a:cubicBezTo>
                    <a:pt x="52" y="53"/>
                    <a:pt x="41" y="13"/>
                    <a:pt x="35" y="2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14" name="Freeform 285"/>
            <p:cNvSpPr/>
            <p:nvPr userDrawn="1"/>
          </p:nvSpPr>
          <p:spPr bwMode="auto">
            <a:xfrm>
              <a:off x="6628260" y="4238559"/>
              <a:ext cx="295047" cy="429926"/>
            </a:xfrm>
            <a:custGeom>
              <a:avLst/>
              <a:gdLst>
                <a:gd name="T0" fmla="*/ 33 w 55"/>
                <a:gd name="T1" fmla="*/ 6 h 80"/>
                <a:gd name="T2" fmla="*/ 4 w 55"/>
                <a:gd name="T3" fmla="*/ 27 h 80"/>
                <a:gd name="T4" fmla="*/ 30 w 55"/>
                <a:gd name="T5" fmla="*/ 80 h 80"/>
                <a:gd name="T6" fmla="*/ 55 w 55"/>
                <a:gd name="T7" fmla="*/ 54 h 80"/>
                <a:gd name="T8" fmla="*/ 52 w 55"/>
                <a:gd name="T9" fmla="*/ 45 h 80"/>
                <a:gd name="T10" fmla="*/ 33 w 55"/>
                <a:gd name="T11" fmla="*/ 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80">
                  <a:moveTo>
                    <a:pt x="33" y="6"/>
                  </a:moveTo>
                  <a:cubicBezTo>
                    <a:pt x="30" y="0"/>
                    <a:pt x="10" y="14"/>
                    <a:pt x="4" y="27"/>
                  </a:cubicBezTo>
                  <a:cubicBezTo>
                    <a:pt x="0" y="36"/>
                    <a:pt x="15" y="61"/>
                    <a:pt x="30" y="80"/>
                  </a:cubicBezTo>
                  <a:cubicBezTo>
                    <a:pt x="35" y="69"/>
                    <a:pt x="44" y="60"/>
                    <a:pt x="55" y="54"/>
                  </a:cubicBezTo>
                  <a:cubicBezTo>
                    <a:pt x="54" y="51"/>
                    <a:pt x="53" y="48"/>
                    <a:pt x="52" y="45"/>
                  </a:cubicBezTo>
                  <a:cubicBezTo>
                    <a:pt x="47" y="31"/>
                    <a:pt x="41" y="17"/>
                    <a:pt x="33" y="6"/>
                  </a:cubicBezTo>
                  <a:close/>
                </a:path>
              </a:pathLst>
            </a:custGeom>
            <a:solidFill>
              <a:srgbClr val="D1D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15" name="Freeform 286"/>
            <p:cNvSpPr/>
            <p:nvPr userDrawn="1"/>
          </p:nvSpPr>
          <p:spPr bwMode="auto">
            <a:xfrm>
              <a:off x="6124152" y="5465953"/>
              <a:ext cx="257956" cy="664277"/>
            </a:xfrm>
            <a:custGeom>
              <a:avLst/>
              <a:gdLst>
                <a:gd name="T0" fmla="*/ 0 w 153"/>
                <a:gd name="T1" fmla="*/ 394 h 394"/>
                <a:gd name="T2" fmla="*/ 16 w 153"/>
                <a:gd name="T3" fmla="*/ 394 h 394"/>
                <a:gd name="T4" fmla="*/ 153 w 153"/>
                <a:gd name="T5" fmla="*/ 0 h 394"/>
                <a:gd name="T6" fmla="*/ 137 w 153"/>
                <a:gd name="T7" fmla="*/ 0 h 394"/>
                <a:gd name="T8" fmla="*/ 0 w 153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94">
                  <a:moveTo>
                    <a:pt x="0" y="394"/>
                  </a:moveTo>
                  <a:lnTo>
                    <a:pt x="16" y="394"/>
                  </a:lnTo>
                  <a:lnTo>
                    <a:pt x="153" y="0"/>
                  </a:lnTo>
                  <a:lnTo>
                    <a:pt x="137" y="0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194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16" name="Freeform 287"/>
            <p:cNvSpPr/>
            <p:nvPr userDrawn="1"/>
          </p:nvSpPr>
          <p:spPr bwMode="auto">
            <a:xfrm>
              <a:off x="6510241" y="5465953"/>
              <a:ext cx="257956" cy="664277"/>
            </a:xfrm>
            <a:custGeom>
              <a:avLst/>
              <a:gdLst>
                <a:gd name="T0" fmla="*/ 0 w 153"/>
                <a:gd name="T1" fmla="*/ 394 h 394"/>
                <a:gd name="T2" fmla="*/ 16 w 153"/>
                <a:gd name="T3" fmla="*/ 394 h 394"/>
                <a:gd name="T4" fmla="*/ 153 w 153"/>
                <a:gd name="T5" fmla="*/ 0 h 394"/>
                <a:gd name="T6" fmla="*/ 137 w 153"/>
                <a:gd name="T7" fmla="*/ 0 h 394"/>
                <a:gd name="T8" fmla="*/ 0 w 153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94">
                  <a:moveTo>
                    <a:pt x="0" y="394"/>
                  </a:moveTo>
                  <a:lnTo>
                    <a:pt x="16" y="394"/>
                  </a:lnTo>
                  <a:lnTo>
                    <a:pt x="153" y="0"/>
                  </a:lnTo>
                  <a:lnTo>
                    <a:pt x="137" y="0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194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17" name="Freeform 288"/>
            <p:cNvSpPr/>
            <p:nvPr userDrawn="1"/>
          </p:nvSpPr>
          <p:spPr bwMode="auto">
            <a:xfrm>
              <a:off x="6065142" y="4486398"/>
              <a:ext cx="1191990" cy="979556"/>
            </a:xfrm>
            <a:custGeom>
              <a:avLst/>
              <a:gdLst>
                <a:gd name="T0" fmla="*/ 211 w 222"/>
                <a:gd name="T1" fmla="*/ 162 h 183"/>
                <a:gd name="T2" fmla="*/ 172 w 222"/>
                <a:gd name="T3" fmla="*/ 162 h 183"/>
                <a:gd name="T4" fmla="*/ 132 w 222"/>
                <a:gd name="T5" fmla="*/ 132 h 183"/>
                <a:gd name="T6" fmla="*/ 113 w 222"/>
                <a:gd name="T7" fmla="*/ 54 h 183"/>
                <a:gd name="T8" fmla="*/ 49 w 222"/>
                <a:gd name="T9" fmla="*/ 0 h 183"/>
                <a:gd name="T10" fmla="*/ 5 w 222"/>
                <a:gd name="T11" fmla="*/ 54 h 183"/>
                <a:gd name="T12" fmla="*/ 36 w 222"/>
                <a:gd name="T13" fmla="*/ 171 h 183"/>
                <a:gd name="T14" fmla="*/ 51 w 222"/>
                <a:gd name="T15" fmla="*/ 183 h 183"/>
                <a:gd name="T16" fmla="*/ 211 w 222"/>
                <a:gd name="T17" fmla="*/ 183 h 183"/>
                <a:gd name="T18" fmla="*/ 222 w 222"/>
                <a:gd name="T19" fmla="*/ 172 h 183"/>
                <a:gd name="T20" fmla="*/ 211 w 222"/>
                <a:gd name="T21" fmla="*/ 16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183">
                  <a:moveTo>
                    <a:pt x="211" y="162"/>
                  </a:moveTo>
                  <a:cubicBezTo>
                    <a:pt x="172" y="162"/>
                    <a:pt x="172" y="162"/>
                    <a:pt x="172" y="162"/>
                  </a:cubicBezTo>
                  <a:cubicBezTo>
                    <a:pt x="154" y="162"/>
                    <a:pt x="135" y="149"/>
                    <a:pt x="132" y="132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8" y="24"/>
                    <a:pt x="79" y="0"/>
                    <a:pt x="49" y="0"/>
                  </a:cubicBezTo>
                  <a:cubicBezTo>
                    <a:pt x="19" y="0"/>
                    <a:pt x="0" y="24"/>
                    <a:pt x="5" y="54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37" y="178"/>
                    <a:pt x="44" y="183"/>
                    <a:pt x="51" y="183"/>
                  </a:cubicBezTo>
                  <a:cubicBezTo>
                    <a:pt x="211" y="183"/>
                    <a:pt x="211" y="183"/>
                    <a:pt x="211" y="183"/>
                  </a:cubicBezTo>
                  <a:cubicBezTo>
                    <a:pt x="217" y="183"/>
                    <a:pt x="222" y="178"/>
                    <a:pt x="222" y="172"/>
                  </a:cubicBezTo>
                  <a:cubicBezTo>
                    <a:pt x="222" y="166"/>
                    <a:pt x="217" y="162"/>
                    <a:pt x="211" y="162"/>
                  </a:cubicBezTo>
                  <a:close/>
                </a:path>
              </a:pathLst>
            </a:custGeom>
            <a:solidFill>
              <a:srgbClr val="194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18" name="Freeform 289"/>
            <p:cNvSpPr/>
            <p:nvPr userDrawn="1"/>
          </p:nvSpPr>
          <p:spPr bwMode="auto">
            <a:xfrm>
              <a:off x="6124152" y="4486398"/>
              <a:ext cx="1132980" cy="979556"/>
            </a:xfrm>
            <a:custGeom>
              <a:avLst/>
              <a:gdLst>
                <a:gd name="T0" fmla="*/ 200 w 211"/>
                <a:gd name="T1" fmla="*/ 162 h 183"/>
                <a:gd name="T2" fmla="*/ 161 w 211"/>
                <a:gd name="T3" fmla="*/ 162 h 183"/>
                <a:gd name="T4" fmla="*/ 121 w 211"/>
                <a:gd name="T5" fmla="*/ 132 h 183"/>
                <a:gd name="T6" fmla="*/ 102 w 211"/>
                <a:gd name="T7" fmla="*/ 54 h 183"/>
                <a:gd name="T8" fmla="*/ 38 w 211"/>
                <a:gd name="T9" fmla="*/ 0 h 183"/>
                <a:gd name="T10" fmla="*/ 0 w 211"/>
                <a:gd name="T11" fmla="*/ 21 h 183"/>
                <a:gd name="T12" fmla="*/ 24 w 211"/>
                <a:gd name="T13" fmla="*/ 15 h 183"/>
                <a:gd name="T14" fmla="*/ 88 w 211"/>
                <a:gd name="T15" fmla="*/ 69 h 183"/>
                <a:gd name="T16" fmla="*/ 106 w 211"/>
                <a:gd name="T17" fmla="*/ 146 h 183"/>
                <a:gd name="T18" fmla="*/ 147 w 211"/>
                <a:gd name="T19" fmla="*/ 176 h 183"/>
                <a:gd name="T20" fmla="*/ 185 w 211"/>
                <a:gd name="T21" fmla="*/ 176 h 183"/>
                <a:gd name="T22" fmla="*/ 195 w 211"/>
                <a:gd name="T23" fmla="*/ 183 h 183"/>
                <a:gd name="T24" fmla="*/ 200 w 211"/>
                <a:gd name="T25" fmla="*/ 183 h 183"/>
                <a:gd name="T26" fmla="*/ 211 w 211"/>
                <a:gd name="T27" fmla="*/ 172 h 183"/>
                <a:gd name="T28" fmla="*/ 200 w 211"/>
                <a:gd name="T29" fmla="*/ 16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1" h="183">
                  <a:moveTo>
                    <a:pt x="200" y="162"/>
                  </a:moveTo>
                  <a:cubicBezTo>
                    <a:pt x="161" y="162"/>
                    <a:pt x="161" y="162"/>
                    <a:pt x="161" y="162"/>
                  </a:cubicBezTo>
                  <a:cubicBezTo>
                    <a:pt x="143" y="162"/>
                    <a:pt x="124" y="149"/>
                    <a:pt x="121" y="132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97" y="24"/>
                    <a:pt x="68" y="0"/>
                    <a:pt x="38" y="0"/>
                  </a:cubicBezTo>
                  <a:cubicBezTo>
                    <a:pt x="21" y="0"/>
                    <a:pt x="7" y="8"/>
                    <a:pt x="0" y="21"/>
                  </a:cubicBezTo>
                  <a:cubicBezTo>
                    <a:pt x="6" y="17"/>
                    <a:pt x="14" y="15"/>
                    <a:pt x="24" y="15"/>
                  </a:cubicBezTo>
                  <a:cubicBezTo>
                    <a:pt x="53" y="15"/>
                    <a:pt x="82" y="39"/>
                    <a:pt x="88" y="69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10" y="164"/>
                    <a:pt x="129" y="176"/>
                    <a:pt x="147" y="176"/>
                  </a:cubicBezTo>
                  <a:cubicBezTo>
                    <a:pt x="185" y="176"/>
                    <a:pt x="185" y="176"/>
                    <a:pt x="185" y="176"/>
                  </a:cubicBezTo>
                  <a:cubicBezTo>
                    <a:pt x="190" y="176"/>
                    <a:pt x="193" y="179"/>
                    <a:pt x="195" y="183"/>
                  </a:cubicBezTo>
                  <a:cubicBezTo>
                    <a:pt x="200" y="183"/>
                    <a:pt x="200" y="183"/>
                    <a:pt x="200" y="183"/>
                  </a:cubicBezTo>
                  <a:cubicBezTo>
                    <a:pt x="206" y="183"/>
                    <a:pt x="211" y="178"/>
                    <a:pt x="211" y="172"/>
                  </a:cubicBezTo>
                  <a:cubicBezTo>
                    <a:pt x="211" y="167"/>
                    <a:pt x="206" y="162"/>
                    <a:pt x="200" y="162"/>
                  </a:cubicBezTo>
                  <a:close/>
                </a:path>
              </a:pathLst>
            </a:custGeom>
            <a:solidFill>
              <a:srgbClr val="123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19" name="Freeform 290"/>
            <p:cNvSpPr/>
            <p:nvPr userDrawn="1"/>
          </p:nvSpPr>
          <p:spPr bwMode="auto">
            <a:xfrm>
              <a:off x="7014350" y="5465953"/>
              <a:ext cx="252897" cy="664277"/>
            </a:xfrm>
            <a:custGeom>
              <a:avLst/>
              <a:gdLst>
                <a:gd name="T0" fmla="*/ 0 w 150"/>
                <a:gd name="T1" fmla="*/ 0 h 394"/>
                <a:gd name="T2" fmla="*/ 134 w 150"/>
                <a:gd name="T3" fmla="*/ 394 h 394"/>
                <a:gd name="T4" fmla="*/ 150 w 150"/>
                <a:gd name="T5" fmla="*/ 394 h 394"/>
                <a:gd name="T6" fmla="*/ 13 w 150"/>
                <a:gd name="T7" fmla="*/ 0 h 394"/>
                <a:gd name="T8" fmla="*/ 0 w 150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34" y="394"/>
                  </a:lnTo>
                  <a:lnTo>
                    <a:pt x="150" y="394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3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20" name="Freeform 291"/>
            <p:cNvSpPr/>
            <p:nvPr userDrawn="1"/>
          </p:nvSpPr>
          <p:spPr bwMode="auto">
            <a:xfrm>
              <a:off x="6628260" y="5465953"/>
              <a:ext cx="252897" cy="664277"/>
            </a:xfrm>
            <a:custGeom>
              <a:avLst/>
              <a:gdLst>
                <a:gd name="T0" fmla="*/ 0 w 150"/>
                <a:gd name="T1" fmla="*/ 0 h 394"/>
                <a:gd name="T2" fmla="*/ 134 w 150"/>
                <a:gd name="T3" fmla="*/ 394 h 394"/>
                <a:gd name="T4" fmla="*/ 150 w 150"/>
                <a:gd name="T5" fmla="*/ 394 h 394"/>
                <a:gd name="T6" fmla="*/ 16 w 150"/>
                <a:gd name="T7" fmla="*/ 0 h 394"/>
                <a:gd name="T8" fmla="*/ 0 w 150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34" y="394"/>
                  </a:lnTo>
                  <a:lnTo>
                    <a:pt x="150" y="394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3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21" name="Freeform 292"/>
            <p:cNvSpPr/>
            <p:nvPr userDrawn="1"/>
          </p:nvSpPr>
          <p:spPr bwMode="auto">
            <a:xfrm>
              <a:off x="6092117" y="3542249"/>
              <a:ext cx="632244" cy="1077343"/>
            </a:xfrm>
            <a:custGeom>
              <a:avLst/>
              <a:gdLst>
                <a:gd name="T0" fmla="*/ 49 w 118"/>
                <a:gd name="T1" fmla="*/ 78 h 201"/>
                <a:gd name="T2" fmla="*/ 34 w 118"/>
                <a:gd name="T3" fmla="*/ 111 h 201"/>
                <a:gd name="T4" fmla="*/ 67 w 118"/>
                <a:gd name="T5" fmla="*/ 177 h 201"/>
                <a:gd name="T6" fmla="*/ 75 w 118"/>
                <a:gd name="T7" fmla="*/ 139 h 201"/>
                <a:gd name="T8" fmla="*/ 92 w 118"/>
                <a:gd name="T9" fmla="*/ 88 h 201"/>
                <a:gd name="T10" fmla="*/ 108 w 118"/>
                <a:gd name="T11" fmla="*/ 59 h 201"/>
                <a:gd name="T12" fmla="*/ 117 w 118"/>
                <a:gd name="T13" fmla="*/ 52 h 201"/>
                <a:gd name="T14" fmla="*/ 49 w 118"/>
                <a:gd name="T15" fmla="*/ 7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201">
                  <a:moveTo>
                    <a:pt x="49" y="78"/>
                  </a:moveTo>
                  <a:cubicBezTo>
                    <a:pt x="47" y="101"/>
                    <a:pt x="41" y="104"/>
                    <a:pt x="34" y="111"/>
                  </a:cubicBezTo>
                  <a:cubicBezTo>
                    <a:pt x="0" y="147"/>
                    <a:pt x="62" y="201"/>
                    <a:pt x="67" y="177"/>
                  </a:cubicBezTo>
                  <a:cubicBezTo>
                    <a:pt x="69" y="167"/>
                    <a:pt x="43" y="159"/>
                    <a:pt x="75" y="139"/>
                  </a:cubicBezTo>
                  <a:cubicBezTo>
                    <a:pt x="111" y="117"/>
                    <a:pt x="95" y="101"/>
                    <a:pt x="92" y="88"/>
                  </a:cubicBezTo>
                  <a:cubicBezTo>
                    <a:pt x="78" y="40"/>
                    <a:pt x="101" y="55"/>
                    <a:pt x="108" y="59"/>
                  </a:cubicBezTo>
                  <a:cubicBezTo>
                    <a:pt x="114" y="62"/>
                    <a:pt x="118" y="58"/>
                    <a:pt x="117" y="52"/>
                  </a:cubicBezTo>
                  <a:cubicBezTo>
                    <a:pt x="112" y="32"/>
                    <a:pt x="56" y="0"/>
                    <a:pt x="49" y="78"/>
                  </a:cubicBezTo>
                  <a:close/>
                </a:path>
              </a:pathLst>
            </a:custGeom>
            <a:solidFill>
              <a:srgbClr val="BD4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22" name="Freeform 293"/>
            <p:cNvSpPr/>
            <p:nvPr userDrawn="1"/>
          </p:nvSpPr>
          <p:spPr bwMode="auto">
            <a:xfrm>
              <a:off x="6790114" y="3901362"/>
              <a:ext cx="138251" cy="155110"/>
            </a:xfrm>
            <a:custGeom>
              <a:avLst/>
              <a:gdLst>
                <a:gd name="T0" fmla="*/ 17 w 26"/>
                <a:gd name="T1" fmla="*/ 2 h 29"/>
                <a:gd name="T2" fmla="*/ 3 w 26"/>
                <a:gd name="T3" fmla="*/ 11 h 29"/>
                <a:gd name="T4" fmla="*/ 9 w 26"/>
                <a:gd name="T5" fmla="*/ 27 h 29"/>
                <a:gd name="T6" fmla="*/ 23 w 26"/>
                <a:gd name="T7" fmla="*/ 18 h 29"/>
                <a:gd name="T8" fmla="*/ 17 w 26"/>
                <a:gd name="T9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9">
                  <a:moveTo>
                    <a:pt x="17" y="2"/>
                  </a:moveTo>
                  <a:cubicBezTo>
                    <a:pt x="12" y="0"/>
                    <a:pt x="5" y="4"/>
                    <a:pt x="3" y="11"/>
                  </a:cubicBezTo>
                  <a:cubicBezTo>
                    <a:pt x="0" y="18"/>
                    <a:pt x="3" y="25"/>
                    <a:pt x="9" y="27"/>
                  </a:cubicBezTo>
                  <a:cubicBezTo>
                    <a:pt x="14" y="29"/>
                    <a:pt x="21" y="25"/>
                    <a:pt x="23" y="18"/>
                  </a:cubicBezTo>
                  <a:cubicBezTo>
                    <a:pt x="26" y="11"/>
                    <a:pt x="23" y="4"/>
                    <a:pt x="1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23" name="Freeform 294"/>
            <p:cNvSpPr/>
            <p:nvPr userDrawn="1"/>
          </p:nvSpPr>
          <p:spPr bwMode="auto">
            <a:xfrm>
              <a:off x="6827205" y="3928338"/>
              <a:ext cx="101159" cy="118019"/>
            </a:xfrm>
            <a:custGeom>
              <a:avLst/>
              <a:gdLst>
                <a:gd name="T0" fmla="*/ 13 w 19"/>
                <a:gd name="T1" fmla="*/ 1 h 22"/>
                <a:gd name="T2" fmla="*/ 2 w 19"/>
                <a:gd name="T3" fmla="*/ 8 h 22"/>
                <a:gd name="T4" fmla="*/ 7 w 19"/>
                <a:gd name="T5" fmla="*/ 20 h 22"/>
                <a:gd name="T6" fmla="*/ 18 w 19"/>
                <a:gd name="T7" fmla="*/ 13 h 22"/>
                <a:gd name="T8" fmla="*/ 13 w 19"/>
                <a:gd name="T9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13" y="1"/>
                  </a:moveTo>
                  <a:cubicBezTo>
                    <a:pt x="9" y="0"/>
                    <a:pt x="4" y="3"/>
                    <a:pt x="2" y="8"/>
                  </a:cubicBezTo>
                  <a:cubicBezTo>
                    <a:pt x="0" y="13"/>
                    <a:pt x="2" y="19"/>
                    <a:pt x="7" y="20"/>
                  </a:cubicBezTo>
                  <a:cubicBezTo>
                    <a:pt x="11" y="22"/>
                    <a:pt x="16" y="19"/>
                    <a:pt x="18" y="13"/>
                  </a:cubicBezTo>
                  <a:cubicBezTo>
                    <a:pt x="19" y="8"/>
                    <a:pt x="17" y="3"/>
                    <a:pt x="1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8" name="Freeform 295"/>
            <p:cNvSpPr/>
            <p:nvPr userDrawn="1"/>
          </p:nvSpPr>
          <p:spPr bwMode="auto">
            <a:xfrm>
              <a:off x="6773254" y="3793459"/>
              <a:ext cx="112961" cy="124763"/>
            </a:xfrm>
            <a:custGeom>
              <a:avLst/>
              <a:gdLst>
                <a:gd name="T0" fmla="*/ 14 w 21"/>
                <a:gd name="T1" fmla="*/ 7 h 23"/>
                <a:gd name="T2" fmla="*/ 7 w 21"/>
                <a:gd name="T3" fmla="*/ 2 h 23"/>
                <a:gd name="T4" fmla="*/ 0 w 21"/>
                <a:gd name="T5" fmla="*/ 0 h 23"/>
                <a:gd name="T6" fmla="*/ 6 w 21"/>
                <a:gd name="T7" fmla="*/ 4 h 23"/>
                <a:gd name="T8" fmla="*/ 11 w 21"/>
                <a:gd name="T9" fmla="*/ 10 h 23"/>
                <a:gd name="T10" fmla="*/ 13 w 21"/>
                <a:gd name="T11" fmla="*/ 17 h 23"/>
                <a:gd name="T12" fmla="*/ 13 w 21"/>
                <a:gd name="T13" fmla="*/ 23 h 23"/>
                <a:gd name="T14" fmla="*/ 21 w 21"/>
                <a:gd name="T15" fmla="*/ 23 h 23"/>
                <a:gd name="T16" fmla="*/ 19 w 21"/>
                <a:gd name="T17" fmla="*/ 15 h 23"/>
                <a:gd name="T18" fmla="*/ 14 w 21"/>
                <a:gd name="T19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3">
                  <a:moveTo>
                    <a:pt x="14" y="7"/>
                  </a:moveTo>
                  <a:cubicBezTo>
                    <a:pt x="12" y="5"/>
                    <a:pt x="10" y="4"/>
                    <a:pt x="7" y="2"/>
                  </a:cubicBezTo>
                  <a:cubicBezTo>
                    <a:pt x="5" y="1"/>
                    <a:pt x="2" y="1"/>
                    <a:pt x="0" y="0"/>
                  </a:cubicBezTo>
                  <a:cubicBezTo>
                    <a:pt x="2" y="1"/>
                    <a:pt x="4" y="2"/>
                    <a:pt x="6" y="4"/>
                  </a:cubicBezTo>
                  <a:cubicBezTo>
                    <a:pt x="8" y="6"/>
                    <a:pt x="10" y="8"/>
                    <a:pt x="11" y="10"/>
                  </a:cubicBezTo>
                  <a:cubicBezTo>
                    <a:pt x="12" y="12"/>
                    <a:pt x="13" y="14"/>
                    <a:pt x="13" y="17"/>
                  </a:cubicBezTo>
                  <a:cubicBezTo>
                    <a:pt x="13" y="19"/>
                    <a:pt x="14" y="21"/>
                    <a:pt x="13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0"/>
                    <a:pt x="20" y="17"/>
                    <a:pt x="19" y="15"/>
                  </a:cubicBezTo>
                  <a:cubicBezTo>
                    <a:pt x="17" y="12"/>
                    <a:pt x="16" y="10"/>
                    <a:pt x="1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任意多边形: 形状 89"/>
          <p:cNvSpPr/>
          <p:nvPr userDrawn="1"/>
        </p:nvSpPr>
        <p:spPr>
          <a:xfrm>
            <a:off x="-1" y="469702"/>
            <a:ext cx="1654629" cy="3309258"/>
          </a:xfrm>
          <a:custGeom>
            <a:avLst/>
            <a:gdLst>
              <a:gd name="connsiteX0" fmla="*/ 0 w 1161612"/>
              <a:gd name="connsiteY0" fmla="*/ 0 h 2323224"/>
              <a:gd name="connsiteX1" fmla="*/ 1161612 w 1161612"/>
              <a:gd name="connsiteY1" fmla="*/ 1161612 h 2323224"/>
              <a:gd name="connsiteX2" fmla="*/ 0 w 1161612"/>
              <a:gd name="connsiteY2" fmla="*/ 2323224 h 232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612" h="2323224">
                <a:moveTo>
                  <a:pt x="0" y="0"/>
                </a:moveTo>
                <a:cubicBezTo>
                  <a:pt x="641541" y="0"/>
                  <a:pt x="1161612" y="520071"/>
                  <a:pt x="1161612" y="1161612"/>
                </a:cubicBezTo>
                <a:cubicBezTo>
                  <a:pt x="1161612" y="1803153"/>
                  <a:pt x="641541" y="2323224"/>
                  <a:pt x="0" y="2323224"/>
                </a:cubicBezTo>
                <a:close/>
              </a:path>
            </a:pathLst>
          </a:cu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Freeform 301_1"/>
          <p:cNvSpPr/>
          <p:nvPr userDrawn="1"/>
        </p:nvSpPr>
        <p:spPr>
          <a:xfrm flipV="1">
            <a:off x="5039058" y="1137250"/>
            <a:ext cx="7168253" cy="5720750"/>
          </a:xfrm>
          <a:custGeom>
            <a:avLst/>
            <a:gdLst>
              <a:gd name="connsiteX0" fmla="*/ 0 w 3440415"/>
              <a:gd name="connsiteY0" fmla="*/ 0 h 3390900"/>
              <a:gd name="connsiteX1" fmla="*/ 3440415 w 3440415"/>
              <a:gd name="connsiteY1" fmla="*/ 0 h 3390900"/>
              <a:gd name="connsiteX2" fmla="*/ 3440415 w 3440415"/>
              <a:gd name="connsiteY2" fmla="*/ 3390900 h 3390900"/>
              <a:gd name="connsiteX3" fmla="*/ 3193 w 3440415"/>
              <a:gd name="connsiteY3" fmla="*/ 126310 h 339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0415" h="3390900">
                <a:moveTo>
                  <a:pt x="0" y="0"/>
                </a:moveTo>
                <a:lnTo>
                  <a:pt x="3440415" y="0"/>
                </a:lnTo>
                <a:lnTo>
                  <a:pt x="3440415" y="3390900"/>
                </a:lnTo>
                <a:cubicBezTo>
                  <a:pt x="1599017" y="3390900"/>
                  <a:pt x="95373" y="1944800"/>
                  <a:pt x="3193" y="126310"/>
                </a:cubicBezTo>
                <a:close/>
              </a:path>
            </a:pathLst>
          </a:cu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62279" y="1360008"/>
            <a:ext cx="2379073" cy="3394786"/>
            <a:chOff x="7825308" y="991357"/>
            <a:chExt cx="1915276" cy="2732978"/>
          </a:xfrm>
        </p:grpSpPr>
        <p:sp>
          <p:nvSpPr>
            <p:cNvPr id="49" name="Freeform 7"/>
            <p:cNvSpPr/>
            <p:nvPr userDrawn="1"/>
          </p:nvSpPr>
          <p:spPr bwMode="auto">
            <a:xfrm>
              <a:off x="9563555" y="1928763"/>
              <a:ext cx="123077" cy="1795571"/>
            </a:xfrm>
            <a:custGeom>
              <a:avLst/>
              <a:gdLst>
                <a:gd name="T0" fmla="*/ 0 w 73"/>
                <a:gd name="T1" fmla="*/ 0 h 1065"/>
                <a:gd name="T2" fmla="*/ 28 w 73"/>
                <a:gd name="T3" fmla="*/ 1065 h 1065"/>
                <a:gd name="T4" fmla="*/ 73 w 73"/>
                <a:gd name="T5" fmla="*/ 1065 h 1065"/>
                <a:gd name="T6" fmla="*/ 48 w 73"/>
                <a:gd name="T7" fmla="*/ 0 h 1065"/>
                <a:gd name="T8" fmla="*/ 0 w 73"/>
                <a:gd name="T9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065">
                  <a:moveTo>
                    <a:pt x="0" y="0"/>
                  </a:moveTo>
                  <a:lnTo>
                    <a:pt x="28" y="1065"/>
                  </a:lnTo>
                  <a:lnTo>
                    <a:pt x="73" y="1065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4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8"/>
            <p:cNvSpPr/>
            <p:nvPr userDrawn="1"/>
          </p:nvSpPr>
          <p:spPr bwMode="auto">
            <a:xfrm>
              <a:off x="8329416" y="1923706"/>
              <a:ext cx="241096" cy="1800629"/>
            </a:xfrm>
            <a:custGeom>
              <a:avLst/>
              <a:gdLst>
                <a:gd name="T0" fmla="*/ 0 w 143"/>
                <a:gd name="T1" fmla="*/ 6 h 1068"/>
                <a:gd name="T2" fmla="*/ 99 w 143"/>
                <a:gd name="T3" fmla="*/ 1068 h 1068"/>
                <a:gd name="T4" fmla="*/ 143 w 143"/>
                <a:gd name="T5" fmla="*/ 1068 h 1068"/>
                <a:gd name="T6" fmla="*/ 44 w 143"/>
                <a:gd name="T7" fmla="*/ 0 h 1068"/>
                <a:gd name="T8" fmla="*/ 0 w 143"/>
                <a:gd name="T9" fmla="*/ 6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068">
                  <a:moveTo>
                    <a:pt x="0" y="6"/>
                  </a:moveTo>
                  <a:lnTo>
                    <a:pt x="99" y="1068"/>
                  </a:lnTo>
                  <a:lnTo>
                    <a:pt x="143" y="1068"/>
                  </a:lnTo>
                  <a:lnTo>
                    <a:pt x="44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184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9"/>
            <p:cNvSpPr/>
            <p:nvPr userDrawn="1"/>
          </p:nvSpPr>
          <p:spPr bwMode="auto">
            <a:xfrm>
              <a:off x="8076519" y="991357"/>
              <a:ext cx="1664065" cy="2201892"/>
            </a:xfrm>
            <a:custGeom>
              <a:avLst/>
              <a:gdLst>
                <a:gd name="T0" fmla="*/ 0 w 987"/>
                <a:gd name="T1" fmla="*/ 0 h 1306"/>
                <a:gd name="T2" fmla="*/ 99 w 987"/>
                <a:gd name="T3" fmla="*/ 1306 h 1306"/>
                <a:gd name="T4" fmla="*/ 987 w 987"/>
                <a:gd name="T5" fmla="*/ 1306 h 1306"/>
                <a:gd name="T6" fmla="*/ 895 w 987"/>
                <a:gd name="T7" fmla="*/ 0 h 1306"/>
                <a:gd name="T8" fmla="*/ 0 w 987"/>
                <a:gd name="T9" fmla="*/ 0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7" h="1306">
                  <a:moveTo>
                    <a:pt x="0" y="0"/>
                  </a:moveTo>
                  <a:lnTo>
                    <a:pt x="99" y="1306"/>
                  </a:lnTo>
                  <a:lnTo>
                    <a:pt x="987" y="1306"/>
                  </a:lnTo>
                  <a:lnTo>
                    <a:pt x="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4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0"/>
            <p:cNvSpPr/>
            <p:nvPr userDrawn="1"/>
          </p:nvSpPr>
          <p:spPr bwMode="auto">
            <a:xfrm>
              <a:off x="8833525" y="1923706"/>
              <a:ext cx="370916" cy="1800629"/>
            </a:xfrm>
            <a:custGeom>
              <a:avLst/>
              <a:gdLst>
                <a:gd name="T0" fmla="*/ 0 w 220"/>
                <a:gd name="T1" fmla="*/ 1068 h 1068"/>
                <a:gd name="T2" fmla="*/ 45 w 220"/>
                <a:gd name="T3" fmla="*/ 1068 h 1068"/>
                <a:gd name="T4" fmla="*/ 220 w 220"/>
                <a:gd name="T5" fmla="*/ 6 h 1068"/>
                <a:gd name="T6" fmla="*/ 172 w 220"/>
                <a:gd name="T7" fmla="*/ 0 h 1068"/>
                <a:gd name="T8" fmla="*/ 0 w 220"/>
                <a:gd name="T9" fmla="*/ 1068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068">
                  <a:moveTo>
                    <a:pt x="0" y="1068"/>
                  </a:moveTo>
                  <a:lnTo>
                    <a:pt x="45" y="1068"/>
                  </a:lnTo>
                  <a:lnTo>
                    <a:pt x="220" y="6"/>
                  </a:lnTo>
                  <a:lnTo>
                    <a:pt x="172" y="0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DBDA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1"/>
            <p:cNvSpPr/>
            <p:nvPr userDrawn="1"/>
          </p:nvSpPr>
          <p:spPr bwMode="auto">
            <a:xfrm>
              <a:off x="7857341" y="1923706"/>
              <a:ext cx="369231" cy="1800629"/>
            </a:xfrm>
            <a:custGeom>
              <a:avLst/>
              <a:gdLst>
                <a:gd name="T0" fmla="*/ 0 w 219"/>
                <a:gd name="T1" fmla="*/ 1068 h 1068"/>
                <a:gd name="T2" fmla="*/ 48 w 219"/>
                <a:gd name="T3" fmla="*/ 1068 h 1068"/>
                <a:gd name="T4" fmla="*/ 219 w 219"/>
                <a:gd name="T5" fmla="*/ 6 h 1068"/>
                <a:gd name="T6" fmla="*/ 175 w 219"/>
                <a:gd name="T7" fmla="*/ 0 h 1068"/>
                <a:gd name="T8" fmla="*/ 0 w 219"/>
                <a:gd name="T9" fmla="*/ 1068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1068">
                  <a:moveTo>
                    <a:pt x="0" y="1068"/>
                  </a:moveTo>
                  <a:lnTo>
                    <a:pt x="48" y="1068"/>
                  </a:lnTo>
                  <a:lnTo>
                    <a:pt x="219" y="6"/>
                  </a:lnTo>
                  <a:lnTo>
                    <a:pt x="175" y="0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DBDA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2"/>
            <p:cNvSpPr/>
            <p:nvPr userDrawn="1"/>
          </p:nvSpPr>
          <p:spPr bwMode="auto">
            <a:xfrm>
              <a:off x="7825308" y="1168386"/>
              <a:ext cx="1615171" cy="1940566"/>
            </a:xfrm>
            <a:custGeom>
              <a:avLst/>
              <a:gdLst>
                <a:gd name="T0" fmla="*/ 60 w 301"/>
                <a:gd name="T1" fmla="*/ 0 h 362"/>
                <a:gd name="T2" fmla="*/ 29 w 301"/>
                <a:gd name="T3" fmla="*/ 27 h 362"/>
                <a:gd name="T4" fmla="*/ 10 w 301"/>
                <a:gd name="T5" fmla="*/ 209 h 362"/>
                <a:gd name="T6" fmla="*/ 0 w 301"/>
                <a:gd name="T7" fmla="*/ 362 h 362"/>
                <a:gd name="T8" fmla="*/ 259 w 301"/>
                <a:gd name="T9" fmla="*/ 362 h 362"/>
                <a:gd name="T10" fmla="*/ 271 w 301"/>
                <a:gd name="T11" fmla="*/ 223 h 362"/>
                <a:gd name="T12" fmla="*/ 301 w 301"/>
                <a:gd name="T13" fmla="*/ 0 h 362"/>
                <a:gd name="T14" fmla="*/ 60 w 301"/>
                <a:gd name="T1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1" h="362">
                  <a:moveTo>
                    <a:pt x="60" y="0"/>
                  </a:moveTo>
                  <a:cubicBezTo>
                    <a:pt x="50" y="2"/>
                    <a:pt x="36" y="16"/>
                    <a:pt x="29" y="27"/>
                  </a:cubicBezTo>
                  <a:cubicBezTo>
                    <a:pt x="6" y="66"/>
                    <a:pt x="1" y="144"/>
                    <a:pt x="10" y="209"/>
                  </a:cubicBezTo>
                  <a:cubicBezTo>
                    <a:pt x="20" y="280"/>
                    <a:pt x="9" y="330"/>
                    <a:pt x="0" y="362"/>
                  </a:cubicBezTo>
                  <a:cubicBezTo>
                    <a:pt x="259" y="362"/>
                    <a:pt x="259" y="362"/>
                    <a:pt x="259" y="362"/>
                  </a:cubicBezTo>
                  <a:cubicBezTo>
                    <a:pt x="268" y="336"/>
                    <a:pt x="281" y="292"/>
                    <a:pt x="271" y="223"/>
                  </a:cubicBezTo>
                  <a:cubicBezTo>
                    <a:pt x="258" y="125"/>
                    <a:pt x="275" y="49"/>
                    <a:pt x="301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3"/>
            <p:cNvSpPr/>
            <p:nvPr userDrawn="1"/>
          </p:nvSpPr>
          <p:spPr bwMode="auto">
            <a:xfrm>
              <a:off x="8044485" y="991357"/>
              <a:ext cx="1448259" cy="177029"/>
            </a:xfrm>
            <a:custGeom>
              <a:avLst/>
              <a:gdLst>
                <a:gd name="T0" fmla="*/ 0 w 859"/>
                <a:gd name="T1" fmla="*/ 105 h 105"/>
                <a:gd name="T2" fmla="*/ 847 w 859"/>
                <a:gd name="T3" fmla="*/ 105 h 105"/>
                <a:gd name="T4" fmla="*/ 859 w 859"/>
                <a:gd name="T5" fmla="*/ 0 h 105"/>
                <a:gd name="T6" fmla="*/ 10 w 859"/>
                <a:gd name="T7" fmla="*/ 0 h 105"/>
                <a:gd name="T8" fmla="*/ 0 w 859"/>
                <a:gd name="T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9" h="105">
                  <a:moveTo>
                    <a:pt x="0" y="105"/>
                  </a:moveTo>
                  <a:lnTo>
                    <a:pt x="847" y="105"/>
                  </a:lnTo>
                  <a:lnTo>
                    <a:pt x="859" y="0"/>
                  </a:lnTo>
                  <a:lnTo>
                    <a:pt x="10" y="0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D1D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14"/>
            <p:cNvSpPr>
              <a:spLocks noChangeArrowheads="1"/>
            </p:cNvSpPr>
            <p:nvPr userDrawn="1"/>
          </p:nvSpPr>
          <p:spPr bwMode="auto">
            <a:xfrm>
              <a:off x="8039427" y="1859639"/>
              <a:ext cx="80927" cy="150053"/>
            </a:xfrm>
            <a:prstGeom prst="rect">
              <a:avLst/>
            </a:prstGeom>
            <a:solidFill>
              <a:srgbClr val="DBDA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5"/>
            <p:cNvSpPr/>
            <p:nvPr userDrawn="1"/>
          </p:nvSpPr>
          <p:spPr bwMode="auto">
            <a:xfrm>
              <a:off x="7980418" y="1709586"/>
              <a:ext cx="198946" cy="182086"/>
            </a:xfrm>
            <a:custGeom>
              <a:avLst/>
              <a:gdLst>
                <a:gd name="T0" fmla="*/ 0 w 118"/>
                <a:gd name="T1" fmla="*/ 108 h 108"/>
                <a:gd name="T2" fmla="*/ 118 w 118"/>
                <a:gd name="T3" fmla="*/ 108 h 108"/>
                <a:gd name="T4" fmla="*/ 57 w 118"/>
                <a:gd name="T5" fmla="*/ 0 h 108"/>
                <a:gd name="T6" fmla="*/ 0 w 118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08">
                  <a:moveTo>
                    <a:pt x="0" y="108"/>
                  </a:moveTo>
                  <a:lnTo>
                    <a:pt x="118" y="108"/>
                  </a:lnTo>
                  <a:lnTo>
                    <a:pt x="57" y="0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DBDA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16"/>
            <p:cNvSpPr>
              <a:spLocks noChangeArrowheads="1"/>
            </p:cNvSpPr>
            <p:nvPr userDrawn="1"/>
          </p:nvSpPr>
          <p:spPr bwMode="auto">
            <a:xfrm>
              <a:off x="8344590" y="1731504"/>
              <a:ext cx="75870" cy="278188"/>
            </a:xfrm>
            <a:prstGeom prst="rect">
              <a:avLst/>
            </a:prstGeom>
            <a:solidFill>
              <a:srgbClr val="184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7"/>
            <p:cNvSpPr/>
            <p:nvPr userDrawn="1"/>
          </p:nvSpPr>
          <p:spPr bwMode="auto">
            <a:xfrm>
              <a:off x="8285580" y="1574707"/>
              <a:ext cx="193888" cy="182086"/>
            </a:xfrm>
            <a:custGeom>
              <a:avLst/>
              <a:gdLst>
                <a:gd name="T0" fmla="*/ 0 w 115"/>
                <a:gd name="T1" fmla="*/ 108 h 108"/>
                <a:gd name="T2" fmla="*/ 115 w 115"/>
                <a:gd name="T3" fmla="*/ 108 h 108"/>
                <a:gd name="T4" fmla="*/ 58 w 115"/>
                <a:gd name="T5" fmla="*/ 0 h 108"/>
                <a:gd name="T6" fmla="*/ 0 w 115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08">
                  <a:moveTo>
                    <a:pt x="0" y="108"/>
                  </a:moveTo>
                  <a:lnTo>
                    <a:pt x="115" y="108"/>
                  </a:lnTo>
                  <a:lnTo>
                    <a:pt x="58" y="0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184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18"/>
            <p:cNvSpPr>
              <a:spLocks noChangeArrowheads="1"/>
            </p:cNvSpPr>
            <p:nvPr userDrawn="1"/>
          </p:nvSpPr>
          <p:spPr bwMode="auto">
            <a:xfrm>
              <a:off x="8629521" y="1606741"/>
              <a:ext cx="80927" cy="402950"/>
            </a:xfrm>
            <a:prstGeom prst="rect">
              <a:avLst/>
            </a:prstGeom>
            <a:solidFill>
              <a:srgbClr val="685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9"/>
            <p:cNvSpPr/>
            <p:nvPr userDrawn="1"/>
          </p:nvSpPr>
          <p:spPr bwMode="auto">
            <a:xfrm>
              <a:off x="8570512" y="1456688"/>
              <a:ext cx="198946" cy="183773"/>
            </a:xfrm>
            <a:custGeom>
              <a:avLst/>
              <a:gdLst>
                <a:gd name="T0" fmla="*/ 0 w 118"/>
                <a:gd name="T1" fmla="*/ 109 h 109"/>
                <a:gd name="T2" fmla="*/ 118 w 118"/>
                <a:gd name="T3" fmla="*/ 109 h 109"/>
                <a:gd name="T4" fmla="*/ 57 w 118"/>
                <a:gd name="T5" fmla="*/ 0 h 109"/>
                <a:gd name="T6" fmla="*/ 0 w 118"/>
                <a:gd name="T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09">
                  <a:moveTo>
                    <a:pt x="0" y="109"/>
                  </a:moveTo>
                  <a:lnTo>
                    <a:pt x="118" y="109"/>
                  </a:lnTo>
                  <a:lnTo>
                    <a:pt x="57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685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20"/>
            <p:cNvSpPr>
              <a:spLocks noChangeArrowheads="1"/>
            </p:cNvSpPr>
            <p:nvPr userDrawn="1"/>
          </p:nvSpPr>
          <p:spPr bwMode="auto">
            <a:xfrm>
              <a:off x="8978519" y="1478607"/>
              <a:ext cx="80927" cy="531085"/>
            </a:xfrm>
            <a:prstGeom prst="rect">
              <a:avLst/>
            </a:prstGeom>
            <a:solidFill>
              <a:srgbClr val="FF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1"/>
            <p:cNvSpPr/>
            <p:nvPr userDrawn="1"/>
          </p:nvSpPr>
          <p:spPr bwMode="auto">
            <a:xfrm>
              <a:off x="8919510" y="1323496"/>
              <a:ext cx="198946" cy="182086"/>
            </a:xfrm>
            <a:custGeom>
              <a:avLst/>
              <a:gdLst>
                <a:gd name="T0" fmla="*/ 0 w 118"/>
                <a:gd name="T1" fmla="*/ 108 h 108"/>
                <a:gd name="T2" fmla="*/ 118 w 118"/>
                <a:gd name="T3" fmla="*/ 108 h 108"/>
                <a:gd name="T4" fmla="*/ 57 w 118"/>
                <a:gd name="T5" fmla="*/ 0 h 108"/>
                <a:gd name="T6" fmla="*/ 0 w 118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08">
                  <a:moveTo>
                    <a:pt x="0" y="108"/>
                  </a:moveTo>
                  <a:lnTo>
                    <a:pt x="118" y="108"/>
                  </a:lnTo>
                  <a:lnTo>
                    <a:pt x="57" y="0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Rectangle 22"/>
            <p:cNvSpPr>
              <a:spLocks noChangeArrowheads="1"/>
            </p:cNvSpPr>
            <p:nvPr userDrawn="1"/>
          </p:nvSpPr>
          <p:spPr bwMode="auto">
            <a:xfrm>
              <a:off x="8024254" y="2105792"/>
              <a:ext cx="192202" cy="53951"/>
            </a:xfrm>
            <a:prstGeom prst="rect">
              <a:avLst/>
            </a:prstGeom>
            <a:solidFill>
              <a:srgbClr val="B0C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Rectangle 23"/>
            <p:cNvSpPr>
              <a:spLocks noChangeArrowheads="1"/>
            </p:cNvSpPr>
            <p:nvPr userDrawn="1"/>
          </p:nvSpPr>
          <p:spPr bwMode="auto">
            <a:xfrm>
              <a:off x="8024254" y="2196835"/>
              <a:ext cx="288303" cy="48894"/>
            </a:xfrm>
            <a:prstGeom prst="rect">
              <a:avLst/>
            </a:prstGeom>
            <a:solidFill>
              <a:srgbClr val="B0C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Rectangle 24"/>
            <p:cNvSpPr>
              <a:spLocks noChangeArrowheads="1"/>
            </p:cNvSpPr>
            <p:nvPr userDrawn="1"/>
          </p:nvSpPr>
          <p:spPr bwMode="auto">
            <a:xfrm>
              <a:off x="8292324" y="2105792"/>
              <a:ext cx="278188" cy="53951"/>
            </a:xfrm>
            <a:prstGeom prst="rect">
              <a:avLst/>
            </a:prstGeom>
            <a:solidFill>
              <a:srgbClr val="B0C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Rectangle 25"/>
            <p:cNvSpPr>
              <a:spLocks noChangeArrowheads="1"/>
            </p:cNvSpPr>
            <p:nvPr userDrawn="1"/>
          </p:nvSpPr>
          <p:spPr bwMode="auto">
            <a:xfrm>
              <a:off x="8607603" y="2105792"/>
              <a:ext cx="151738" cy="53951"/>
            </a:xfrm>
            <a:prstGeom prst="rect">
              <a:avLst/>
            </a:prstGeom>
            <a:solidFill>
              <a:srgbClr val="B0C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26"/>
            <p:cNvSpPr>
              <a:spLocks noChangeArrowheads="1"/>
            </p:cNvSpPr>
            <p:nvPr userDrawn="1"/>
          </p:nvSpPr>
          <p:spPr bwMode="auto">
            <a:xfrm>
              <a:off x="8806549" y="2105792"/>
              <a:ext cx="188830" cy="53951"/>
            </a:xfrm>
            <a:prstGeom prst="rect">
              <a:avLst/>
            </a:prstGeom>
            <a:solidFill>
              <a:srgbClr val="B0C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27"/>
            <p:cNvSpPr>
              <a:spLocks noChangeArrowheads="1"/>
            </p:cNvSpPr>
            <p:nvPr userDrawn="1"/>
          </p:nvSpPr>
          <p:spPr bwMode="auto">
            <a:xfrm>
              <a:off x="8575569" y="2196835"/>
              <a:ext cx="322023" cy="48894"/>
            </a:xfrm>
            <a:prstGeom prst="rect">
              <a:avLst/>
            </a:prstGeom>
            <a:solidFill>
              <a:srgbClr val="B0C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Rectangle 28"/>
            <p:cNvSpPr>
              <a:spLocks noChangeArrowheads="1"/>
            </p:cNvSpPr>
            <p:nvPr userDrawn="1"/>
          </p:nvSpPr>
          <p:spPr bwMode="auto">
            <a:xfrm>
              <a:off x="8024254" y="2282820"/>
              <a:ext cx="192202" cy="53951"/>
            </a:xfrm>
            <a:prstGeom prst="rect">
              <a:avLst/>
            </a:prstGeom>
            <a:solidFill>
              <a:srgbClr val="B0C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29"/>
            <p:cNvSpPr>
              <a:spLocks noChangeArrowheads="1"/>
            </p:cNvSpPr>
            <p:nvPr userDrawn="1"/>
          </p:nvSpPr>
          <p:spPr bwMode="auto">
            <a:xfrm>
              <a:off x="8024254" y="2373863"/>
              <a:ext cx="578292" cy="53951"/>
            </a:xfrm>
            <a:prstGeom prst="rect">
              <a:avLst/>
            </a:prstGeom>
            <a:solidFill>
              <a:srgbClr val="B0C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Rectangle 30"/>
            <p:cNvSpPr>
              <a:spLocks noChangeArrowheads="1"/>
            </p:cNvSpPr>
            <p:nvPr userDrawn="1"/>
          </p:nvSpPr>
          <p:spPr bwMode="auto">
            <a:xfrm>
              <a:off x="8292324" y="2282820"/>
              <a:ext cx="354056" cy="53951"/>
            </a:xfrm>
            <a:prstGeom prst="rect">
              <a:avLst/>
            </a:prstGeom>
            <a:solidFill>
              <a:srgbClr val="B0C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Rectangle 31"/>
            <p:cNvSpPr>
              <a:spLocks noChangeArrowheads="1"/>
            </p:cNvSpPr>
            <p:nvPr userDrawn="1"/>
          </p:nvSpPr>
          <p:spPr bwMode="auto">
            <a:xfrm>
              <a:off x="8705390" y="2282820"/>
              <a:ext cx="192202" cy="53951"/>
            </a:xfrm>
            <a:prstGeom prst="rect">
              <a:avLst/>
            </a:prstGeom>
            <a:solidFill>
              <a:srgbClr val="B0C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Rectangle 32"/>
            <p:cNvSpPr>
              <a:spLocks noChangeArrowheads="1"/>
            </p:cNvSpPr>
            <p:nvPr userDrawn="1"/>
          </p:nvSpPr>
          <p:spPr bwMode="auto">
            <a:xfrm>
              <a:off x="8961660" y="2282820"/>
              <a:ext cx="236037" cy="53951"/>
            </a:xfrm>
            <a:prstGeom prst="rect">
              <a:avLst/>
            </a:prstGeom>
            <a:solidFill>
              <a:srgbClr val="B0C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Rectangle 33"/>
            <p:cNvSpPr>
              <a:spLocks noChangeArrowheads="1"/>
            </p:cNvSpPr>
            <p:nvPr userDrawn="1"/>
          </p:nvSpPr>
          <p:spPr bwMode="auto">
            <a:xfrm>
              <a:off x="8661555" y="2373863"/>
              <a:ext cx="333824" cy="53951"/>
            </a:xfrm>
            <a:prstGeom prst="rect">
              <a:avLst/>
            </a:prstGeom>
            <a:solidFill>
              <a:srgbClr val="B0C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Rectangle 34"/>
            <p:cNvSpPr>
              <a:spLocks noChangeArrowheads="1"/>
            </p:cNvSpPr>
            <p:nvPr userDrawn="1"/>
          </p:nvSpPr>
          <p:spPr bwMode="auto">
            <a:xfrm>
              <a:off x="8366507" y="2196835"/>
              <a:ext cx="144994" cy="48894"/>
            </a:xfrm>
            <a:prstGeom prst="rect">
              <a:avLst/>
            </a:prstGeom>
            <a:solidFill>
              <a:srgbClr val="B0C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Rectangle 35"/>
            <p:cNvSpPr>
              <a:spLocks noChangeArrowheads="1"/>
            </p:cNvSpPr>
            <p:nvPr userDrawn="1"/>
          </p:nvSpPr>
          <p:spPr bwMode="auto">
            <a:xfrm>
              <a:off x="8206340" y="2550891"/>
              <a:ext cx="165226" cy="53951"/>
            </a:xfrm>
            <a:prstGeom prst="rect">
              <a:avLst/>
            </a:prstGeom>
            <a:solidFill>
              <a:srgbClr val="B0C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Rectangle 36"/>
            <p:cNvSpPr>
              <a:spLocks noChangeArrowheads="1"/>
            </p:cNvSpPr>
            <p:nvPr userDrawn="1"/>
          </p:nvSpPr>
          <p:spPr bwMode="auto">
            <a:xfrm>
              <a:off x="8462609" y="2550891"/>
              <a:ext cx="515910" cy="53951"/>
            </a:xfrm>
            <a:prstGeom prst="rect">
              <a:avLst/>
            </a:prstGeom>
            <a:solidFill>
              <a:srgbClr val="B0C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Rectangle 37"/>
            <p:cNvSpPr>
              <a:spLocks noChangeArrowheads="1"/>
            </p:cNvSpPr>
            <p:nvPr userDrawn="1"/>
          </p:nvSpPr>
          <p:spPr bwMode="auto">
            <a:xfrm>
              <a:off x="7990534" y="2641934"/>
              <a:ext cx="328767" cy="48894"/>
            </a:xfrm>
            <a:prstGeom prst="rect">
              <a:avLst/>
            </a:prstGeom>
            <a:solidFill>
              <a:srgbClr val="B0C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Rectangle 38"/>
            <p:cNvSpPr>
              <a:spLocks noChangeArrowheads="1"/>
            </p:cNvSpPr>
            <p:nvPr userDrawn="1"/>
          </p:nvSpPr>
          <p:spPr bwMode="auto">
            <a:xfrm>
              <a:off x="8024254" y="2732977"/>
              <a:ext cx="364172" cy="48894"/>
            </a:xfrm>
            <a:prstGeom prst="rect">
              <a:avLst/>
            </a:prstGeom>
            <a:solidFill>
              <a:srgbClr val="B0C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Rectangle 39"/>
            <p:cNvSpPr>
              <a:spLocks noChangeArrowheads="1"/>
            </p:cNvSpPr>
            <p:nvPr userDrawn="1"/>
          </p:nvSpPr>
          <p:spPr bwMode="auto">
            <a:xfrm>
              <a:off x="8024254" y="2818962"/>
              <a:ext cx="251212" cy="53951"/>
            </a:xfrm>
            <a:prstGeom prst="rect">
              <a:avLst/>
            </a:prstGeom>
            <a:solidFill>
              <a:srgbClr val="B0C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Rectangle 40"/>
            <p:cNvSpPr>
              <a:spLocks noChangeArrowheads="1"/>
            </p:cNvSpPr>
            <p:nvPr userDrawn="1"/>
          </p:nvSpPr>
          <p:spPr bwMode="auto">
            <a:xfrm>
              <a:off x="8462609" y="2732977"/>
              <a:ext cx="274816" cy="48894"/>
            </a:xfrm>
            <a:prstGeom prst="rect">
              <a:avLst/>
            </a:prstGeom>
            <a:solidFill>
              <a:srgbClr val="B0C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Rectangle 41"/>
            <p:cNvSpPr>
              <a:spLocks noChangeArrowheads="1"/>
            </p:cNvSpPr>
            <p:nvPr userDrawn="1"/>
          </p:nvSpPr>
          <p:spPr bwMode="auto">
            <a:xfrm>
              <a:off x="8334474" y="2818962"/>
              <a:ext cx="472075" cy="53951"/>
            </a:xfrm>
            <a:prstGeom prst="rect">
              <a:avLst/>
            </a:prstGeom>
            <a:solidFill>
              <a:srgbClr val="B0C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Rectangle 42"/>
            <p:cNvSpPr>
              <a:spLocks noChangeArrowheads="1"/>
            </p:cNvSpPr>
            <p:nvPr userDrawn="1"/>
          </p:nvSpPr>
          <p:spPr bwMode="auto">
            <a:xfrm>
              <a:off x="8855442" y="2818962"/>
              <a:ext cx="128135" cy="53951"/>
            </a:xfrm>
            <a:prstGeom prst="rect">
              <a:avLst/>
            </a:prstGeom>
            <a:solidFill>
              <a:srgbClr val="B0C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Rectangle 43"/>
            <p:cNvSpPr>
              <a:spLocks noChangeArrowheads="1"/>
            </p:cNvSpPr>
            <p:nvPr userDrawn="1"/>
          </p:nvSpPr>
          <p:spPr bwMode="auto">
            <a:xfrm>
              <a:off x="8221513" y="2910005"/>
              <a:ext cx="236037" cy="48894"/>
            </a:xfrm>
            <a:prstGeom prst="rect">
              <a:avLst/>
            </a:prstGeom>
            <a:solidFill>
              <a:srgbClr val="B0C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Rectangle 44"/>
            <p:cNvSpPr>
              <a:spLocks noChangeArrowheads="1"/>
            </p:cNvSpPr>
            <p:nvPr userDrawn="1"/>
          </p:nvSpPr>
          <p:spPr bwMode="auto">
            <a:xfrm>
              <a:off x="8496329" y="2910005"/>
              <a:ext cx="428239" cy="48894"/>
            </a:xfrm>
            <a:prstGeom prst="rect">
              <a:avLst/>
            </a:prstGeom>
            <a:solidFill>
              <a:srgbClr val="B0C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Rectangle 45"/>
            <p:cNvSpPr>
              <a:spLocks noChangeArrowheads="1"/>
            </p:cNvSpPr>
            <p:nvPr userDrawn="1"/>
          </p:nvSpPr>
          <p:spPr bwMode="auto">
            <a:xfrm>
              <a:off x="8978519" y="2910005"/>
              <a:ext cx="134879" cy="48894"/>
            </a:xfrm>
            <a:prstGeom prst="rect">
              <a:avLst/>
            </a:prstGeom>
            <a:solidFill>
              <a:srgbClr val="B0C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8727498" y="1904399"/>
            <a:ext cx="2099015" cy="3816351"/>
            <a:chOff x="9485418" y="3213968"/>
            <a:chExt cx="1906785" cy="3466846"/>
          </a:xfrm>
        </p:grpSpPr>
        <p:sp>
          <p:nvSpPr>
            <p:cNvPr id="11" name="Rectangle 49"/>
            <p:cNvSpPr>
              <a:spLocks noChangeArrowheads="1"/>
            </p:cNvSpPr>
            <p:nvPr userDrawn="1"/>
          </p:nvSpPr>
          <p:spPr bwMode="auto">
            <a:xfrm>
              <a:off x="11059074" y="4164114"/>
              <a:ext cx="85106" cy="290576"/>
            </a:xfrm>
            <a:prstGeom prst="rect">
              <a:avLst/>
            </a:prstGeom>
            <a:solidFill>
              <a:srgbClr val="9EA6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50"/>
            <p:cNvSpPr>
              <a:spLocks noChangeArrowheads="1"/>
            </p:cNvSpPr>
            <p:nvPr userDrawn="1"/>
          </p:nvSpPr>
          <p:spPr bwMode="auto">
            <a:xfrm>
              <a:off x="11059074" y="4164114"/>
              <a:ext cx="85106" cy="290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75"/>
            <p:cNvSpPr>
              <a:spLocks noChangeArrowheads="1"/>
            </p:cNvSpPr>
            <p:nvPr userDrawn="1"/>
          </p:nvSpPr>
          <p:spPr bwMode="auto">
            <a:xfrm>
              <a:off x="11071232" y="4589642"/>
              <a:ext cx="134954" cy="26748"/>
            </a:xfrm>
            <a:prstGeom prst="rect">
              <a:avLst/>
            </a:prstGeom>
            <a:solidFill>
              <a:srgbClr val="A1A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76"/>
            <p:cNvSpPr>
              <a:spLocks noChangeArrowheads="1"/>
            </p:cNvSpPr>
            <p:nvPr userDrawn="1"/>
          </p:nvSpPr>
          <p:spPr bwMode="auto">
            <a:xfrm>
              <a:off x="11071232" y="4589642"/>
              <a:ext cx="134954" cy="26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83"/>
            <p:cNvSpPr>
              <a:spLocks noChangeArrowheads="1"/>
            </p:cNvSpPr>
            <p:nvPr userDrawn="1"/>
          </p:nvSpPr>
          <p:spPr bwMode="auto">
            <a:xfrm>
              <a:off x="11071232" y="4674749"/>
              <a:ext cx="37690" cy="26748"/>
            </a:xfrm>
            <a:prstGeom prst="rect">
              <a:avLst/>
            </a:prstGeom>
            <a:solidFill>
              <a:srgbClr val="A1A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84"/>
            <p:cNvSpPr>
              <a:spLocks noChangeArrowheads="1"/>
            </p:cNvSpPr>
            <p:nvPr userDrawn="1"/>
          </p:nvSpPr>
          <p:spPr bwMode="auto">
            <a:xfrm>
              <a:off x="11071232" y="4674749"/>
              <a:ext cx="37690" cy="26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87"/>
            <p:cNvSpPr>
              <a:spLocks noChangeArrowheads="1"/>
            </p:cNvSpPr>
            <p:nvPr userDrawn="1"/>
          </p:nvSpPr>
          <p:spPr bwMode="auto">
            <a:xfrm>
              <a:off x="11085822" y="4747696"/>
              <a:ext cx="159270" cy="26748"/>
            </a:xfrm>
            <a:prstGeom prst="rect">
              <a:avLst/>
            </a:prstGeom>
            <a:solidFill>
              <a:srgbClr val="A1A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88"/>
            <p:cNvSpPr>
              <a:spLocks noChangeArrowheads="1"/>
            </p:cNvSpPr>
            <p:nvPr userDrawn="1"/>
          </p:nvSpPr>
          <p:spPr bwMode="auto">
            <a:xfrm>
              <a:off x="11085822" y="4747696"/>
              <a:ext cx="159270" cy="26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9"/>
            <p:cNvSpPr/>
            <p:nvPr userDrawn="1"/>
          </p:nvSpPr>
          <p:spPr bwMode="auto">
            <a:xfrm>
              <a:off x="10660292" y="6540997"/>
              <a:ext cx="209117" cy="139817"/>
            </a:xfrm>
            <a:custGeom>
              <a:avLst/>
              <a:gdLst>
                <a:gd name="T0" fmla="*/ 51 w 54"/>
                <a:gd name="T1" fmla="*/ 9 h 36"/>
                <a:gd name="T2" fmla="*/ 36 w 54"/>
                <a:gd name="T3" fmla="*/ 0 h 36"/>
                <a:gd name="T4" fmla="*/ 30 w 54"/>
                <a:gd name="T5" fmla="*/ 8 h 36"/>
                <a:gd name="T6" fmla="*/ 0 w 54"/>
                <a:gd name="T7" fmla="*/ 27 h 36"/>
                <a:gd name="T8" fmla="*/ 17 w 54"/>
                <a:gd name="T9" fmla="*/ 36 h 36"/>
                <a:gd name="T10" fmla="*/ 35 w 54"/>
                <a:gd name="T11" fmla="*/ 34 h 36"/>
                <a:gd name="T12" fmla="*/ 51 w 54"/>
                <a:gd name="T13" fmla="*/ 25 h 36"/>
                <a:gd name="T14" fmla="*/ 52 w 54"/>
                <a:gd name="T15" fmla="*/ 15 h 36"/>
                <a:gd name="T16" fmla="*/ 51 w 54"/>
                <a:gd name="T17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6">
                  <a:moveTo>
                    <a:pt x="51" y="9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3" y="5"/>
                    <a:pt x="30" y="8"/>
                  </a:cubicBezTo>
                  <a:cubicBezTo>
                    <a:pt x="25" y="14"/>
                    <a:pt x="0" y="19"/>
                    <a:pt x="0" y="27"/>
                  </a:cubicBezTo>
                  <a:cubicBezTo>
                    <a:pt x="0" y="32"/>
                    <a:pt x="9" y="36"/>
                    <a:pt x="17" y="36"/>
                  </a:cubicBezTo>
                  <a:cubicBezTo>
                    <a:pt x="24" y="36"/>
                    <a:pt x="31" y="35"/>
                    <a:pt x="35" y="34"/>
                  </a:cubicBezTo>
                  <a:cubicBezTo>
                    <a:pt x="39" y="32"/>
                    <a:pt x="50" y="28"/>
                    <a:pt x="51" y="25"/>
                  </a:cubicBezTo>
                  <a:cubicBezTo>
                    <a:pt x="54" y="21"/>
                    <a:pt x="52" y="15"/>
                    <a:pt x="52" y="15"/>
                  </a:cubicBezTo>
                  <a:cubicBezTo>
                    <a:pt x="53" y="10"/>
                    <a:pt x="51" y="9"/>
                    <a:pt x="51" y="9"/>
                  </a:cubicBezTo>
                  <a:close/>
                </a:path>
              </a:pathLst>
            </a:custGeom>
            <a:solidFill>
              <a:srgbClr val="184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0"/>
            <p:cNvSpPr/>
            <p:nvPr userDrawn="1"/>
          </p:nvSpPr>
          <p:spPr bwMode="auto">
            <a:xfrm>
              <a:off x="10777009" y="6540997"/>
              <a:ext cx="88753" cy="74164"/>
            </a:xfrm>
            <a:custGeom>
              <a:avLst/>
              <a:gdLst>
                <a:gd name="T0" fmla="*/ 2 w 23"/>
                <a:gd name="T1" fmla="*/ 0 h 19"/>
                <a:gd name="T2" fmla="*/ 0 w 23"/>
                <a:gd name="T3" fmla="*/ 8 h 19"/>
                <a:gd name="T4" fmla="*/ 9 w 23"/>
                <a:gd name="T5" fmla="*/ 17 h 19"/>
                <a:gd name="T6" fmla="*/ 22 w 23"/>
                <a:gd name="T7" fmla="*/ 15 h 19"/>
                <a:gd name="T8" fmla="*/ 22 w 23"/>
                <a:gd name="T9" fmla="*/ 3 h 19"/>
                <a:gd name="T10" fmla="*/ 2 w 23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9">
                  <a:moveTo>
                    <a:pt x="2" y="0"/>
                  </a:moveTo>
                  <a:cubicBezTo>
                    <a:pt x="2" y="0"/>
                    <a:pt x="4" y="3"/>
                    <a:pt x="0" y="8"/>
                  </a:cubicBezTo>
                  <a:cubicBezTo>
                    <a:pt x="0" y="8"/>
                    <a:pt x="3" y="14"/>
                    <a:pt x="9" y="17"/>
                  </a:cubicBezTo>
                  <a:cubicBezTo>
                    <a:pt x="12" y="19"/>
                    <a:pt x="22" y="15"/>
                    <a:pt x="22" y="15"/>
                  </a:cubicBezTo>
                  <a:cubicBezTo>
                    <a:pt x="23" y="10"/>
                    <a:pt x="22" y="3"/>
                    <a:pt x="2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1"/>
            <p:cNvSpPr/>
            <p:nvPr userDrawn="1"/>
          </p:nvSpPr>
          <p:spPr bwMode="auto">
            <a:xfrm>
              <a:off x="10594639" y="4605448"/>
              <a:ext cx="434040" cy="1974455"/>
            </a:xfrm>
            <a:custGeom>
              <a:avLst/>
              <a:gdLst>
                <a:gd name="T0" fmla="*/ 15 w 112"/>
                <a:gd name="T1" fmla="*/ 0 h 511"/>
                <a:gd name="T2" fmla="*/ 11 w 112"/>
                <a:gd name="T3" fmla="*/ 287 h 511"/>
                <a:gd name="T4" fmla="*/ 46 w 112"/>
                <a:gd name="T5" fmla="*/ 504 h 511"/>
                <a:gd name="T6" fmla="*/ 74 w 112"/>
                <a:gd name="T7" fmla="*/ 504 h 511"/>
                <a:gd name="T8" fmla="*/ 70 w 112"/>
                <a:gd name="T9" fmla="*/ 269 h 511"/>
                <a:gd name="T10" fmla="*/ 112 w 112"/>
                <a:gd name="T11" fmla="*/ 105 h 511"/>
                <a:gd name="T12" fmla="*/ 112 w 112"/>
                <a:gd name="T13" fmla="*/ 9 h 511"/>
                <a:gd name="T14" fmla="*/ 15 w 112"/>
                <a:gd name="T15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511">
                  <a:moveTo>
                    <a:pt x="15" y="0"/>
                  </a:moveTo>
                  <a:cubicBezTo>
                    <a:pt x="13" y="11"/>
                    <a:pt x="0" y="156"/>
                    <a:pt x="11" y="287"/>
                  </a:cubicBezTo>
                  <a:cubicBezTo>
                    <a:pt x="20" y="400"/>
                    <a:pt x="46" y="504"/>
                    <a:pt x="46" y="504"/>
                  </a:cubicBezTo>
                  <a:cubicBezTo>
                    <a:pt x="46" y="505"/>
                    <a:pt x="64" y="511"/>
                    <a:pt x="74" y="504"/>
                  </a:cubicBezTo>
                  <a:cubicBezTo>
                    <a:pt x="70" y="269"/>
                    <a:pt x="70" y="269"/>
                    <a:pt x="70" y="269"/>
                  </a:cubicBezTo>
                  <a:cubicBezTo>
                    <a:pt x="70" y="269"/>
                    <a:pt x="105" y="111"/>
                    <a:pt x="112" y="105"/>
                  </a:cubicBezTo>
                  <a:cubicBezTo>
                    <a:pt x="112" y="9"/>
                    <a:pt x="112" y="9"/>
                    <a:pt x="112" y="9"/>
                  </a:cubicBezTo>
                  <a:cubicBezTo>
                    <a:pt x="76" y="11"/>
                    <a:pt x="27" y="6"/>
                    <a:pt x="15" y="0"/>
                  </a:cubicBezTo>
                  <a:close/>
                </a:path>
              </a:pathLst>
            </a:custGeom>
            <a:solidFill>
              <a:srgbClr val="184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62"/>
            <p:cNvSpPr/>
            <p:nvPr userDrawn="1"/>
          </p:nvSpPr>
          <p:spPr bwMode="auto">
            <a:xfrm>
              <a:off x="11074879" y="6530055"/>
              <a:ext cx="209117" cy="145896"/>
            </a:xfrm>
            <a:custGeom>
              <a:avLst/>
              <a:gdLst>
                <a:gd name="T0" fmla="*/ 50 w 54"/>
                <a:gd name="T1" fmla="*/ 8 h 38"/>
                <a:gd name="T2" fmla="*/ 35 w 54"/>
                <a:gd name="T3" fmla="*/ 0 h 38"/>
                <a:gd name="T4" fmla="*/ 29 w 54"/>
                <a:gd name="T5" fmla="*/ 9 h 38"/>
                <a:gd name="T6" fmla="*/ 1 w 54"/>
                <a:gd name="T7" fmla="*/ 31 h 38"/>
                <a:gd name="T8" fmla="*/ 18 w 54"/>
                <a:gd name="T9" fmla="*/ 38 h 38"/>
                <a:gd name="T10" fmla="*/ 36 w 54"/>
                <a:gd name="T11" fmla="*/ 34 h 38"/>
                <a:gd name="T12" fmla="*/ 52 w 54"/>
                <a:gd name="T13" fmla="*/ 24 h 38"/>
                <a:gd name="T14" fmla="*/ 51 w 54"/>
                <a:gd name="T15" fmla="*/ 14 h 38"/>
                <a:gd name="T16" fmla="*/ 50 w 54"/>
                <a:gd name="T17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8">
                  <a:moveTo>
                    <a:pt x="50" y="8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2" y="6"/>
                    <a:pt x="29" y="9"/>
                  </a:cubicBezTo>
                  <a:cubicBezTo>
                    <a:pt x="25" y="16"/>
                    <a:pt x="0" y="22"/>
                    <a:pt x="1" y="31"/>
                  </a:cubicBezTo>
                  <a:cubicBezTo>
                    <a:pt x="1" y="35"/>
                    <a:pt x="11" y="38"/>
                    <a:pt x="18" y="38"/>
                  </a:cubicBezTo>
                  <a:cubicBezTo>
                    <a:pt x="26" y="38"/>
                    <a:pt x="32" y="37"/>
                    <a:pt x="36" y="34"/>
                  </a:cubicBezTo>
                  <a:cubicBezTo>
                    <a:pt x="41" y="31"/>
                    <a:pt x="50" y="27"/>
                    <a:pt x="52" y="24"/>
                  </a:cubicBezTo>
                  <a:cubicBezTo>
                    <a:pt x="54" y="19"/>
                    <a:pt x="51" y="14"/>
                    <a:pt x="51" y="14"/>
                  </a:cubicBezTo>
                  <a:cubicBezTo>
                    <a:pt x="52" y="9"/>
                    <a:pt x="50" y="8"/>
                    <a:pt x="50" y="8"/>
                  </a:cubicBezTo>
                  <a:close/>
                </a:path>
              </a:pathLst>
            </a:custGeom>
            <a:solidFill>
              <a:srgbClr val="184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63"/>
            <p:cNvSpPr/>
            <p:nvPr userDrawn="1"/>
          </p:nvSpPr>
          <p:spPr bwMode="auto">
            <a:xfrm>
              <a:off x="11186733" y="6530055"/>
              <a:ext cx="88753" cy="69301"/>
            </a:xfrm>
            <a:custGeom>
              <a:avLst/>
              <a:gdLst>
                <a:gd name="T0" fmla="*/ 2 w 23"/>
                <a:gd name="T1" fmla="*/ 0 h 18"/>
                <a:gd name="T2" fmla="*/ 0 w 23"/>
                <a:gd name="T3" fmla="*/ 9 h 18"/>
                <a:gd name="T4" fmla="*/ 10 w 23"/>
                <a:gd name="T5" fmla="*/ 17 h 18"/>
                <a:gd name="T6" fmla="*/ 22 w 23"/>
                <a:gd name="T7" fmla="*/ 14 h 18"/>
                <a:gd name="T8" fmla="*/ 23 w 23"/>
                <a:gd name="T9" fmla="*/ 2 h 18"/>
                <a:gd name="T10" fmla="*/ 2 w 23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cubicBezTo>
                    <a:pt x="2" y="0"/>
                    <a:pt x="4" y="4"/>
                    <a:pt x="0" y="9"/>
                  </a:cubicBezTo>
                  <a:cubicBezTo>
                    <a:pt x="0" y="9"/>
                    <a:pt x="4" y="14"/>
                    <a:pt x="10" y="17"/>
                  </a:cubicBezTo>
                  <a:cubicBezTo>
                    <a:pt x="13" y="18"/>
                    <a:pt x="22" y="14"/>
                    <a:pt x="22" y="14"/>
                  </a:cubicBezTo>
                  <a:cubicBezTo>
                    <a:pt x="23" y="9"/>
                    <a:pt x="23" y="2"/>
                    <a:pt x="23" y="2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64"/>
            <p:cNvSpPr/>
            <p:nvPr userDrawn="1"/>
          </p:nvSpPr>
          <p:spPr bwMode="auto">
            <a:xfrm>
              <a:off x="10931415" y="4678395"/>
              <a:ext cx="460788" cy="1897860"/>
            </a:xfrm>
            <a:custGeom>
              <a:avLst/>
              <a:gdLst>
                <a:gd name="T0" fmla="*/ 82 w 119"/>
                <a:gd name="T1" fmla="*/ 0 h 491"/>
                <a:gd name="T2" fmla="*/ 0 w 119"/>
                <a:gd name="T3" fmla="*/ 23 h 491"/>
                <a:gd name="T4" fmla="*/ 18 w 119"/>
                <a:gd name="T5" fmla="*/ 274 h 491"/>
                <a:gd name="T6" fmla="*/ 63 w 119"/>
                <a:gd name="T7" fmla="*/ 479 h 491"/>
                <a:gd name="T8" fmla="*/ 98 w 119"/>
                <a:gd name="T9" fmla="*/ 482 h 491"/>
                <a:gd name="T10" fmla="*/ 81 w 119"/>
                <a:gd name="T11" fmla="*/ 265 h 491"/>
                <a:gd name="T12" fmla="*/ 82 w 119"/>
                <a:gd name="T13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491">
                  <a:moveTo>
                    <a:pt x="82" y="0"/>
                  </a:moveTo>
                  <a:cubicBezTo>
                    <a:pt x="46" y="5"/>
                    <a:pt x="13" y="27"/>
                    <a:pt x="0" y="23"/>
                  </a:cubicBezTo>
                  <a:cubicBezTo>
                    <a:pt x="0" y="33"/>
                    <a:pt x="2" y="193"/>
                    <a:pt x="18" y="274"/>
                  </a:cubicBezTo>
                  <a:cubicBezTo>
                    <a:pt x="41" y="385"/>
                    <a:pt x="63" y="479"/>
                    <a:pt x="63" y="479"/>
                  </a:cubicBezTo>
                  <a:cubicBezTo>
                    <a:pt x="63" y="479"/>
                    <a:pt x="76" y="491"/>
                    <a:pt x="98" y="482"/>
                  </a:cubicBezTo>
                  <a:cubicBezTo>
                    <a:pt x="81" y="265"/>
                    <a:pt x="81" y="265"/>
                    <a:pt x="81" y="265"/>
                  </a:cubicBezTo>
                  <a:cubicBezTo>
                    <a:pt x="77" y="205"/>
                    <a:pt x="119" y="80"/>
                    <a:pt x="82" y="0"/>
                  </a:cubicBezTo>
                  <a:close/>
                </a:path>
              </a:pathLst>
            </a:custGeom>
            <a:solidFill>
              <a:srgbClr val="184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7" name="组合 26"/>
            <p:cNvGrpSpPr/>
            <p:nvPr userDrawn="1"/>
          </p:nvGrpSpPr>
          <p:grpSpPr>
            <a:xfrm>
              <a:off x="9485418" y="3655302"/>
              <a:ext cx="189664" cy="181154"/>
              <a:chOff x="9461516" y="3642536"/>
              <a:chExt cx="189664" cy="181154"/>
            </a:xfrm>
          </p:grpSpPr>
          <p:sp>
            <p:nvSpPr>
              <p:cNvPr id="47" name="Freeform 166"/>
              <p:cNvSpPr/>
              <p:nvPr userDrawn="1"/>
            </p:nvSpPr>
            <p:spPr bwMode="auto">
              <a:xfrm>
                <a:off x="9596470" y="3677795"/>
                <a:ext cx="46200" cy="65653"/>
              </a:xfrm>
              <a:custGeom>
                <a:avLst/>
                <a:gdLst>
                  <a:gd name="T0" fmla="*/ 3 w 12"/>
                  <a:gd name="T1" fmla="*/ 2 h 17"/>
                  <a:gd name="T2" fmla="*/ 3 w 12"/>
                  <a:gd name="T3" fmla="*/ 12 h 17"/>
                  <a:gd name="T4" fmla="*/ 12 w 12"/>
                  <a:gd name="T5" fmla="*/ 17 h 17"/>
                  <a:gd name="T6" fmla="*/ 6 w 12"/>
                  <a:gd name="T7" fmla="*/ 5 h 17"/>
                  <a:gd name="T8" fmla="*/ 3 w 12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7">
                    <a:moveTo>
                      <a:pt x="3" y="2"/>
                    </a:moveTo>
                    <a:cubicBezTo>
                      <a:pt x="0" y="3"/>
                      <a:pt x="2" y="11"/>
                      <a:pt x="3" y="12"/>
                    </a:cubicBezTo>
                    <a:cubicBezTo>
                      <a:pt x="6" y="15"/>
                      <a:pt x="9" y="14"/>
                      <a:pt x="12" y="17"/>
                    </a:cubicBezTo>
                    <a:cubicBezTo>
                      <a:pt x="10" y="13"/>
                      <a:pt x="8" y="9"/>
                      <a:pt x="6" y="5"/>
                    </a:cubicBezTo>
                    <a:cubicBezTo>
                      <a:pt x="6" y="3"/>
                      <a:pt x="6" y="0"/>
                      <a:pt x="3" y="2"/>
                    </a:cubicBezTo>
                    <a:close/>
                  </a:path>
                </a:pathLst>
              </a:custGeom>
              <a:solidFill>
                <a:srgbClr val="FCD2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67"/>
              <p:cNvSpPr/>
              <p:nvPr userDrawn="1"/>
            </p:nvSpPr>
            <p:spPr bwMode="auto">
              <a:xfrm>
                <a:off x="9461516" y="3642536"/>
                <a:ext cx="189664" cy="181154"/>
              </a:xfrm>
              <a:custGeom>
                <a:avLst/>
                <a:gdLst>
                  <a:gd name="T0" fmla="*/ 38 w 49"/>
                  <a:gd name="T1" fmla="*/ 19 h 47"/>
                  <a:gd name="T2" fmla="*/ 22 w 49"/>
                  <a:gd name="T3" fmla="*/ 8 h 47"/>
                  <a:gd name="T4" fmla="*/ 11 w 49"/>
                  <a:gd name="T5" fmla="*/ 1 h 47"/>
                  <a:gd name="T6" fmla="*/ 4 w 49"/>
                  <a:gd name="T7" fmla="*/ 3 h 47"/>
                  <a:gd name="T8" fmla="*/ 3 w 49"/>
                  <a:gd name="T9" fmla="*/ 7 h 47"/>
                  <a:gd name="T10" fmla="*/ 5 w 49"/>
                  <a:gd name="T11" fmla="*/ 14 h 47"/>
                  <a:gd name="T12" fmla="*/ 13 w 49"/>
                  <a:gd name="T13" fmla="*/ 26 h 47"/>
                  <a:gd name="T14" fmla="*/ 39 w 49"/>
                  <a:gd name="T15" fmla="*/ 47 h 47"/>
                  <a:gd name="T16" fmla="*/ 49 w 49"/>
                  <a:gd name="T17" fmla="*/ 30 h 47"/>
                  <a:gd name="T18" fmla="*/ 38 w 49"/>
                  <a:gd name="T19" fmla="*/ 1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7">
                    <a:moveTo>
                      <a:pt x="38" y="19"/>
                    </a:moveTo>
                    <a:cubicBezTo>
                      <a:pt x="35" y="15"/>
                      <a:pt x="24" y="9"/>
                      <a:pt x="22" y="8"/>
                    </a:cubicBezTo>
                    <a:cubicBezTo>
                      <a:pt x="17" y="4"/>
                      <a:pt x="14" y="2"/>
                      <a:pt x="11" y="1"/>
                    </a:cubicBezTo>
                    <a:cubicBezTo>
                      <a:pt x="8" y="0"/>
                      <a:pt x="6" y="2"/>
                      <a:pt x="4" y="3"/>
                    </a:cubicBezTo>
                    <a:cubicBezTo>
                      <a:pt x="2" y="4"/>
                      <a:pt x="3" y="5"/>
                      <a:pt x="3" y="7"/>
                    </a:cubicBezTo>
                    <a:cubicBezTo>
                      <a:pt x="0" y="8"/>
                      <a:pt x="5" y="12"/>
                      <a:pt x="5" y="14"/>
                    </a:cubicBezTo>
                    <a:cubicBezTo>
                      <a:pt x="1" y="19"/>
                      <a:pt x="7" y="21"/>
                      <a:pt x="13" y="26"/>
                    </a:cubicBezTo>
                    <a:cubicBezTo>
                      <a:pt x="13" y="26"/>
                      <a:pt x="35" y="45"/>
                      <a:pt x="39" y="47"/>
                    </a:cubicBezTo>
                    <a:cubicBezTo>
                      <a:pt x="42" y="46"/>
                      <a:pt x="49" y="30"/>
                      <a:pt x="49" y="30"/>
                    </a:cubicBezTo>
                    <a:cubicBezTo>
                      <a:pt x="47" y="24"/>
                      <a:pt x="42" y="22"/>
                      <a:pt x="38" y="19"/>
                    </a:cubicBezTo>
                    <a:close/>
                  </a:path>
                </a:pathLst>
              </a:custGeom>
              <a:solidFill>
                <a:srgbClr val="FCD2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" name="Freeform 170"/>
            <p:cNvSpPr/>
            <p:nvPr userDrawn="1"/>
          </p:nvSpPr>
          <p:spPr bwMode="auto">
            <a:xfrm>
              <a:off x="9608628" y="3747095"/>
              <a:ext cx="1175677" cy="417019"/>
            </a:xfrm>
            <a:custGeom>
              <a:avLst/>
              <a:gdLst>
                <a:gd name="T0" fmla="*/ 271 w 304"/>
                <a:gd name="T1" fmla="*/ 17 h 108"/>
                <a:gd name="T2" fmla="*/ 137 w 304"/>
                <a:gd name="T3" fmla="*/ 56 h 108"/>
                <a:gd name="T4" fmla="*/ 16 w 304"/>
                <a:gd name="T5" fmla="*/ 0 h 108"/>
                <a:gd name="T6" fmla="*/ 0 w 304"/>
                <a:gd name="T7" fmla="*/ 23 h 108"/>
                <a:gd name="T8" fmla="*/ 134 w 304"/>
                <a:gd name="T9" fmla="*/ 103 h 108"/>
                <a:gd name="T10" fmla="*/ 293 w 304"/>
                <a:gd name="T11" fmla="*/ 71 h 108"/>
                <a:gd name="T12" fmla="*/ 271 w 304"/>
                <a:gd name="T13" fmla="*/ 1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108">
                  <a:moveTo>
                    <a:pt x="271" y="17"/>
                  </a:moveTo>
                  <a:cubicBezTo>
                    <a:pt x="253" y="21"/>
                    <a:pt x="161" y="51"/>
                    <a:pt x="137" y="56"/>
                  </a:cubicBezTo>
                  <a:cubicBezTo>
                    <a:pt x="95" y="37"/>
                    <a:pt x="49" y="21"/>
                    <a:pt x="16" y="0"/>
                  </a:cubicBezTo>
                  <a:cubicBezTo>
                    <a:pt x="11" y="8"/>
                    <a:pt x="5" y="15"/>
                    <a:pt x="0" y="23"/>
                  </a:cubicBezTo>
                  <a:cubicBezTo>
                    <a:pt x="34" y="47"/>
                    <a:pt x="97" y="98"/>
                    <a:pt x="134" y="103"/>
                  </a:cubicBezTo>
                  <a:cubicBezTo>
                    <a:pt x="170" y="107"/>
                    <a:pt x="262" y="108"/>
                    <a:pt x="293" y="71"/>
                  </a:cubicBezTo>
                  <a:cubicBezTo>
                    <a:pt x="304" y="59"/>
                    <a:pt x="304" y="9"/>
                    <a:pt x="271" y="17"/>
                  </a:cubicBezTo>
                  <a:close/>
                </a:path>
              </a:pathLst>
            </a:custGeom>
            <a:solidFill>
              <a:srgbClr val="D1D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71"/>
            <p:cNvSpPr/>
            <p:nvPr userDrawn="1"/>
          </p:nvSpPr>
          <p:spPr bwMode="auto">
            <a:xfrm>
              <a:off x="10559381" y="3720347"/>
              <a:ext cx="797563" cy="1379930"/>
            </a:xfrm>
            <a:custGeom>
              <a:avLst/>
              <a:gdLst>
                <a:gd name="T0" fmla="*/ 59 w 206"/>
                <a:gd name="T1" fmla="*/ 16 h 357"/>
                <a:gd name="T2" fmla="*/ 11 w 206"/>
                <a:gd name="T3" fmla="*/ 34 h 357"/>
                <a:gd name="T4" fmla="*/ 4 w 206"/>
                <a:gd name="T5" fmla="*/ 91 h 357"/>
                <a:gd name="T6" fmla="*/ 16 w 206"/>
                <a:gd name="T7" fmla="*/ 302 h 357"/>
                <a:gd name="T8" fmla="*/ 35 w 206"/>
                <a:gd name="T9" fmla="*/ 331 h 357"/>
                <a:gd name="T10" fmla="*/ 172 w 206"/>
                <a:gd name="T11" fmla="*/ 313 h 357"/>
                <a:gd name="T12" fmla="*/ 199 w 206"/>
                <a:gd name="T13" fmla="*/ 302 h 357"/>
                <a:gd name="T14" fmla="*/ 160 w 206"/>
                <a:gd name="T15" fmla="*/ 43 h 357"/>
                <a:gd name="T16" fmla="*/ 59 w 206"/>
                <a:gd name="T17" fmla="*/ 1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357">
                  <a:moveTo>
                    <a:pt x="59" y="16"/>
                  </a:moveTo>
                  <a:cubicBezTo>
                    <a:pt x="34" y="15"/>
                    <a:pt x="16" y="28"/>
                    <a:pt x="11" y="34"/>
                  </a:cubicBezTo>
                  <a:cubicBezTo>
                    <a:pt x="0" y="48"/>
                    <a:pt x="2" y="72"/>
                    <a:pt x="4" y="91"/>
                  </a:cubicBezTo>
                  <a:cubicBezTo>
                    <a:pt x="13" y="163"/>
                    <a:pt x="18" y="228"/>
                    <a:pt x="16" y="302"/>
                  </a:cubicBezTo>
                  <a:cubicBezTo>
                    <a:pt x="15" y="311"/>
                    <a:pt x="20" y="326"/>
                    <a:pt x="35" y="331"/>
                  </a:cubicBezTo>
                  <a:cubicBezTo>
                    <a:pt x="105" y="357"/>
                    <a:pt x="135" y="314"/>
                    <a:pt x="172" y="313"/>
                  </a:cubicBezTo>
                  <a:cubicBezTo>
                    <a:pt x="202" y="312"/>
                    <a:pt x="199" y="308"/>
                    <a:pt x="199" y="302"/>
                  </a:cubicBezTo>
                  <a:cubicBezTo>
                    <a:pt x="206" y="228"/>
                    <a:pt x="194" y="91"/>
                    <a:pt x="160" y="43"/>
                  </a:cubicBezTo>
                  <a:cubicBezTo>
                    <a:pt x="130" y="0"/>
                    <a:pt x="71" y="16"/>
                    <a:pt x="59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72"/>
            <p:cNvSpPr/>
            <p:nvPr userDrawn="1"/>
          </p:nvSpPr>
          <p:spPr bwMode="auto">
            <a:xfrm>
              <a:off x="10997069" y="4953165"/>
              <a:ext cx="54711" cy="62006"/>
            </a:xfrm>
            <a:custGeom>
              <a:avLst/>
              <a:gdLst>
                <a:gd name="T0" fmla="*/ 4 w 14"/>
                <a:gd name="T1" fmla="*/ 9 h 16"/>
                <a:gd name="T2" fmla="*/ 2 w 14"/>
                <a:gd name="T3" fmla="*/ 14 h 16"/>
                <a:gd name="T4" fmla="*/ 12 w 14"/>
                <a:gd name="T5" fmla="*/ 11 h 16"/>
                <a:gd name="T6" fmla="*/ 14 w 14"/>
                <a:gd name="T7" fmla="*/ 0 h 16"/>
                <a:gd name="T8" fmla="*/ 4 w 14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6">
                  <a:moveTo>
                    <a:pt x="4" y="9"/>
                  </a:moveTo>
                  <a:cubicBezTo>
                    <a:pt x="2" y="10"/>
                    <a:pt x="0" y="11"/>
                    <a:pt x="2" y="14"/>
                  </a:cubicBezTo>
                  <a:cubicBezTo>
                    <a:pt x="3" y="16"/>
                    <a:pt x="11" y="12"/>
                    <a:pt x="12" y="11"/>
                  </a:cubicBezTo>
                  <a:cubicBezTo>
                    <a:pt x="14" y="7"/>
                    <a:pt x="12" y="4"/>
                    <a:pt x="14" y="0"/>
                  </a:cubicBezTo>
                  <a:cubicBezTo>
                    <a:pt x="11" y="4"/>
                    <a:pt x="8" y="7"/>
                    <a:pt x="4" y="9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73"/>
            <p:cNvSpPr/>
            <p:nvPr userDrawn="1"/>
          </p:nvSpPr>
          <p:spPr bwMode="auto">
            <a:xfrm>
              <a:off x="10997069" y="4941008"/>
              <a:ext cx="143464" cy="205470"/>
            </a:xfrm>
            <a:custGeom>
              <a:avLst/>
              <a:gdLst>
                <a:gd name="T0" fmla="*/ 17 w 37"/>
                <a:gd name="T1" fmla="*/ 0 h 53"/>
                <a:gd name="T2" fmla="*/ 9 w 37"/>
                <a:gd name="T3" fmla="*/ 14 h 53"/>
                <a:gd name="T4" fmla="*/ 3 w 37"/>
                <a:gd name="T5" fmla="*/ 33 h 53"/>
                <a:gd name="T6" fmla="*/ 0 w 37"/>
                <a:gd name="T7" fmla="*/ 45 h 53"/>
                <a:gd name="T8" fmla="*/ 3 w 37"/>
                <a:gd name="T9" fmla="*/ 51 h 53"/>
                <a:gd name="T10" fmla="*/ 7 w 37"/>
                <a:gd name="T11" fmla="*/ 51 h 53"/>
                <a:gd name="T12" fmla="*/ 13 w 37"/>
                <a:gd name="T13" fmla="*/ 48 h 53"/>
                <a:gd name="T14" fmla="*/ 23 w 37"/>
                <a:gd name="T15" fmla="*/ 36 h 53"/>
                <a:gd name="T16" fmla="*/ 37 w 37"/>
                <a:gd name="T17" fmla="*/ 6 h 53"/>
                <a:gd name="T18" fmla="*/ 17 w 37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53">
                  <a:moveTo>
                    <a:pt x="17" y="0"/>
                  </a:moveTo>
                  <a:cubicBezTo>
                    <a:pt x="12" y="4"/>
                    <a:pt x="11" y="10"/>
                    <a:pt x="9" y="14"/>
                  </a:cubicBezTo>
                  <a:cubicBezTo>
                    <a:pt x="7" y="18"/>
                    <a:pt x="4" y="31"/>
                    <a:pt x="3" y="33"/>
                  </a:cubicBezTo>
                  <a:cubicBezTo>
                    <a:pt x="1" y="39"/>
                    <a:pt x="0" y="42"/>
                    <a:pt x="0" y="45"/>
                  </a:cubicBezTo>
                  <a:cubicBezTo>
                    <a:pt x="0" y="49"/>
                    <a:pt x="2" y="50"/>
                    <a:pt x="3" y="51"/>
                  </a:cubicBezTo>
                  <a:cubicBezTo>
                    <a:pt x="4" y="53"/>
                    <a:pt x="6" y="52"/>
                    <a:pt x="7" y="51"/>
                  </a:cubicBezTo>
                  <a:cubicBezTo>
                    <a:pt x="10" y="53"/>
                    <a:pt x="12" y="47"/>
                    <a:pt x="13" y="48"/>
                  </a:cubicBezTo>
                  <a:cubicBezTo>
                    <a:pt x="19" y="50"/>
                    <a:pt x="20" y="43"/>
                    <a:pt x="23" y="36"/>
                  </a:cubicBezTo>
                  <a:cubicBezTo>
                    <a:pt x="23" y="36"/>
                    <a:pt x="36" y="10"/>
                    <a:pt x="37" y="6"/>
                  </a:cubicBezTo>
                  <a:cubicBezTo>
                    <a:pt x="35" y="3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74"/>
            <p:cNvSpPr/>
            <p:nvPr userDrawn="1"/>
          </p:nvSpPr>
          <p:spPr bwMode="auto">
            <a:xfrm>
              <a:off x="11055427" y="4261377"/>
              <a:ext cx="274770" cy="711242"/>
            </a:xfrm>
            <a:custGeom>
              <a:avLst/>
              <a:gdLst>
                <a:gd name="T0" fmla="*/ 30 w 71"/>
                <a:gd name="T1" fmla="*/ 25 h 184"/>
                <a:gd name="T2" fmla="*/ 28 w 71"/>
                <a:gd name="T3" fmla="*/ 30 h 184"/>
                <a:gd name="T4" fmla="*/ 0 w 71"/>
                <a:gd name="T5" fmla="*/ 178 h 184"/>
                <a:gd name="T6" fmla="*/ 21 w 71"/>
                <a:gd name="T7" fmla="*/ 184 h 184"/>
                <a:gd name="T8" fmla="*/ 59 w 71"/>
                <a:gd name="T9" fmla="*/ 27 h 184"/>
                <a:gd name="T10" fmla="*/ 30 w 71"/>
                <a:gd name="T11" fmla="*/ 2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184">
                  <a:moveTo>
                    <a:pt x="30" y="25"/>
                  </a:moveTo>
                  <a:cubicBezTo>
                    <a:pt x="29" y="25"/>
                    <a:pt x="29" y="27"/>
                    <a:pt x="28" y="30"/>
                  </a:cubicBezTo>
                  <a:cubicBezTo>
                    <a:pt x="18" y="78"/>
                    <a:pt x="16" y="130"/>
                    <a:pt x="0" y="178"/>
                  </a:cubicBezTo>
                  <a:cubicBezTo>
                    <a:pt x="7" y="179"/>
                    <a:pt x="14" y="182"/>
                    <a:pt x="21" y="184"/>
                  </a:cubicBezTo>
                  <a:cubicBezTo>
                    <a:pt x="40" y="151"/>
                    <a:pt x="71" y="54"/>
                    <a:pt x="59" y="27"/>
                  </a:cubicBezTo>
                  <a:cubicBezTo>
                    <a:pt x="46" y="0"/>
                    <a:pt x="39" y="24"/>
                    <a:pt x="30" y="25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75"/>
            <p:cNvSpPr/>
            <p:nvPr userDrawn="1"/>
          </p:nvSpPr>
          <p:spPr bwMode="auto">
            <a:xfrm>
              <a:off x="10950868" y="3843143"/>
              <a:ext cx="340423" cy="673552"/>
            </a:xfrm>
            <a:custGeom>
              <a:avLst/>
              <a:gdLst>
                <a:gd name="T0" fmla="*/ 41 w 88"/>
                <a:gd name="T1" fmla="*/ 10 h 174"/>
                <a:gd name="T2" fmla="*/ 2 w 88"/>
                <a:gd name="T3" fmla="*/ 35 h 174"/>
                <a:gd name="T4" fmla="*/ 47 w 88"/>
                <a:gd name="T5" fmla="*/ 136 h 174"/>
                <a:gd name="T6" fmla="*/ 87 w 88"/>
                <a:gd name="T7" fmla="*/ 141 h 174"/>
                <a:gd name="T8" fmla="*/ 41 w 88"/>
                <a:gd name="T9" fmla="*/ 1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74">
                  <a:moveTo>
                    <a:pt x="41" y="10"/>
                  </a:moveTo>
                  <a:cubicBezTo>
                    <a:pt x="27" y="0"/>
                    <a:pt x="0" y="29"/>
                    <a:pt x="2" y="35"/>
                  </a:cubicBezTo>
                  <a:cubicBezTo>
                    <a:pt x="10" y="73"/>
                    <a:pt x="35" y="104"/>
                    <a:pt x="47" y="136"/>
                  </a:cubicBezTo>
                  <a:cubicBezTo>
                    <a:pt x="61" y="174"/>
                    <a:pt x="87" y="159"/>
                    <a:pt x="87" y="141"/>
                  </a:cubicBezTo>
                  <a:cubicBezTo>
                    <a:pt x="88" y="94"/>
                    <a:pt x="72" y="33"/>
                    <a:pt x="41" y="10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76"/>
            <p:cNvSpPr/>
            <p:nvPr userDrawn="1"/>
          </p:nvSpPr>
          <p:spPr bwMode="auto">
            <a:xfrm>
              <a:off x="10924121" y="3770195"/>
              <a:ext cx="397566" cy="1209719"/>
            </a:xfrm>
            <a:custGeom>
              <a:avLst/>
              <a:gdLst>
                <a:gd name="T0" fmla="*/ 65 w 103"/>
                <a:gd name="T1" fmla="*/ 36 h 313"/>
                <a:gd name="T2" fmla="*/ 8 w 103"/>
                <a:gd name="T3" fmla="*/ 55 h 313"/>
                <a:gd name="T4" fmla="*/ 54 w 103"/>
                <a:gd name="T5" fmla="*/ 168 h 313"/>
                <a:gd name="T6" fmla="*/ 29 w 103"/>
                <a:gd name="T7" fmla="*/ 302 h 313"/>
                <a:gd name="T8" fmla="*/ 60 w 103"/>
                <a:gd name="T9" fmla="*/ 313 h 313"/>
                <a:gd name="T10" fmla="*/ 100 w 103"/>
                <a:gd name="T11" fmla="*/ 158 h 313"/>
                <a:gd name="T12" fmla="*/ 65 w 103"/>
                <a:gd name="T13" fmla="*/ 3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313">
                  <a:moveTo>
                    <a:pt x="65" y="36"/>
                  </a:moveTo>
                  <a:cubicBezTo>
                    <a:pt x="41" y="0"/>
                    <a:pt x="0" y="30"/>
                    <a:pt x="8" y="55"/>
                  </a:cubicBezTo>
                  <a:cubicBezTo>
                    <a:pt x="15" y="77"/>
                    <a:pt x="41" y="144"/>
                    <a:pt x="54" y="168"/>
                  </a:cubicBezTo>
                  <a:cubicBezTo>
                    <a:pt x="47" y="213"/>
                    <a:pt x="42" y="259"/>
                    <a:pt x="29" y="302"/>
                  </a:cubicBezTo>
                  <a:cubicBezTo>
                    <a:pt x="39" y="306"/>
                    <a:pt x="49" y="310"/>
                    <a:pt x="60" y="313"/>
                  </a:cubicBezTo>
                  <a:cubicBezTo>
                    <a:pt x="77" y="267"/>
                    <a:pt x="103" y="207"/>
                    <a:pt x="100" y="158"/>
                  </a:cubicBezTo>
                  <a:cubicBezTo>
                    <a:pt x="96" y="109"/>
                    <a:pt x="74" y="50"/>
                    <a:pt x="65" y="36"/>
                  </a:cubicBezTo>
                  <a:close/>
                </a:path>
              </a:pathLst>
            </a:custGeom>
            <a:solidFill>
              <a:srgbClr val="D1D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81"/>
            <p:cNvSpPr/>
            <p:nvPr userDrawn="1"/>
          </p:nvSpPr>
          <p:spPr bwMode="auto">
            <a:xfrm>
              <a:off x="10734456" y="3828554"/>
              <a:ext cx="119148" cy="99696"/>
            </a:xfrm>
            <a:custGeom>
              <a:avLst/>
              <a:gdLst>
                <a:gd name="T0" fmla="*/ 3 w 31"/>
                <a:gd name="T1" fmla="*/ 7 h 26"/>
                <a:gd name="T2" fmla="*/ 13 w 31"/>
                <a:gd name="T3" fmla="*/ 25 h 26"/>
                <a:gd name="T4" fmla="*/ 28 w 31"/>
                <a:gd name="T5" fmla="*/ 12 h 26"/>
                <a:gd name="T6" fmla="*/ 3 w 31"/>
                <a:gd name="T7" fmla="*/ 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6">
                  <a:moveTo>
                    <a:pt x="3" y="7"/>
                  </a:moveTo>
                  <a:cubicBezTo>
                    <a:pt x="0" y="13"/>
                    <a:pt x="7" y="24"/>
                    <a:pt x="13" y="25"/>
                  </a:cubicBezTo>
                  <a:cubicBezTo>
                    <a:pt x="19" y="26"/>
                    <a:pt x="31" y="18"/>
                    <a:pt x="28" y="12"/>
                  </a:cubicBezTo>
                  <a:cubicBezTo>
                    <a:pt x="25" y="6"/>
                    <a:pt x="7" y="0"/>
                    <a:pt x="3" y="7"/>
                  </a:cubicBezTo>
                  <a:close/>
                </a:path>
              </a:pathLst>
            </a:custGeom>
            <a:solidFill>
              <a:srgbClr val="BD4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82"/>
            <p:cNvSpPr/>
            <p:nvPr userDrawn="1"/>
          </p:nvSpPr>
          <p:spPr bwMode="auto">
            <a:xfrm>
              <a:off x="10626250" y="3882049"/>
              <a:ext cx="255317" cy="761089"/>
            </a:xfrm>
            <a:custGeom>
              <a:avLst/>
              <a:gdLst>
                <a:gd name="T0" fmla="*/ 47 w 66"/>
                <a:gd name="T1" fmla="*/ 6 h 197"/>
                <a:gd name="T2" fmla="*/ 41 w 66"/>
                <a:gd name="T3" fmla="*/ 1 h 197"/>
                <a:gd name="T4" fmla="*/ 33 w 66"/>
                <a:gd name="T5" fmla="*/ 194 h 197"/>
                <a:gd name="T6" fmla="*/ 66 w 66"/>
                <a:gd name="T7" fmla="*/ 197 h 197"/>
                <a:gd name="T8" fmla="*/ 66 w 66"/>
                <a:gd name="T9" fmla="*/ 164 h 197"/>
                <a:gd name="T10" fmla="*/ 47 w 66"/>
                <a:gd name="T11" fmla="*/ 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97">
                  <a:moveTo>
                    <a:pt x="47" y="6"/>
                  </a:moveTo>
                  <a:cubicBezTo>
                    <a:pt x="47" y="5"/>
                    <a:pt x="42" y="0"/>
                    <a:pt x="41" y="1"/>
                  </a:cubicBezTo>
                  <a:cubicBezTo>
                    <a:pt x="10" y="60"/>
                    <a:pt x="0" y="133"/>
                    <a:pt x="33" y="194"/>
                  </a:cubicBezTo>
                  <a:cubicBezTo>
                    <a:pt x="44" y="195"/>
                    <a:pt x="55" y="196"/>
                    <a:pt x="66" y="197"/>
                  </a:cubicBezTo>
                  <a:cubicBezTo>
                    <a:pt x="66" y="186"/>
                    <a:pt x="66" y="175"/>
                    <a:pt x="66" y="164"/>
                  </a:cubicBezTo>
                  <a:cubicBezTo>
                    <a:pt x="24" y="119"/>
                    <a:pt x="33" y="61"/>
                    <a:pt x="47" y="6"/>
                  </a:cubicBezTo>
                  <a:close/>
                </a:path>
              </a:pathLst>
            </a:custGeom>
            <a:solidFill>
              <a:srgbClr val="BD4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7" name="组合 36"/>
            <p:cNvGrpSpPr/>
            <p:nvPr userDrawn="1"/>
          </p:nvGrpSpPr>
          <p:grpSpPr>
            <a:xfrm>
              <a:off x="10554740" y="3213968"/>
              <a:ext cx="526440" cy="657747"/>
              <a:chOff x="10559381" y="3217007"/>
              <a:chExt cx="526440" cy="657747"/>
            </a:xfrm>
          </p:grpSpPr>
          <p:sp>
            <p:nvSpPr>
              <p:cNvPr id="40" name="Freeform 165"/>
              <p:cNvSpPr/>
              <p:nvPr userDrawn="1"/>
            </p:nvSpPr>
            <p:spPr bwMode="auto">
              <a:xfrm>
                <a:off x="10559381" y="3271718"/>
                <a:ext cx="437687" cy="452276"/>
              </a:xfrm>
              <a:custGeom>
                <a:avLst/>
                <a:gdLst>
                  <a:gd name="T0" fmla="*/ 36 w 113"/>
                  <a:gd name="T1" fmla="*/ 19 h 117"/>
                  <a:gd name="T2" fmla="*/ 53 w 113"/>
                  <a:gd name="T3" fmla="*/ 115 h 117"/>
                  <a:gd name="T4" fmla="*/ 71 w 113"/>
                  <a:gd name="T5" fmla="*/ 42 h 117"/>
                  <a:gd name="T6" fmla="*/ 113 w 113"/>
                  <a:gd name="T7" fmla="*/ 42 h 117"/>
                  <a:gd name="T8" fmla="*/ 36 w 113"/>
                  <a:gd name="T9" fmla="*/ 1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117">
                    <a:moveTo>
                      <a:pt x="36" y="19"/>
                    </a:moveTo>
                    <a:cubicBezTo>
                      <a:pt x="0" y="43"/>
                      <a:pt x="3" y="102"/>
                      <a:pt x="53" y="115"/>
                    </a:cubicBezTo>
                    <a:cubicBezTo>
                      <a:pt x="63" y="117"/>
                      <a:pt x="77" y="53"/>
                      <a:pt x="71" y="42"/>
                    </a:cubicBezTo>
                    <a:cubicBezTo>
                      <a:pt x="86" y="39"/>
                      <a:pt x="99" y="41"/>
                      <a:pt x="113" y="42"/>
                    </a:cubicBezTo>
                    <a:cubicBezTo>
                      <a:pt x="97" y="17"/>
                      <a:pt x="63" y="0"/>
                      <a:pt x="36" y="19"/>
                    </a:cubicBezTo>
                    <a:close/>
                  </a:path>
                </a:pathLst>
              </a:custGeom>
              <a:solidFill>
                <a:srgbClr val="1848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77"/>
              <p:cNvSpPr/>
              <p:nvPr userDrawn="1"/>
            </p:nvSpPr>
            <p:spPr bwMode="auto">
              <a:xfrm>
                <a:off x="10730809" y="3623083"/>
                <a:ext cx="188449" cy="251671"/>
              </a:xfrm>
              <a:custGeom>
                <a:avLst/>
                <a:gdLst>
                  <a:gd name="T0" fmla="*/ 42 w 49"/>
                  <a:gd name="T1" fmla="*/ 0 h 65"/>
                  <a:gd name="T2" fmla="*/ 0 w 49"/>
                  <a:gd name="T3" fmla="*/ 6 h 65"/>
                  <a:gd name="T4" fmla="*/ 4 w 49"/>
                  <a:gd name="T5" fmla="*/ 49 h 65"/>
                  <a:gd name="T6" fmla="*/ 49 w 49"/>
                  <a:gd name="T7" fmla="*/ 44 h 65"/>
                  <a:gd name="T8" fmla="*/ 42 w 49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65">
                    <a:moveTo>
                      <a:pt x="42" y="0"/>
                    </a:moveTo>
                    <a:cubicBezTo>
                      <a:pt x="29" y="4"/>
                      <a:pt x="14" y="8"/>
                      <a:pt x="0" y="6"/>
                    </a:cubicBezTo>
                    <a:cubicBezTo>
                      <a:pt x="2" y="20"/>
                      <a:pt x="5" y="34"/>
                      <a:pt x="4" y="49"/>
                    </a:cubicBezTo>
                    <a:cubicBezTo>
                      <a:pt x="16" y="65"/>
                      <a:pt x="39" y="60"/>
                      <a:pt x="49" y="44"/>
                    </a:cubicBezTo>
                    <a:cubicBezTo>
                      <a:pt x="41" y="31"/>
                      <a:pt x="38" y="15"/>
                      <a:pt x="42" y="0"/>
                    </a:cubicBezTo>
                    <a:close/>
                  </a:path>
                </a:pathLst>
              </a:custGeom>
              <a:solidFill>
                <a:srgbClr val="FCD2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78"/>
              <p:cNvSpPr/>
              <p:nvPr userDrawn="1"/>
            </p:nvSpPr>
            <p:spPr bwMode="auto">
              <a:xfrm>
                <a:off x="10606797" y="3353176"/>
                <a:ext cx="297871" cy="397566"/>
              </a:xfrm>
              <a:custGeom>
                <a:avLst/>
                <a:gdLst>
                  <a:gd name="T0" fmla="*/ 55 w 77"/>
                  <a:gd name="T1" fmla="*/ 13 h 103"/>
                  <a:gd name="T2" fmla="*/ 9 w 77"/>
                  <a:gd name="T3" fmla="*/ 22 h 103"/>
                  <a:gd name="T4" fmla="*/ 31 w 77"/>
                  <a:gd name="T5" fmla="*/ 100 h 103"/>
                  <a:gd name="T6" fmla="*/ 67 w 77"/>
                  <a:gd name="T7" fmla="*/ 75 h 103"/>
                  <a:gd name="T8" fmla="*/ 71 w 77"/>
                  <a:gd name="T9" fmla="*/ 58 h 103"/>
                  <a:gd name="T10" fmla="*/ 55 w 77"/>
                  <a:gd name="T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103">
                    <a:moveTo>
                      <a:pt x="55" y="13"/>
                    </a:moveTo>
                    <a:cubicBezTo>
                      <a:pt x="44" y="8"/>
                      <a:pt x="17" y="0"/>
                      <a:pt x="9" y="22"/>
                    </a:cubicBezTo>
                    <a:cubicBezTo>
                      <a:pt x="5" y="32"/>
                      <a:pt x="0" y="93"/>
                      <a:pt x="31" y="100"/>
                    </a:cubicBezTo>
                    <a:cubicBezTo>
                      <a:pt x="45" y="103"/>
                      <a:pt x="63" y="89"/>
                      <a:pt x="67" y="75"/>
                    </a:cubicBezTo>
                    <a:cubicBezTo>
                      <a:pt x="68" y="71"/>
                      <a:pt x="71" y="58"/>
                      <a:pt x="71" y="58"/>
                    </a:cubicBezTo>
                    <a:cubicBezTo>
                      <a:pt x="77" y="39"/>
                      <a:pt x="72" y="21"/>
                      <a:pt x="55" y="13"/>
                    </a:cubicBezTo>
                    <a:close/>
                  </a:path>
                </a:pathLst>
              </a:custGeom>
              <a:solidFill>
                <a:srgbClr val="FCD2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79"/>
              <p:cNvSpPr/>
              <p:nvPr userDrawn="1"/>
            </p:nvSpPr>
            <p:spPr bwMode="auto">
              <a:xfrm>
                <a:off x="10575186" y="3217007"/>
                <a:ext cx="510635" cy="506988"/>
              </a:xfrm>
              <a:custGeom>
                <a:avLst/>
                <a:gdLst>
                  <a:gd name="T0" fmla="*/ 105 w 132"/>
                  <a:gd name="T1" fmla="*/ 36 h 131"/>
                  <a:gd name="T2" fmla="*/ 43 w 132"/>
                  <a:gd name="T3" fmla="*/ 15 h 131"/>
                  <a:gd name="T4" fmla="*/ 14 w 132"/>
                  <a:gd name="T5" fmla="*/ 5 h 131"/>
                  <a:gd name="T6" fmla="*/ 7 w 132"/>
                  <a:gd name="T7" fmla="*/ 32 h 131"/>
                  <a:gd name="T8" fmla="*/ 66 w 132"/>
                  <a:gd name="T9" fmla="*/ 62 h 131"/>
                  <a:gd name="T10" fmla="*/ 65 w 132"/>
                  <a:gd name="T11" fmla="*/ 86 h 131"/>
                  <a:gd name="T12" fmla="*/ 78 w 132"/>
                  <a:gd name="T13" fmla="*/ 72 h 131"/>
                  <a:gd name="T14" fmla="*/ 79 w 132"/>
                  <a:gd name="T15" fmla="*/ 119 h 131"/>
                  <a:gd name="T16" fmla="*/ 99 w 132"/>
                  <a:gd name="T17" fmla="*/ 117 h 131"/>
                  <a:gd name="T18" fmla="*/ 105 w 132"/>
                  <a:gd name="T19" fmla="*/ 36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" h="131">
                    <a:moveTo>
                      <a:pt x="105" y="36"/>
                    </a:moveTo>
                    <a:cubicBezTo>
                      <a:pt x="86" y="21"/>
                      <a:pt x="59" y="28"/>
                      <a:pt x="43" y="15"/>
                    </a:cubicBezTo>
                    <a:cubicBezTo>
                      <a:pt x="32" y="6"/>
                      <a:pt x="27" y="0"/>
                      <a:pt x="14" y="5"/>
                    </a:cubicBezTo>
                    <a:cubicBezTo>
                      <a:pt x="4" y="9"/>
                      <a:pt x="0" y="19"/>
                      <a:pt x="7" y="32"/>
                    </a:cubicBezTo>
                    <a:cubicBezTo>
                      <a:pt x="16" y="48"/>
                      <a:pt x="46" y="63"/>
                      <a:pt x="66" y="62"/>
                    </a:cubicBezTo>
                    <a:cubicBezTo>
                      <a:pt x="62" y="70"/>
                      <a:pt x="58" y="84"/>
                      <a:pt x="65" y="86"/>
                    </a:cubicBezTo>
                    <a:cubicBezTo>
                      <a:pt x="68" y="86"/>
                      <a:pt x="77" y="74"/>
                      <a:pt x="78" y="72"/>
                    </a:cubicBezTo>
                    <a:cubicBezTo>
                      <a:pt x="76" y="83"/>
                      <a:pt x="72" y="107"/>
                      <a:pt x="79" y="119"/>
                    </a:cubicBezTo>
                    <a:cubicBezTo>
                      <a:pt x="82" y="123"/>
                      <a:pt x="85" y="131"/>
                      <a:pt x="99" y="117"/>
                    </a:cubicBezTo>
                    <a:cubicBezTo>
                      <a:pt x="113" y="103"/>
                      <a:pt x="132" y="57"/>
                      <a:pt x="105" y="36"/>
                    </a:cubicBezTo>
                    <a:close/>
                  </a:path>
                </a:pathLst>
              </a:custGeom>
              <a:solidFill>
                <a:srgbClr val="1848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85"/>
              <p:cNvSpPr/>
              <p:nvPr userDrawn="1"/>
            </p:nvSpPr>
            <p:spPr bwMode="auto">
              <a:xfrm>
                <a:off x="10803756" y="3441930"/>
                <a:ext cx="189664" cy="216412"/>
              </a:xfrm>
              <a:custGeom>
                <a:avLst/>
                <a:gdLst>
                  <a:gd name="T0" fmla="*/ 32 w 49"/>
                  <a:gd name="T1" fmla="*/ 4 h 56"/>
                  <a:gd name="T2" fmla="*/ 4 w 49"/>
                  <a:gd name="T3" fmla="*/ 21 h 56"/>
                  <a:gd name="T4" fmla="*/ 16 w 49"/>
                  <a:gd name="T5" fmla="*/ 52 h 56"/>
                  <a:gd name="T6" fmla="*/ 44 w 49"/>
                  <a:gd name="T7" fmla="*/ 35 h 56"/>
                  <a:gd name="T8" fmla="*/ 32 w 49"/>
                  <a:gd name="T9" fmla="*/ 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6">
                    <a:moveTo>
                      <a:pt x="32" y="4"/>
                    </a:moveTo>
                    <a:cubicBezTo>
                      <a:pt x="21" y="0"/>
                      <a:pt x="9" y="8"/>
                      <a:pt x="4" y="21"/>
                    </a:cubicBezTo>
                    <a:cubicBezTo>
                      <a:pt x="0" y="35"/>
                      <a:pt x="5" y="49"/>
                      <a:pt x="16" y="52"/>
                    </a:cubicBezTo>
                    <a:cubicBezTo>
                      <a:pt x="27" y="56"/>
                      <a:pt x="39" y="48"/>
                      <a:pt x="44" y="35"/>
                    </a:cubicBezTo>
                    <a:cubicBezTo>
                      <a:pt x="49" y="22"/>
                      <a:pt x="43" y="8"/>
                      <a:pt x="3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86"/>
              <p:cNvSpPr/>
              <p:nvPr userDrawn="1"/>
            </p:nvSpPr>
            <p:spPr bwMode="auto">
              <a:xfrm>
                <a:off x="10853605" y="3475972"/>
                <a:ext cx="143464" cy="166565"/>
              </a:xfrm>
              <a:custGeom>
                <a:avLst/>
                <a:gdLst>
                  <a:gd name="T0" fmla="*/ 25 w 37"/>
                  <a:gd name="T1" fmla="*/ 3 h 43"/>
                  <a:gd name="T2" fmla="*/ 3 w 37"/>
                  <a:gd name="T3" fmla="*/ 16 h 43"/>
                  <a:gd name="T4" fmla="*/ 12 w 37"/>
                  <a:gd name="T5" fmla="*/ 40 h 43"/>
                  <a:gd name="T6" fmla="*/ 33 w 37"/>
                  <a:gd name="T7" fmla="*/ 27 h 43"/>
                  <a:gd name="T8" fmla="*/ 25 w 37"/>
                  <a:gd name="T9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43">
                    <a:moveTo>
                      <a:pt x="25" y="3"/>
                    </a:moveTo>
                    <a:cubicBezTo>
                      <a:pt x="16" y="0"/>
                      <a:pt x="7" y="6"/>
                      <a:pt x="3" y="16"/>
                    </a:cubicBezTo>
                    <a:cubicBezTo>
                      <a:pt x="0" y="27"/>
                      <a:pt x="4" y="37"/>
                      <a:pt x="12" y="40"/>
                    </a:cubicBezTo>
                    <a:cubicBezTo>
                      <a:pt x="20" y="43"/>
                      <a:pt x="30" y="37"/>
                      <a:pt x="33" y="27"/>
                    </a:cubicBezTo>
                    <a:cubicBezTo>
                      <a:pt x="37" y="17"/>
                      <a:pt x="33" y="6"/>
                      <a:pt x="25" y="3"/>
                    </a:cubicBezTo>
                    <a:close/>
                  </a:path>
                </a:pathLst>
              </a:custGeom>
              <a:solidFill>
                <a:srgbClr val="FFC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87"/>
              <p:cNvSpPr/>
              <p:nvPr userDrawn="1"/>
            </p:nvSpPr>
            <p:spPr bwMode="auto">
              <a:xfrm>
                <a:off x="10773362" y="3294818"/>
                <a:ext cx="161701" cy="173859"/>
              </a:xfrm>
              <a:custGeom>
                <a:avLst/>
                <a:gdLst>
                  <a:gd name="T0" fmla="*/ 28 w 42"/>
                  <a:gd name="T1" fmla="*/ 14 h 45"/>
                  <a:gd name="T2" fmla="*/ 15 w 42"/>
                  <a:gd name="T3" fmla="*/ 5 h 45"/>
                  <a:gd name="T4" fmla="*/ 0 w 42"/>
                  <a:gd name="T5" fmla="*/ 0 h 45"/>
                  <a:gd name="T6" fmla="*/ 13 w 42"/>
                  <a:gd name="T7" fmla="*/ 8 h 45"/>
                  <a:gd name="T8" fmla="*/ 22 w 42"/>
                  <a:gd name="T9" fmla="*/ 19 h 45"/>
                  <a:gd name="T10" fmla="*/ 26 w 42"/>
                  <a:gd name="T11" fmla="*/ 32 h 45"/>
                  <a:gd name="T12" fmla="*/ 27 w 42"/>
                  <a:gd name="T13" fmla="*/ 45 h 45"/>
                  <a:gd name="T14" fmla="*/ 42 w 42"/>
                  <a:gd name="T15" fmla="*/ 44 h 45"/>
                  <a:gd name="T16" fmla="*/ 37 w 42"/>
                  <a:gd name="T17" fmla="*/ 28 h 45"/>
                  <a:gd name="T18" fmla="*/ 28 w 42"/>
                  <a:gd name="T19" fmla="*/ 1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45">
                    <a:moveTo>
                      <a:pt x="28" y="14"/>
                    </a:moveTo>
                    <a:cubicBezTo>
                      <a:pt x="24" y="10"/>
                      <a:pt x="20" y="7"/>
                      <a:pt x="15" y="5"/>
                    </a:cubicBezTo>
                    <a:cubicBezTo>
                      <a:pt x="10" y="2"/>
                      <a:pt x="5" y="1"/>
                      <a:pt x="0" y="0"/>
                    </a:cubicBezTo>
                    <a:cubicBezTo>
                      <a:pt x="5" y="2"/>
                      <a:pt x="9" y="4"/>
                      <a:pt x="13" y="8"/>
                    </a:cubicBezTo>
                    <a:cubicBezTo>
                      <a:pt x="17" y="11"/>
                      <a:pt x="20" y="15"/>
                      <a:pt x="22" y="19"/>
                    </a:cubicBezTo>
                    <a:cubicBezTo>
                      <a:pt x="24" y="23"/>
                      <a:pt x="25" y="27"/>
                      <a:pt x="26" y="32"/>
                    </a:cubicBezTo>
                    <a:cubicBezTo>
                      <a:pt x="27" y="36"/>
                      <a:pt x="27" y="41"/>
                      <a:pt x="27" y="45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41" y="38"/>
                      <a:pt x="40" y="33"/>
                      <a:pt x="37" y="28"/>
                    </a:cubicBezTo>
                    <a:cubicBezTo>
                      <a:pt x="35" y="23"/>
                      <a:pt x="32" y="18"/>
                      <a:pt x="28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8" name="Freeform 183"/>
            <p:cNvSpPr/>
            <p:nvPr userDrawn="1"/>
          </p:nvSpPr>
          <p:spPr bwMode="auto">
            <a:xfrm>
              <a:off x="10796462" y="3754389"/>
              <a:ext cx="165349" cy="170211"/>
            </a:xfrm>
            <a:custGeom>
              <a:avLst/>
              <a:gdLst>
                <a:gd name="T0" fmla="*/ 0 w 43"/>
                <a:gd name="T1" fmla="*/ 24 h 44"/>
                <a:gd name="T2" fmla="*/ 24 w 43"/>
                <a:gd name="T3" fmla="*/ 44 h 44"/>
                <a:gd name="T4" fmla="*/ 43 w 43"/>
                <a:gd name="T5" fmla="*/ 5 h 44"/>
                <a:gd name="T6" fmla="*/ 27 w 43"/>
                <a:gd name="T7" fmla="*/ 0 h 44"/>
                <a:gd name="T8" fmla="*/ 0 w 43"/>
                <a:gd name="T9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4">
                  <a:moveTo>
                    <a:pt x="0" y="24"/>
                  </a:moveTo>
                  <a:cubicBezTo>
                    <a:pt x="9" y="33"/>
                    <a:pt x="24" y="44"/>
                    <a:pt x="24" y="44"/>
                  </a:cubicBezTo>
                  <a:cubicBezTo>
                    <a:pt x="24" y="44"/>
                    <a:pt x="40" y="19"/>
                    <a:pt x="43" y="5"/>
                  </a:cubicBezTo>
                  <a:cubicBezTo>
                    <a:pt x="38" y="1"/>
                    <a:pt x="33" y="2"/>
                    <a:pt x="27" y="0"/>
                  </a:cubicBezTo>
                  <a:cubicBezTo>
                    <a:pt x="25" y="13"/>
                    <a:pt x="11" y="21"/>
                    <a:pt x="0" y="24"/>
                  </a:cubicBezTo>
                  <a:close/>
                </a:path>
              </a:pathLst>
            </a:custGeom>
            <a:solidFill>
              <a:srgbClr val="D1D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84"/>
            <p:cNvSpPr/>
            <p:nvPr userDrawn="1"/>
          </p:nvSpPr>
          <p:spPr bwMode="auto">
            <a:xfrm>
              <a:off x="10718650" y="3782353"/>
              <a:ext cx="77811" cy="119148"/>
            </a:xfrm>
            <a:custGeom>
              <a:avLst/>
              <a:gdLst>
                <a:gd name="T0" fmla="*/ 7 w 20"/>
                <a:gd name="T1" fmla="*/ 0 h 31"/>
                <a:gd name="T2" fmla="*/ 1 w 20"/>
                <a:gd name="T3" fmla="*/ 7 h 31"/>
                <a:gd name="T4" fmla="*/ 1 w 20"/>
                <a:gd name="T5" fmla="*/ 31 h 31"/>
                <a:gd name="T6" fmla="*/ 20 w 20"/>
                <a:gd name="T7" fmla="*/ 17 h 31"/>
                <a:gd name="T8" fmla="*/ 7 w 2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1">
                  <a:moveTo>
                    <a:pt x="7" y="0"/>
                  </a:moveTo>
                  <a:cubicBezTo>
                    <a:pt x="4" y="2"/>
                    <a:pt x="3" y="2"/>
                    <a:pt x="1" y="7"/>
                  </a:cubicBezTo>
                  <a:cubicBezTo>
                    <a:pt x="0" y="13"/>
                    <a:pt x="1" y="24"/>
                    <a:pt x="1" y="31"/>
                  </a:cubicBezTo>
                  <a:cubicBezTo>
                    <a:pt x="6" y="24"/>
                    <a:pt x="11" y="18"/>
                    <a:pt x="20" y="17"/>
                  </a:cubicBezTo>
                  <a:cubicBezTo>
                    <a:pt x="14" y="12"/>
                    <a:pt x="9" y="7"/>
                    <a:pt x="7" y="0"/>
                  </a:cubicBezTo>
                  <a:close/>
                </a:path>
              </a:pathLst>
            </a:custGeom>
            <a:solidFill>
              <a:srgbClr val="D1D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365488" y="1171738"/>
            <a:ext cx="7168252" cy="2610344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365488" y="4612812"/>
            <a:ext cx="716825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65489" y="4316541"/>
            <a:ext cx="716825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 301_1"/>
          <p:cNvSpPr/>
          <p:nvPr userDrawn="1"/>
        </p:nvSpPr>
        <p:spPr>
          <a:xfrm flipH="1" flipV="1">
            <a:off x="-1" y="4035178"/>
            <a:ext cx="6706221" cy="2822820"/>
          </a:xfrm>
          <a:custGeom>
            <a:avLst/>
            <a:gdLst>
              <a:gd name="connsiteX0" fmla="*/ 0 w 3440415"/>
              <a:gd name="connsiteY0" fmla="*/ 0 h 3390900"/>
              <a:gd name="connsiteX1" fmla="*/ 3440415 w 3440415"/>
              <a:gd name="connsiteY1" fmla="*/ 0 h 3390900"/>
              <a:gd name="connsiteX2" fmla="*/ 3440415 w 3440415"/>
              <a:gd name="connsiteY2" fmla="*/ 3390900 h 3390900"/>
              <a:gd name="connsiteX3" fmla="*/ 3193 w 3440415"/>
              <a:gd name="connsiteY3" fmla="*/ 126310 h 339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0415" h="3390900">
                <a:moveTo>
                  <a:pt x="0" y="0"/>
                </a:moveTo>
                <a:lnTo>
                  <a:pt x="3440415" y="0"/>
                </a:lnTo>
                <a:lnTo>
                  <a:pt x="3440415" y="3390900"/>
                </a:lnTo>
                <a:cubicBezTo>
                  <a:pt x="1599017" y="3390900"/>
                  <a:pt x="95373" y="1944800"/>
                  <a:pt x="3193" y="126310"/>
                </a:cubicBezTo>
                <a:close/>
              </a:path>
            </a:pathLst>
          </a:custGeom>
          <a:solidFill>
            <a:srgbClr val="F1F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316429" y="3017191"/>
            <a:ext cx="4291373" cy="895350"/>
          </a:xfrm>
        </p:spPr>
        <p:txBody>
          <a:bodyPr anchor="b">
            <a:normAutofit/>
          </a:bodyPr>
          <a:lstStyle>
            <a:lvl1pPr algn="r"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317545" y="3912541"/>
            <a:ext cx="4291373" cy="1015623"/>
          </a:xfrm>
        </p:spPr>
        <p:txBody>
          <a:bodyPr anchor="t">
            <a:normAutofit/>
          </a:bodyPr>
          <a:lstStyle>
            <a:lvl1pPr marL="0" indent="0" algn="r">
              <a:lnSpc>
                <a:spcPct val="100000"/>
              </a:lnSpc>
              <a:buNone/>
              <a:defRPr sz="11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468390" y="2657929"/>
            <a:ext cx="3404708" cy="2373023"/>
            <a:chOff x="6065142" y="3542249"/>
            <a:chExt cx="3744567" cy="2609899"/>
          </a:xfrm>
        </p:grpSpPr>
        <p:sp>
          <p:nvSpPr>
            <p:cNvPr id="5" name="Freeform 188"/>
            <p:cNvSpPr/>
            <p:nvPr userDrawn="1"/>
          </p:nvSpPr>
          <p:spPr bwMode="auto">
            <a:xfrm>
              <a:off x="8914452" y="4356577"/>
              <a:ext cx="895257" cy="627185"/>
            </a:xfrm>
            <a:custGeom>
              <a:avLst/>
              <a:gdLst>
                <a:gd name="T0" fmla="*/ 163 w 167"/>
                <a:gd name="T1" fmla="*/ 0 h 117"/>
                <a:gd name="T2" fmla="*/ 34 w 167"/>
                <a:gd name="T3" fmla="*/ 0 h 117"/>
                <a:gd name="T4" fmla="*/ 32 w 167"/>
                <a:gd name="T5" fmla="*/ 2 h 117"/>
                <a:gd name="T6" fmla="*/ 1 w 167"/>
                <a:gd name="T7" fmla="*/ 113 h 117"/>
                <a:gd name="T8" fmla="*/ 4 w 167"/>
                <a:gd name="T9" fmla="*/ 117 h 117"/>
                <a:gd name="T10" fmla="*/ 124 w 167"/>
                <a:gd name="T11" fmla="*/ 117 h 117"/>
                <a:gd name="T12" fmla="*/ 138 w 167"/>
                <a:gd name="T13" fmla="*/ 106 h 117"/>
                <a:gd name="T14" fmla="*/ 166 w 167"/>
                <a:gd name="T15" fmla="*/ 4 h 117"/>
                <a:gd name="T16" fmla="*/ 163 w 167"/>
                <a:gd name="T1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17">
                  <a:moveTo>
                    <a:pt x="163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2" y="1"/>
                    <a:pt x="32" y="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0" y="115"/>
                    <a:pt x="2" y="117"/>
                    <a:pt x="4" y="117"/>
                  </a:cubicBezTo>
                  <a:cubicBezTo>
                    <a:pt x="124" y="117"/>
                    <a:pt x="124" y="117"/>
                    <a:pt x="124" y="117"/>
                  </a:cubicBezTo>
                  <a:cubicBezTo>
                    <a:pt x="130" y="117"/>
                    <a:pt x="136" y="112"/>
                    <a:pt x="138" y="106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2"/>
                    <a:pt x="165" y="0"/>
                    <a:pt x="163" y="0"/>
                  </a:cubicBezTo>
                </a:path>
              </a:pathLst>
            </a:custGeom>
            <a:solidFill>
              <a:srgbClr val="194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89"/>
            <p:cNvSpPr/>
            <p:nvPr userDrawn="1"/>
          </p:nvSpPr>
          <p:spPr bwMode="auto">
            <a:xfrm>
              <a:off x="8961660" y="4378496"/>
              <a:ext cx="821074" cy="504109"/>
            </a:xfrm>
            <a:custGeom>
              <a:avLst/>
              <a:gdLst>
                <a:gd name="T0" fmla="*/ 0 w 487"/>
                <a:gd name="T1" fmla="*/ 299 h 299"/>
                <a:gd name="T2" fmla="*/ 405 w 487"/>
                <a:gd name="T3" fmla="*/ 299 h 299"/>
                <a:gd name="T4" fmla="*/ 487 w 487"/>
                <a:gd name="T5" fmla="*/ 0 h 299"/>
                <a:gd name="T6" fmla="*/ 86 w 487"/>
                <a:gd name="T7" fmla="*/ 0 h 299"/>
                <a:gd name="T8" fmla="*/ 0 w 487"/>
                <a:gd name="T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7" h="299">
                  <a:moveTo>
                    <a:pt x="0" y="299"/>
                  </a:moveTo>
                  <a:lnTo>
                    <a:pt x="405" y="299"/>
                  </a:lnTo>
                  <a:lnTo>
                    <a:pt x="487" y="0"/>
                  </a:lnTo>
                  <a:lnTo>
                    <a:pt x="86" y="0"/>
                  </a:lnTo>
                  <a:lnTo>
                    <a:pt x="0" y="299"/>
                  </a:lnTo>
                  <a:close/>
                </a:path>
              </a:pathLst>
            </a:custGeom>
            <a:solidFill>
              <a:srgbClr val="685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90"/>
            <p:cNvSpPr/>
            <p:nvPr userDrawn="1"/>
          </p:nvSpPr>
          <p:spPr bwMode="auto">
            <a:xfrm>
              <a:off x="8961660" y="4378496"/>
              <a:ext cx="821074" cy="504109"/>
            </a:xfrm>
            <a:custGeom>
              <a:avLst/>
              <a:gdLst>
                <a:gd name="T0" fmla="*/ 0 w 487"/>
                <a:gd name="T1" fmla="*/ 299 h 299"/>
                <a:gd name="T2" fmla="*/ 405 w 487"/>
                <a:gd name="T3" fmla="*/ 299 h 299"/>
                <a:gd name="T4" fmla="*/ 487 w 487"/>
                <a:gd name="T5" fmla="*/ 0 h 299"/>
                <a:gd name="T6" fmla="*/ 86 w 487"/>
                <a:gd name="T7" fmla="*/ 0 h 299"/>
                <a:gd name="T8" fmla="*/ 0 w 487"/>
                <a:gd name="T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7" h="299">
                  <a:moveTo>
                    <a:pt x="0" y="299"/>
                  </a:moveTo>
                  <a:lnTo>
                    <a:pt x="405" y="299"/>
                  </a:lnTo>
                  <a:lnTo>
                    <a:pt x="487" y="0"/>
                  </a:lnTo>
                  <a:lnTo>
                    <a:pt x="86" y="0"/>
                  </a:lnTo>
                  <a:lnTo>
                    <a:pt x="0" y="29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91"/>
            <p:cNvSpPr/>
            <p:nvPr userDrawn="1"/>
          </p:nvSpPr>
          <p:spPr bwMode="auto">
            <a:xfrm>
              <a:off x="9037528" y="4479655"/>
              <a:ext cx="638988" cy="327080"/>
            </a:xfrm>
            <a:custGeom>
              <a:avLst/>
              <a:gdLst>
                <a:gd name="T0" fmla="*/ 117 w 119"/>
                <a:gd name="T1" fmla="*/ 0 h 61"/>
                <a:gd name="T2" fmla="*/ 116 w 119"/>
                <a:gd name="T3" fmla="*/ 0 h 61"/>
                <a:gd name="T4" fmla="*/ 91 w 119"/>
                <a:gd name="T5" fmla="*/ 23 h 61"/>
                <a:gd name="T6" fmla="*/ 66 w 119"/>
                <a:gd name="T7" fmla="*/ 31 h 61"/>
                <a:gd name="T8" fmla="*/ 65 w 119"/>
                <a:gd name="T9" fmla="*/ 32 h 61"/>
                <a:gd name="T10" fmla="*/ 65 w 119"/>
                <a:gd name="T11" fmla="*/ 32 h 61"/>
                <a:gd name="T12" fmla="*/ 46 w 119"/>
                <a:gd name="T13" fmla="*/ 52 h 61"/>
                <a:gd name="T14" fmla="*/ 21 w 119"/>
                <a:gd name="T15" fmla="*/ 39 h 61"/>
                <a:gd name="T16" fmla="*/ 21 w 119"/>
                <a:gd name="T17" fmla="*/ 38 h 61"/>
                <a:gd name="T18" fmla="*/ 19 w 119"/>
                <a:gd name="T19" fmla="*/ 39 h 61"/>
                <a:gd name="T20" fmla="*/ 0 w 119"/>
                <a:gd name="T21" fmla="*/ 58 h 61"/>
                <a:gd name="T22" fmla="*/ 2 w 119"/>
                <a:gd name="T23" fmla="*/ 61 h 61"/>
                <a:gd name="T24" fmla="*/ 21 w 119"/>
                <a:gd name="T25" fmla="*/ 43 h 61"/>
                <a:gd name="T26" fmla="*/ 46 w 119"/>
                <a:gd name="T27" fmla="*/ 56 h 61"/>
                <a:gd name="T28" fmla="*/ 46 w 119"/>
                <a:gd name="T29" fmla="*/ 56 h 61"/>
                <a:gd name="T30" fmla="*/ 48 w 119"/>
                <a:gd name="T31" fmla="*/ 55 h 61"/>
                <a:gd name="T32" fmla="*/ 67 w 119"/>
                <a:gd name="T33" fmla="*/ 35 h 61"/>
                <a:gd name="T34" fmla="*/ 92 w 119"/>
                <a:gd name="T35" fmla="*/ 27 h 61"/>
                <a:gd name="T36" fmla="*/ 118 w 119"/>
                <a:gd name="T37" fmla="*/ 3 h 61"/>
                <a:gd name="T38" fmla="*/ 119 w 119"/>
                <a:gd name="T39" fmla="*/ 1 h 61"/>
                <a:gd name="T40" fmla="*/ 117 w 119"/>
                <a:gd name="T4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61">
                  <a:moveTo>
                    <a:pt x="117" y="0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8"/>
                    <a:pt x="20" y="39"/>
                    <a:pt x="19" y="3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10" y="53"/>
                    <a:pt x="20" y="44"/>
                    <a:pt x="21" y="43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7" y="56"/>
                    <a:pt x="47" y="56"/>
                    <a:pt x="48" y="5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9" y="34"/>
                    <a:pt x="92" y="27"/>
                    <a:pt x="92" y="27"/>
                  </a:cubicBezTo>
                  <a:cubicBezTo>
                    <a:pt x="93" y="26"/>
                    <a:pt x="118" y="3"/>
                    <a:pt x="118" y="3"/>
                  </a:cubicBezTo>
                  <a:cubicBezTo>
                    <a:pt x="119" y="2"/>
                    <a:pt x="119" y="2"/>
                    <a:pt x="119" y="1"/>
                  </a:cubicBezTo>
                  <a:cubicBezTo>
                    <a:pt x="118" y="0"/>
                    <a:pt x="118" y="0"/>
                    <a:pt x="117" y="0"/>
                  </a:cubicBezTo>
                </a:path>
              </a:pathLst>
            </a:custGeom>
            <a:solidFill>
              <a:srgbClr val="FF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92"/>
            <p:cNvSpPr/>
            <p:nvPr userDrawn="1"/>
          </p:nvSpPr>
          <p:spPr bwMode="auto">
            <a:xfrm>
              <a:off x="9605705" y="4459423"/>
              <a:ext cx="91043" cy="85986"/>
            </a:xfrm>
            <a:custGeom>
              <a:avLst/>
              <a:gdLst>
                <a:gd name="T0" fmla="*/ 32 w 54"/>
                <a:gd name="T1" fmla="*/ 22 h 51"/>
                <a:gd name="T2" fmla="*/ 32 w 54"/>
                <a:gd name="T3" fmla="*/ 51 h 51"/>
                <a:gd name="T4" fmla="*/ 54 w 54"/>
                <a:gd name="T5" fmla="*/ 0 h 51"/>
                <a:gd name="T6" fmla="*/ 0 w 54"/>
                <a:gd name="T7" fmla="*/ 19 h 51"/>
                <a:gd name="T8" fmla="*/ 32 w 54"/>
                <a:gd name="T9" fmla="*/ 2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1">
                  <a:moveTo>
                    <a:pt x="32" y="22"/>
                  </a:moveTo>
                  <a:lnTo>
                    <a:pt x="32" y="51"/>
                  </a:lnTo>
                  <a:lnTo>
                    <a:pt x="54" y="0"/>
                  </a:lnTo>
                  <a:lnTo>
                    <a:pt x="0" y="19"/>
                  </a:lnTo>
                  <a:lnTo>
                    <a:pt x="32" y="22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93"/>
            <p:cNvSpPr/>
            <p:nvPr userDrawn="1"/>
          </p:nvSpPr>
          <p:spPr bwMode="auto">
            <a:xfrm>
              <a:off x="9069563" y="4506630"/>
              <a:ext cx="96102" cy="48894"/>
            </a:xfrm>
            <a:custGeom>
              <a:avLst/>
              <a:gdLst>
                <a:gd name="T0" fmla="*/ 57 w 57"/>
                <a:gd name="T1" fmla="*/ 0 h 29"/>
                <a:gd name="T2" fmla="*/ 10 w 57"/>
                <a:gd name="T3" fmla="*/ 0 h 29"/>
                <a:gd name="T4" fmla="*/ 0 w 57"/>
                <a:gd name="T5" fmla="*/ 29 h 29"/>
                <a:gd name="T6" fmla="*/ 48 w 57"/>
                <a:gd name="T7" fmla="*/ 29 h 29"/>
                <a:gd name="T8" fmla="*/ 57 w 57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9">
                  <a:moveTo>
                    <a:pt x="57" y="0"/>
                  </a:moveTo>
                  <a:lnTo>
                    <a:pt x="10" y="0"/>
                  </a:lnTo>
                  <a:lnTo>
                    <a:pt x="0" y="29"/>
                  </a:lnTo>
                  <a:lnTo>
                    <a:pt x="48" y="2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8A74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94"/>
            <p:cNvSpPr/>
            <p:nvPr userDrawn="1"/>
          </p:nvSpPr>
          <p:spPr bwMode="auto">
            <a:xfrm>
              <a:off x="9069563" y="4506630"/>
              <a:ext cx="96102" cy="48894"/>
            </a:xfrm>
            <a:custGeom>
              <a:avLst/>
              <a:gdLst>
                <a:gd name="T0" fmla="*/ 57 w 57"/>
                <a:gd name="T1" fmla="*/ 0 h 29"/>
                <a:gd name="T2" fmla="*/ 10 w 57"/>
                <a:gd name="T3" fmla="*/ 0 h 29"/>
                <a:gd name="T4" fmla="*/ 0 w 57"/>
                <a:gd name="T5" fmla="*/ 29 h 29"/>
                <a:gd name="T6" fmla="*/ 48 w 57"/>
                <a:gd name="T7" fmla="*/ 29 h 29"/>
                <a:gd name="T8" fmla="*/ 57 w 57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9">
                  <a:moveTo>
                    <a:pt x="57" y="0"/>
                  </a:moveTo>
                  <a:lnTo>
                    <a:pt x="10" y="0"/>
                  </a:lnTo>
                  <a:lnTo>
                    <a:pt x="0" y="29"/>
                  </a:lnTo>
                  <a:lnTo>
                    <a:pt x="48" y="29"/>
                  </a:lnTo>
                  <a:lnTo>
                    <a:pt x="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95"/>
            <p:cNvSpPr/>
            <p:nvPr userDrawn="1"/>
          </p:nvSpPr>
          <p:spPr bwMode="auto">
            <a:xfrm>
              <a:off x="9054388" y="4570698"/>
              <a:ext cx="91043" cy="48894"/>
            </a:xfrm>
            <a:custGeom>
              <a:avLst/>
              <a:gdLst>
                <a:gd name="T0" fmla="*/ 54 w 54"/>
                <a:gd name="T1" fmla="*/ 0 h 29"/>
                <a:gd name="T2" fmla="*/ 6 w 54"/>
                <a:gd name="T3" fmla="*/ 0 h 29"/>
                <a:gd name="T4" fmla="*/ 0 w 54"/>
                <a:gd name="T5" fmla="*/ 29 h 29"/>
                <a:gd name="T6" fmla="*/ 47 w 54"/>
                <a:gd name="T7" fmla="*/ 29 h 29"/>
                <a:gd name="T8" fmla="*/ 54 w 5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9">
                  <a:moveTo>
                    <a:pt x="54" y="0"/>
                  </a:moveTo>
                  <a:lnTo>
                    <a:pt x="6" y="0"/>
                  </a:lnTo>
                  <a:lnTo>
                    <a:pt x="0" y="29"/>
                  </a:lnTo>
                  <a:lnTo>
                    <a:pt x="47" y="29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A74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96"/>
            <p:cNvSpPr/>
            <p:nvPr userDrawn="1"/>
          </p:nvSpPr>
          <p:spPr bwMode="auto">
            <a:xfrm>
              <a:off x="9054388" y="4570698"/>
              <a:ext cx="91043" cy="48894"/>
            </a:xfrm>
            <a:custGeom>
              <a:avLst/>
              <a:gdLst>
                <a:gd name="T0" fmla="*/ 54 w 54"/>
                <a:gd name="T1" fmla="*/ 0 h 29"/>
                <a:gd name="T2" fmla="*/ 6 w 54"/>
                <a:gd name="T3" fmla="*/ 0 h 29"/>
                <a:gd name="T4" fmla="*/ 0 w 54"/>
                <a:gd name="T5" fmla="*/ 29 h 29"/>
                <a:gd name="T6" fmla="*/ 47 w 54"/>
                <a:gd name="T7" fmla="*/ 29 h 29"/>
                <a:gd name="T8" fmla="*/ 54 w 5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9">
                  <a:moveTo>
                    <a:pt x="54" y="0"/>
                  </a:moveTo>
                  <a:lnTo>
                    <a:pt x="6" y="0"/>
                  </a:lnTo>
                  <a:lnTo>
                    <a:pt x="0" y="29"/>
                  </a:lnTo>
                  <a:lnTo>
                    <a:pt x="47" y="29"/>
                  </a:lnTo>
                  <a:lnTo>
                    <a:pt x="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97"/>
            <p:cNvSpPr/>
            <p:nvPr userDrawn="1"/>
          </p:nvSpPr>
          <p:spPr bwMode="auto">
            <a:xfrm>
              <a:off x="9032471" y="4636450"/>
              <a:ext cx="96102" cy="47207"/>
            </a:xfrm>
            <a:custGeom>
              <a:avLst/>
              <a:gdLst>
                <a:gd name="T0" fmla="*/ 57 w 57"/>
                <a:gd name="T1" fmla="*/ 0 h 28"/>
                <a:gd name="T2" fmla="*/ 9 w 57"/>
                <a:gd name="T3" fmla="*/ 0 h 28"/>
                <a:gd name="T4" fmla="*/ 0 w 57"/>
                <a:gd name="T5" fmla="*/ 28 h 28"/>
                <a:gd name="T6" fmla="*/ 48 w 57"/>
                <a:gd name="T7" fmla="*/ 28 h 28"/>
                <a:gd name="T8" fmla="*/ 57 w 57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8">
                  <a:moveTo>
                    <a:pt x="57" y="0"/>
                  </a:moveTo>
                  <a:lnTo>
                    <a:pt x="9" y="0"/>
                  </a:lnTo>
                  <a:lnTo>
                    <a:pt x="0" y="28"/>
                  </a:lnTo>
                  <a:lnTo>
                    <a:pt x="48" y="28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8A74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98"/>
            <p:cNvSpPr/>
            <p:nvPr userDrawn="1"/>
          </p:nvSpPr>
          <p:spPr bwMode="auto">
            <a:xfrm>
              <a:off x="9032471" y="4636450"/>
              <a:ext cx="96102" cy="47207"/>
            </a:xfrm>
            <a:custGeom>
              <a:avLst/>
              <a:gdLst>
                <a:gd name="T0" fmla="*/ 57 w 57"/>
                <a:gd name="T1" fmla="*/ 0 h 28"/>
                <a:gd name="T2" fmla="*/ 9 w 57"/>
                <a:gd name="T3" fmla="*/ 0 h 28"/>
                <a:gd name="T4" fmla="*/ 0 w 57"/>
                <a:gd name="T5" fmla="*/ 28 h 28"/>
                <a:gd name="T6" fmla="*/ 48 w 57"/>
                <a:gd name="T7" fmla="*/ 28 h 28"/>
                <a:gd name="T8" fmla="*/ 57 w 57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8">
                  <a:moveTo>
                    <a:pt x="57" y="0"/>
                  </a:moveTo>
                  <a:lnTo>
                    <a:pt x="9" y="0"/>
                  </a:lnTo>
                  <a:lnTo>
                    <a:pt x="0" y="28"/>
                  </a:lnTo>
                  <a:lnTo>
                    <a:pt x="48" y="28"/>
                  </a:lnTo>
                  <a:lnTo>
                    <a:pt x="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99"/>
            <p:cNvSpPr/>
            <p:nvPr userDrawn="1"/>
          </p:nvSpPr>
          <p:spPr bwMode="auto">
            <a:xfrm>
              <a:off x="9015611" y="4705576"/>
              <a:ext cx="91043" cy="42150"/>
            </a:xfrm>
            <a:custGeom>
              <a:avLst/>
              <a:gdLst>
                <a:gd name="T0" fmla="*/ 54 w 54"/>
                <a:gd name="T1" fmla="*/ 0 h 25"/>
                <a:gd name="T2" fmla="*/ 7 w 54"/>
                <a:gd name="T3" fmla="*/ 0 h 25"/>
                <a:gd name="T4" fmla="*/ 0 w 54"/>
                <a:gd name="T5" fmla="*/ 25 h 25"/>
                <a:gd name="T6" fmla="*/ 38 w 54"/>
                <a:gd name="T7" fmla="*/ 25 h 25"/>
                <a:gd name="T8" fmla="*/ 51 w 54"/>
                <a:gd name="T9" fmla="*/ 16 h 25"/>
                <a:gd name="T10" fmla="*/ 54 w 54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25">
                  <a:moveTo>
                    <a:pt x="54" y="0"/>
                  </a:moveTo>
                  <a:lnTo>
                    <a:pt x="7" y="0"/>
                  </a:lnTo>
                  <a:lnTo>
                    <a:pt x="0" y="25"/>
                  </a:lnTo>
                  <a:lnTo>
                    <a:pt x="38" y="25"/>
                  </a:lnTo>
                  <a:lnTo>
                    <a:pt x="51" y="1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A74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00"/>
            <p:cNvSpPr/>
            <p:nvPr userDrawn="1"/>
          </p:nvSpPr>
          <p:spPr bwMode="auto">
            <a:xfrm>
              <a:off x="9015611" y="4705576"/>
              <a:ext cx="91043" cy="42150"/>
            </a:xfrm>
            <a:custGeom>
              <a:avLst/>
              <a:gdLst>
                <a:gd name="T0" fmla="*/ 54 w 54"/>
                <a:gd name="T1" fmla="*/ 0 h 25"/>
                <a:gd name="T2" fmla="*/ 7 w 54"/>
                <a:gd name="T3" fmla="*/ 0 h 25"/>
                <a:gd name="T4" fmla="*/ 0 w 54"/>
                <a:gd name="T5" fmla="*/ 25 h 25"/>
                <a:gd name="T6" fmla="*/ 38 w 54"/>
                <a:gd name="T7" fmla="*/ 25 h 25"/>
                <a:gd name="T8" fmla="*/ 51 w 54"/>
                <a:gd name="T9" fmla="*/ 16 h 25"/>
                <a:gd name="T10" fmla="*/ 54 w 54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25">
                  <a:moveTo>
                    <a:pt x="54" y="0"/>
                  </a:moveTo>
                  <a:lnTo>
                    <a:pt x="7" y="0"/>
                  </a:lnTo>
                  <a:lnTo>
                    <a:pt x="0" y="25"/>
                  </a:lnTo>
                  <a:lnTo>
                    <a:pt x="38" y="25"/>
                  </a:lnTo>
                  <a:lnTo>
                    <a:pt x="51" y="16"/>
                  </a:lnTo>
                  <a:lnTo>
                    <a:pt x="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01"/>
            <p:cNvSpPr/>
            <p:nvPr userDrawn="1"/>
          </p:nvSpPr>
          <p:spPr bwMode="auto">
            <a:xfrm>
              <a:off x="9079678" y="4732552"/>
              <a:ext cx="21918" cy="15174"/>
            </a:xfrm>
            <a:custGeom>
              <a:avLst/>
              <a:gdLst>
                <a:gd name="T0" fmla="*/ 13 w 13"/>
                <a:gd name="T1" fmla="*/ 0 h 9"/>
                <a:gd name="T2" fmla="*/ 0 w 13"/>
                <a:gd name="T3" fmla="*/ 9 h 9"/>
                <a:gd name="T4" fmla="*/ 10 w 13"/>
                <a:gd name="T5" fmla="*/ 9 h 9"/>
                <a:gd name="T6" fmla="*/ 13 w 13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CF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02"/>
            <p:cNvSpPr/>
            <p:nvPr userDrawn="1"/>
          </p:nvSpPr>
          <p:spPr bwMode="auto">
            <a:xfrm>
              <a:off x="9079678" y="4732552"/>
              <a:ext cx="21918" cy="15174"/>
            </a:xfrm>
            <a:custGeom>
              <a:avLst/>
              <a:gdLst>
                <a:gd name="T0" fmla="*/ 13 w 13"/>
                <a:gd name="T1" fmla="*/ 0 h 9"/>
                <a:gd name="T2" fmla="*/ 0 w 13"/>
                <a:gd name="T3" fmla="*/ 9 h 9"/>
                <a:gd name="T4" fmla="*/ 10 w 13"/>
                <a:gd name="T5" fmla="*/ 9 h 9"/>
                <a:gd name="T6" fmla="*/ 13 w 13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3"/>
            <p:cNvSpPr/>
            <p:nvPr userDrawn="1"/>
          </p:nvSpPr>
          <p:spPr bwMode="auto">
            <a:xfrm>
              <a:off x="8319300" y="4811792"/>
              <a:ext cx="728344" cy="139937"/>
            </a:xfrm>
            <a:custGeom>
              <a:avLst/>
              <a:gdLst>
                <a:gd name="T0" fmla="*/ 131 w 136"/>
                <a:gd name="T1" fmla="*/ 15 h 26"/>
                <a:gd name="T2" fmla="*/ 6 w 136"/>
                <a:gd name="T3" fmla="*/ 0 h 26"/>
                <a:gd name="T4" fmla="*/ 0 w 136"/>
                <a:gd name="T5" fmla="*/ 5 h 26"/>
                <a:gd name="T6" fmla="*/ 5 w 136"/>
                <a:gd name="T7" fmla="*/ 11 h 26"/>
                <a:gd name="T8" fmla="*/ 130 w 136"/>
                <a:gd name="T9" fmla="*/ 25 h 26"/>
                <a:gd name="T10" fmla="*/ 136 w 136"/>
                <a:gd name="T11" fmla="*/ 21 h 26"/>
                <a:gd name="T12" fmla="*/ 131 w 136"/>
                <a:gd name="T13" fmla="*/ 1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26">
                  <a:moveTo>
                    <a:pt x="131" y="15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8"/>
                    <a:pt x="2" y="10"/>
                    <a:pt x="5" y="11"/>
                  </a:cubicBezTo>
                  <a:cubicBezTo>
                    <a:pt x="130" y="25"/>
                    <a:pt x="130" y="25"/>
                    <a:pt x="130" y="25"/>
                  </a:cubicBezTo>
                  <a:cubicBezTo>
                    <a:pt x="133" y="26"/>
                    <a:pt x="136" y="24"/>
                    <a:pt x="136" y="21"/>
                  </a:cubicBezTo>
                  <a:cubicBezTo>
                    <a:pt x="136" y="18"/>
                    <a:pt x="134" y="15"/>
                    <a:pt x="131" y="15"/>
                  </a:cubicBezTo>
                  <a:close/>
                </a:path>
              </a:pathLst>
            </a:custGeom>
            <a:solidFill>
              <a:srgbClr val="B0C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4"/>
            <p:cNvSpPr/>
            <p:nvPr userDrawn="1"/>
          </p:nvSpPr>
          <p:spPr bwMode="auto">
            <a:xfrm>
              <a:off x="8951544" y="4882604"/>
              <a:ext cx="681137" cy="138251"/>
            </a:xfrm>
            <a:custGeom>
              <a:avLst/>
              <a:gdLst>
                <a:gd name="T0" fmla="*/ 122 w 127"/>
                <a:gd name="T1" fmla="*/ 14 h 26"/>
                <a:gd name="T2" fmla="*/ 7 w 127"/>
                <a:gd name="T3" fmla="*/ 1 h 26"/>
                <a:gd name="T4" fmla="*/ 1 w 127"/>
                <a:gd name="T5" fmla="*/ 6 h 26"/>
                <a:gd name="T6" fmla="*/ 5 w 127"/>
                <a:gd name="T7" fmla="*/ 12 h 26"/>
                <a:gd name="T8" fmla="*/ 121 w 127"/>
                <a:gd name="T9" fmla="*/ 25 h 26"/>
                <a:gd name="T10" fmla="*/ 127 w 127"/>
                <a:gd name="T11" fmla="*/ 20 h 26"/>
                <a:gd name="T12" fmla="*/ 122 w 127"/>
                <a:gd name="T13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26">
                  <a:moveTo>
                    <a:pt x="122" y="14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0"/>
                    <a:pt x="1" y="3"/>
                    <a:pt x="1" y="6"/>
                  </a:cubicBezTo>
                  <a:cubicBezTo>
                    <a:pt x="0" y="9"/>
                    <a:pt x="2" y="11"/>
                    <a:pt x="5" y="12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4" y="26"/>
                    <a:pt x="126" y="23"/>
                    <a:pt x="127" y="20"/>
                  </a:cubicBezTo>
                  <a:cubicBezTo>
                    <a:pt x="127" y="17"/>
                    <a:pt x="125" y="15"/>
                    <a:pt x="122" y="14"/>
                  </a:cubicBezTo>
                  <a:close/>
                </a:path>
              </a:pathLst>
            </a:custGeom>
            <a:solidFill>
              <a:srgbClr val="D1D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05"/>
            <p:cNvSpPr/>
            <p:nvPr userDrawn="1"/>
          </p:nvSpPr>
          <p:spPr bwMode="auto">
            <a:xfrm>
              <a:off x="9408444" y="4956787"/>
              <a:ext cx="59010" cy="21918"/>
            </a:xfrm>
            <a:custGeom>
              <a:avLst/>
              <a:gdLst>
                <a:gd name="T0" fmla="*/ 0 w 35"/>
                <a:gd name="T1" fmla="*/ 10 h 13"/>
                <a:gd name="T2" fmla="*/ 31 w 35"/>
                <a:gd name="T3" fmla="*/ 13 h 13"/>
                <a:gd name="T4" fmla="*/ 35 w 35"/>
                <a:gd name="T5" fmla="*/ 3 h 13"/>
                <a:gd name="T6" fmla="*/ 0 w 35"/>
                <a:gd name="T7" fmla="*/ 0 h 13"/>
                <a:gd name="T8" fmla="*/ 0 w 35"/>
                <a:gd name="T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3">
                  <a:moveTo>
                    <a:pt x="0" y="10"/>
                  </a:moveTo>
                  <a:lnTo>
                    <a:pt x="31" y="13"/>
                  </a:lnTo>
                  <a:lnTo>
                    <a:pt x="35" y="3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194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07"/>
            <p:cNvSpPr/>
            <p:nvPr userDrawn="1"/>
          </p:nvSpPr>
          <p:spPr bwMode="auto">
            <a:xfrm>
              <a:off x="9349434" y="4946671"/>
              <a:ext cx="42150" cy="21918"/>
            </a:xfrm>
            <a:custGeom>
              <a:avLst/>
              <a:gdLst>
                <a:gd name="T0" fmla="*/ 0 w 25"/>
                <a:gd name="T1" fmla="*/ 9 h 13"/>
                <a:gd name="T2" fmla="*/ 25 w 25"/>
                <a:gd name="T3" fmla="*/ 13 h 13"/>
                <a:gd name="T4" fmla="*/ 25 w 25"/>
                <a:gd name="T5" fmla="*/ 3 h 13"/>
                <a:gd name="T6" fmla="*/ 3 w 25"/>
                <a:gd name="T7" fmla="*/ 0 h 13"/>
                <a:gd name="T8" fmla="*/ 0 w 25"/>
                <a:gd name="T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3">
                  <a:moveTo>
                    <a:pt x="0" y="9"/>
                  </a:moveTo>
                  <a:lnTo>
                    <a:pt x="25" y="13"/>
                  </a:lnTo>
                  <a:lnTo>
                    <a:pt x="25" y="3"/>
                  </a:ln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194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8"/>
            <p:cNvSpPr/>
            <p:nvPr userDrawn="1"/>
          </p:nvSpPr>
          <p:spPr bwMode="auto">
            <a:xfrm>
              <a:off x="9113397" y="4400413"/>
              <a:ext cx="59010" cy="59010"/>
            </a:xfrm>
            <a:custGeom>
              <a:avLst/>
              <a:gdLst>
                <a:gd name="T0" fmla="*/ 6 w 11"/>
                <a:gd name="T1" fmla="*/ 0 h 11"/>
                <a:gd name="T2" fmla="*/ 0 w 11"/>
                <a:gd name="T3" fmla="*/ 6 h 11"/>
                <a:gd name="T4" fmla="*/ 5 w 11"/>
                <a:gd name="T5" fmla="*/ 11 h 11"/>
                <a:gd name="T6" fmla="*/ 11 w 11"/>
                <a:gd name="T7" fmla="*/ 6 h 11"/>
                <a:gd name="T8" fmla="*/ 6 w 11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6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1"/>
                    <a:pt x="5" y="11"/>
                  </a:cubicBezTo>
                  <a:cubicBezTo>
                    <a:pt x="8" y="11"/>
                    <a:pt x="11" y="9"/>
                    <a:pt x="11" y="6"/>
                  </a:cubicBezTo>
                  <a:cubicBezTo>
                    <a:pt x="11" y="2"/>
                    <a:pt x="9" y="0"/>
                    <a:pt x="6" y="0"/>
                  </a:cubicBezTo>
                </a:path>
              </a:pathLst>
            </a:custGeom>
            <a:solidFill>
              <a:srgbClr val="8A74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9"/>
            <p:cNvSpPr/>
            <p:nvPr userDrawn="1"/>
          </p:nvSpPr>
          <p:spPr bwMode="auto">
            <a:xfrm>
              <a:off x="8968403" y="5005681"/>
              <a:ext cx="47207" cy="21918"/>
            </a:xfrm>
            <a:custGeom>
              <a:avLst/>
              <a:gdLst>
                <a:gd name="T0" fmla="*/ 7 w 9"/>
                <a:gd name="T1" fmla="*/ 1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2 h 4"/>
                <a:gd name="T8" fmla="*/ 7 w 9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7" y="1"/>
                  </a:moveTo>
                  <a:cubicBezTo>
                    <a:pt x="4" y="1"/>
                    <a:pt x="2" y="1"/>
                    <a:pt x="0" y="0"/>
                  </a:cubicBezTo>
                  <a:cubicBezTo>
                    <a:pt x="2" y="1"/>
                    <a:pt x="1" y="3"/>
                    <a:pt x="3" y="4"/>
                  </a:cubicBezTo>
                  <a:cubicBezTo>
                    <a:pt x="5" y="4"/>
                    <a:pt x="9" y="3"/>
                    <a:pt x="9" y="2"/>
                  </a:cubicBezTo>
                  <a:cubicBezTo>
                    <a:pt x="9" y="1"/>
                    <a:pt x="8" y="1"/>
                    <a:pt x="7" y="1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0"/>
            <p:cNvSpPr/>
            <p:nvPr userDrawn="1"/>
          </p:nvSpPr>
          <p:spPr bwMode="auto">
            <a:xfrm>
              <a:off x="8914451" y="5000622"/>
              <a:ext cx="155110" cy="123077"/>
            </a:xfrm>
            <a:custGeom>
              <a:avLst/>
              <a:gdLst>
                <a:gd name="T0" fmla="*/ 24 w 29"/>
                <a:gd name="T1" fmla="*/ 11 h 23"/>
                <a:gd name="T2" fmla="*/ 15 w 29"/>
                <a:gd name="T3" fmla="*/ 4 h 23"/>
                <a:gd name="T4" fmla="*/ 8 w 29"/>
                <a:gd name="T5" fmla="*/ 0 h 23"/>
                <a:gd name="T6" fmla="*/ 0 w 29"/>
                <a:gd name="T7" fmla="*/ 9 h 23"/>
                <a:gd name="T8" fmla="*/ 17 w 29"/>
                <a:gd name="T9" fmla="*/ 19 h 23"/>
                <a:gd name="T10" fmla="*/ 23 w 29"/>
                <a:gd name="T11" fmla="*/ 20 h 23"/>
                <a:gd name="T12" fmla="*/ 27 w 29"/>
                <a:gd name="T13" fmla="*/ 20 h 23"/>
                <a:gd name="T14" fmla="*/ 29 w 29"/>
                <a:gd name="T15" fmla="*/ 19 h 23"/>
                <a:gd name="T16" fmla="*/ 29 w 29"/>
                <a:gd name="T17" fmla="*/ 15 h 23"/>
                <a:gd name="T18" fmla="*/ 24 w 29"/>
                <a:gd name="T1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24" y="11"/>
                  </a:moveTo>
                  <a:cubicBezTo>
                    <a:pt x="23" y="11"/>
                    <a:pt x="18" y="6"/>
                    <a:pt x="15" y="4"/>
                  </a:cubicBezTo>
                  <a:cubicBezTo>
                    <a:pt x="13" y="3"/>
                    <a:pt x="10" y="1"/>
                    <a:pt x="8" y="0"/>
                  </a:cubicBezTo>
                  <a:cubicBezTo>
                    <a:pt x="8" y="0"/>
                    <a:pt x="1" y="7"/>
                    <a:pt x="0" y="9"/>
                  </a:cubicBezTo>
                  <a:cubicBezTo>
                    <a:pt x="4" y="12"/>
                    <a:pt x="16" y="19"/>
                    <a:pt x="17" y="19"/>
                  </a:cubicBezTo>
                  <a:cubicBezTo>
                    <a:pt x="21" y="23"/>
                    <a:pt x="23" y="22"/>
                    <a:pt x="23" y="20"/>
                  </a:cubicBezTo>
                  <a:cubicBezTo>
                    <a:pt x="23" y="20"/>
                    <a:pt x="27" y="21"/>
                    <a:pt x="27" y="20"/>
                  </a:cubicBezTo>
                  <a:cubicBezTo>
                    <a:pt x="27" y="20"/>
                    <a:pt x="28" y="20"/>
                    <a:pt x="29" y="19"/>
                  </a:cubicBezTo>
                  <a:cubicBezTo>
                    <a:pt x="29" y="18"/>
                    <a:pt x="29" y="16"/>
                    <a:pt x="29" y="15"/>
                  </a:cubicBezTo>
                  <a:cubicBezTo>
                    <a:pt x="28" y="14"/>
                    <a:pt x="25" y="12"/>
                    <a:pt x="24" y="11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11"/>
            <p:cNvSpPr/>
            <p:nvPr userDrawn="1"/>
          </p:nvSpPr>
          <p:spPr bwMode="auto">
            <a:xfrm>
              <a:off x="8560395" y="4688716"/>
              <a:ext cx="401264" cy="364172"/>
            </a:xfrm>
            <a:custGeom>
              <a:avLst/>
              <a:gdLst>
                <a:gd name="T0" fmla="*/ 18 w 75"/>
                <a:gd name="T1" fmla="*/ 3 h 68"/>
                <a:gd name="T2" fmla="*/ 16 w 75"/>
                <a:gd name="T3" fmla="*/ 1 h 68"/>
                <a:gd name="T4" fmla="*/ 3 w 75"/>
                <a:gd name="T5" fmla="*/ 9 h 68"/>
                <a:gd name="T6" fmla="*/ 68 w 75"/>
                <a:gd name="T7" fmla="*/ 68 h 68"/>
                <a:gd name="T8" fmla="*/ 75 w 75"/>
                <a:gd name="T9" fmla="*/ 59 h 68"/>
                <a:gd name="T10" fmla="*/ 18 w 75"/>
                <a:gd name="T11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68">
                  <a:moveTo>
                    <a:pt x="18" y="3"/>
                  </a:moveTo>
                  <a:cubicBezTo>
                    <a:pt x="17" y="2"/>
                    <a:pt x="17" y="2"/>
                    <a:pt x="16" y="1"/>
                  </a:cubicBezTo>
                  <a:cubicBezTo>
                    <a:pt x="12" y="0"/>
                    <a:pt x="5" y="0"/>
                    <a:pt x="3" y="9"/>
                  </a:cubicBezTo>
                  <a:cubicBezTo>
                    <a:pt x="0" y="18"/>
                    <a:pt x="47" y="55"/>
                    <a:pt x="68" y="68"/>
                  </a:cubicBezTo>
                  <a:cubicBezTo>
                    <a:pt x="69" y="65"/>
                    <a:pt x="71" y="62"/>
                    <a:pt x="75" y="59"/>
                  </a:cubicBezTo>
                  <a:cubicBezTo>
                    <a:pt x="62" y="51"/>
                    <a:pt x="29" y="11"/>
                    <a:pt x="18" y="3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12"/>
            <p:cNvSpPr/>
            <p:nvPr userDrawn="1"/>
          </p:nvSpPr>
          <p:spPr bwMode="auto">
            <a:xfrm>
              <a:off x="8437319" y="4287453"/>
              <a:ext cx="263013" cy="536142"/>
            </a:xfrm>
            <a:custGeom>
              <a:avLst/>
              <a:gdLst>
                <a:gd name="T0" fmla="*/ 37 w 49"/>
                <a:gd name="T1" fmla="*/ 3 h 100"/>
                <a:gd name="T2" fmla="*/ 9 w 49"/>
                <a:gd name="T3" fmla="*/ 10 h 100"/>
                <a:gd name="T4" fmla="*/ 27 w 49"/>
                <a:gd name="T5" fmla="*/ 88 h 100"/>
                <a:gd name="T6" fmla="*/ 44 w 49"/>
                <a:gd name="T7" fmla="*/ 76 h 100"/>
                <a:gd name="T8" fmla="*/ 37 w 49"/>
                <a:gd name="T9" fmla="*/ 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00">
                  <a:moveTo>
                    <a:pt x="37" y="3"/>
                  </a:moveTo>
                  <a:cubicBezTo>
                    <a:pt x="36" y="0"/>
                    <a:pt x="13" y="7"/>
                    <a:pt x="9" y="10"/>
                  </a:cubicBezTo>
                  <a:cubicBezTo>
                    <a:pt x="0" y="16"/>
                    <a:pt x="17" y="70"/>
                    <a:pt x="27" y="88"/>
                  </a:cubicBezTo>
                  <a:cubicBezTo>
                    <a:pt x="31" y="95"/>
                    <a:pt x="49" y="100"/>
                    <a:pt x="44" y="76"/>
                  </a:cubicBezTo>
                  <a:cubicBezTo>
                    <a:pt x="40" y="56"/>
                    <a:pt x="40" y="15"/>
                    <a:pt x="37" y="3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13"/>
            <p:cNvSpPr/>
            <p:nvPr userDrawn="1"/>
          </p:nvSpPr>
          <p:spPr bwMode="auto">
            <a:xfrm>
              <a:off x="8425516" y="4238559"/>
              <a:ext cx="542886" cy="826131"/>
            </a:xfrm>
            <a:custGeom>
              <a:avLst/>
              <a:gdLst>
                <a:gd name="T0" fmla="*/ 66 w 101"/>
                <a:gd name="T1" fmla="*/ 106 h 154"/>
                <a:gd name="T2" fmla="*/ 50 w 101"/>
                <a:gd name="T3" fmla="*/ 89 h 154"/>
                <a:gd name="T4" fmla="*/ 49 w 101"/>
                <a:gd name="T5" fmla="*/ 84 h 154"/>
                <a:gd name="T6" fmla="*/ 43 w 101"/>
                <a:gd name="T7" fmla="*/ 10 h 154"/>
                <a:gd name="T8" fmla="*/ 7 w 101"/>
                <a:gd name="T9" fmla="*/ 20 h 154"/>
                <a:gd name="T10" fmla="*/ 26 w 101"/>
                <a:gd name="T11" fmla="*/ 98 h 154"/>
                <a:gd name="T12" fmla="*/ 91 w 101"/>
                <a:gd name="T13" fmla="*/ 154 h 154"/>
                <a:gd name="T14" fmla="*/ 101 w 101"/>
                <a:gd name="T15" fmla="*/ 140 h 154"/>
                <a:gd name="T16" fmla="*/ 66 w 101"/>
                <a:gd name="T17" fmla="*/ 10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4">
                  <a:moveTo>
                    <a:pt x="66" y="106"/>
                  </a:moveTo>
                  <a:cubicBezTo>
                    <a:pt x="60" y="99"/>
                    <a:pt x="54" y="93"/>
                    <a:pt x="50" y="89"/>
                  </a:cubicBezTo>
                  <a:cubicBezTo>
                    <a:pt x="50" y="88"/>
                    <a:pt x="50" y="86"/>
                    <a:pt x="49" y="84"/>
                  </a:cubicBezTo>
                  <a:cubicBezTo>
                    <a:pt x="47" y="75"/>
                    <a:pt x="51" y="20"/>
                    <a:pt x="43" y="10"/>
                  </a:cubicBezTo>
                  <a:cubicBezTo>
                    <a:pt x="35" y="1"/>
                    <a:pt x="16" y="0"/>
                    <a:pt x="7" y="20"/>
                  </a:cubicBezTo>
                  <a:cubicBezTo>
                    <a:pt x="0" y="33"/>
                    <a:pt x="18" y="84"/>
                    <a:pt x="26" y="98"/>
                  </a:cubicBezTo>
                  <a:cubicBezTo>
                    <a:pt x="34" y="113"/>
                    <a:pt x="73" y="143"/>
                    <a:pt x="91" y="154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94" y="136"/>
                    <a:pt x="78" y="119"/>
                    <a:pt x="66" y="106"/>
                  </a:cubicBezTo>
                  <a:close/>
                </a:path>
              </a:pathLst>
            </a:custGeom>
            <a:solidFill>
              <a:srgbClr val="C6FF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14"/>
            <p:cNvSpPr/>
            <p:nvPr userDrawn="1"/>
          </p:nvSpPr>
          <p:spPr bwMode="auto">
            <a:xfrm>
              <a:off x="8533419" y="5000622"/>
              <a:ext cx="1040251" cy="411380"/>
            </a:xfrm>
            <a:custGeom>
              <a:avLst/>
              <a:gdLst>
                <a:gd name="T0" fmla="*/ 170 w 194"/>
                <a:gd name="T1" fmla="*/ 30 h 77"/>
                <a:gd name="T2" fmla="*/ 21 w 194"/>
                <a:gd name="T3" fmla="*/ 1 h 77"/>
                <a:gd name="T4" fmla="*/ 27 w 194"/>
                <a:gd name="T5" fmla="*/ 60 h 77"/>
                <a:gd name="T6" fmla="*/ 174 w 194"/>
                <a:gd name="T7" fmla="*/ 70 h 77"/>
                <a:gd name="T8" fmla="*/ 170 w 194"/>
                <a:gd name="T9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77">
                  <a:moveTo>
                    <a:pt x="170" y="30"/>
                  </a:moveTo>
                  <a:cubicBezTo>
                    <a:pt x="128" y="8"/>
                    <a:pt x="40" y="0"/>
                    <a:pt x="21" y="1"/>
                  </a:cubicBezTo>
                  <a:cubicBezTo>
                    <a:pt x="11" y="2"/>
                    <a:pt x="0" y="46"/>
                    <a:pt x="27" y="60"/>
                  </a:cubicBezTo>
                  <a:cubicBezTo>
                    <a:pt x="62" y="77"/>
                    <a:pt x="151" y="73"/>
                    <a:pt x="174" y="70"/>
                  </a:cubicBezTo>
                  <a:cubicBezTo>
                    <a:pt x="182" y="69"/>
                    <a:pt x="194" y="42"/>
                    <a:pt x="170" y="30"/>
                  </a:cubicBezTo>
                  <a:close/>
                </a:path>
              </a:pathLst>
            </a:custGeom>
            <a:solidFill>
              <a:srgbClr val="B0C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15"/>
            <p:cNvSpPr/>
            <p:nvPr userDrawn="1"/>
          </p:nvSpPr>
          <p:spPr bwMode="auto">
            <a:xfrm>
              <a:off x="9074620" y="5965004"/>
              <a:ext cx="70811" cy="74183"/>
            </a:xfrm>
            <a:custGeom>
              <a:avLst/>
              <a:gdLst>
                <a:gd name="T0" fmla="*/ 1 w 13"/>
                <a:gd name="T1" fmla="*/ 2 h 14"/>
                <a:gd name="T2" fmla="*/ 1 w 13"/>
                <a:gd name="T3" fmla="*/ 14 h 14"/>
                <a:gd name="T4" fmla="*/ 12 w 13"/>
                <a:gd name="T5" fmla="*/ 10 h 14"/>
                <a:gd name="T6" fmla="*/ 13 w 13"/>
                <a:gd name="T7" fmla="*/ 3 h 14"/>
                <a:gd name="T8" fmla="*/ 3 w 13"/>
                <a:gd name="T9" fmla="*/ 1 h 14"/>
                <a:gd name="T10" fmla="*/ 1 w 13"/>
                <a:gd name="T11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4">
                  <a:moveTo>
                    <a:pt x="1" y="2"/>
                  </a:moveTo>
                  <a:cubicBezTo>
                    <a:pt x="0" y="9"/>
                    <a:pt x="1" y="14"/>
                    <a:pt x="1" y="14"/>
                  </a:cubicBezTo>
                  <a:cubicBezTo>
                    <a:pt x="1" y="14"/>
                    <a:pt x="8" y="14"/>
                    <a:pt x="12" y="10"/>
                  </a:cubicBezTo>
                  <a:cubicBezTo>
                    <a:pt x="12" y="10"/>
                    <a:pt x="12" y="7"/>
                    <a:pt x="13" y="3"/>
                  </a:cubicBezTo>
                  <a:cubicBezTo>
                    <a:pt x="10" y="0"/>
                    <a:pt x="6" y="0"/>
                    <a:pt x="3" y="1"/>
                  </a:cubicBezTo>
                  <a:cubicBezTo>
                    <a:pt x="2" y="2"/>
                    <a:pt x="1" y="2"/>
                    <a:pt x="1" y="2"/>
                  </a:cubicBezTo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16"/>
            <p:cNvSpPr/>
            <p:nvPr userDrawn="1"/>
          </p:nvSpPr>
          <p:spPr bwMode="auto">
            <a:xfrm>
              <a:off x="9074620" y="5145617"/>
              <a:ext cx="493993" cy="861537"/>
            </a:xfrm>
            <a:custGeom>
              <a:avLst/>
              <a:gdLst>
                <a:gd name="T0" fmla="*/ 38 w 92"/>
                <a:gd name="T1" fmla="*/ 36 h 161"/>
                <a:gd name="T2" fmla="*/ 0 w 92"/>
                <a:gd name="T3" fmla="*/ 156 h 161"/>
                <a:gd name="T4" fmla="*/ 13 w 92"/>
                <a:gd name="T5" fmla="*/ 161 h 161"/>
                <a:gd name="T6" fmla="*/ 78 w 92"/>
                <a:gd name="T7" fmla="*/ 42 h 161"/>
                <a:gd name="T8" fmla="*/ 38 w 92"/>
                <a:gd name="T9" fmla="*/ 3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61">
                  <a:moveTo>
                    <a:pt x="38" y="36"/>
                  </a:moveTo>
                  <a:cubicBezTo>
                    <a:pt x="19" y="92"/>
                    <a:pt x="0" y="156"/>
                    <a:pt x="0" y="156"/>
                  </a:cubicBezTo>
                  <a:cubicBezTo>
                    <a:pt x="5" y="154"/>
                    <a:pt x="11" y="157"/>
                    <a:pt x="13" y="161"/>
                  </a:cubicBezTo>
                  <a:cubicBezTo>
                    <a:pt x="13" y="161"/>
                    <a:pt x="46" y="100"/>
                    <a:pt x="78" y="42"/>
                  </a:cubicBezTo>
                  <a:cubicBezTo>
                    <a:pt x="92" y="18"/>
                    <a:pt x="50" y="0"/>
                    <a:pt x="38" y="36"/>
                  </a:cubicBezTo>
                  <a:close/>
                </a:path>
              </a:pathLst>
            </a:custGeom>
            <a:solidFill>
              <a:srgbClr val="B0C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17"/>
            <p:cNvSpPr/>
            <p:nvPr userDrawn="1"/>
          </p:nvSpPr>
          <p:spPr bwMode="auto">
            <a:xfrm>
              <a:off x="9074620" y="5991980"/>
              <a:ext cx="182086" cy="144994"/>
            </a:xfrm>
            <a:custGeom>
              <a:avLst/>
              <a:gdLst>
                <a:gd name="T0" fmla="*/ 14 w 34"/>
                <a:gd name="T1" fmla="*/ 5 h 27"/>
                <a:gd name="T2" fmla="*/ 12 w 34"/>
                <a:gd name="T3" fmla="*/ 2 h 27"/>
                <a:gd name="T4" fmla="*/ 1 w 34"/>
                <a:gd name="T5" fmla="*/ 6 h 27"/>
                <a:gd name="T6" fmla="*/ 3 w 34"/>
                <a:gd name="T7" fmla="*/ 16 h 27"/>
                <a:gd name="T8" fmla="*/ 13 w 34"/>
                <a:gd name="T9" fmla="*/ 25 h 27"/>
                <a:gd name="T10" fmla="*/ 24 w 34"/>
                <a:gd name="T11" fmla="*/ 26 h 27"/>
                <a:gd name="T12" fmla="*/ 34 w 34"/>
                <a:gd name="T13" fmla="*/ 20 h 27"/>
                <a:gd name="T14" fmla="*/ 14 w 34"/>
                <a:gd name="T15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27">
                  <a:moveTo>
                    <a:pt x="14" y="5"/>
                  </a:moveTo>
                  <a:cubicBezTo>
                    <a:pt x="12" y="3"/>
                    <a:pt x="12" y="2"/>
                    <a:pt x="12" y="2"/>
                  </a:cubicBezTo>
                  <a:cubicBezTo>
                    <a:pt x="12" y="2"/>
                    <a:pt x="3" y="0"/>
                    <a:pt x="1" y="6"/>
                  </a:cubicBezTo>
                  <a:cubicBezTo>
                    <a:pt x="1" y="6"/>
                    <a:pt x="0" y="12"/>
                    <a:pt x="3" y="16"/>
                  </a:cubicBezTo>
                  <a:cubicBezTo>
                    <a:pt x="4" y="17"/>
                    <a:pt x="10" y="24"/>
                    <a:pt x="13" y="25"/>
                  </a:cubicBezTo>
                  <a:cubicBezTo>
                    <a:pt x="16" y="27"/>
                    <a:pt x="20" y="26"/>
                    <a:pt x="24" y="26"/>
                  </a:cubicBezTo>
                  <a:cubicBezTo>
                    <a:pt x="29" y="25"/>
                    <a:pt x="34" y="22"/>
                    <a:pt x="34" y="20"/>
                  </a:cubicBezTo>
                  <a:cubicBezTo>
                    <a:pt x="33" y="15"/>
                    <a:pt x="18" y="8"/>
                    <a:pt x="14" y="5"/>
                  </a:cubicBezTo>
                </a:path>
              </a:pathLst>
            </a:custGeom>
            <a:solidFill>
              <a:srgbClr val="685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36" name="Picture 218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5431" y="6104941"/>
              <a:ext cx="64067" cy="47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Freeform 219"/>
            <p:cNvSpPr/>
            <p:nvPr userDrawn="1"/>
          </p:nvSpPr>
          <p:spPr bwMode="auto">
            <a:xfrm>
              <a:off x="9079677" y="6034130"/>
              <a:ext cx="161854" cy="96102"/>
            </a:xfrm>
            <a:custGeom>
              <a:avLst/>
              <a:gdLst>
                <a:gd name="T0" fmla="*/ 8 w 30"/>
                <a:gd name="T1" fmla="*/ 0 h 18"/>
                <a:gd name="T2" fmla="*/ 4 w 30"/>
                <a:gd name="T3" fmla="*/ 10 h 18"/>
                <a:gd name="T4" fmla="*/ 13 w 30"/>
                <a:gd name="T5" fmla="*/ 18 h 18"/>
                <a:gd name="T6" fmla="*/ 16 w 30"/>
                <a:gd name="T7" fmla="*/ 18 h 18"/>
                <a:gd name="T8" fmla="*/ 17 w 30"/>
                <a:gd name="T9" fmla="*/ 18 h 18"/>
                <a:gd name="T10" fmla="*/ 21 w 30"/>
                <a:gd name="T11" fmla="*/ 18 h 18"/>
                <a:gd name="T12" fmla="*/ 22 w 30"/>
                <a:gd name="T13" fmla="*/ 18 h 18"/>
                <a:gd name="T14" fmla="*/ 30 w 30"/>
                <a:gd name="T15" fmla="*/ 13 h 18"/>
                <a:gd name="T16" fmla="*/ 11 w 30"/>
                <a:gd name="T17" fmla="*/ 0 h 18"/>
                <a:gd name="T18" fmla="*/ 8 w 30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18">
                  <a:moveTo>
                    <a:pt x="8" y="0"/>
                  </a:moveTo>
                  <a:cubicBezTo>
                    <a:pt x="4" y="0"/>
                    <a:pt x="0" y="4"/>
                    <a:pt x="4" y="10"/>
                  </a:cubicBezTo>
                  <a:cubicBezTo>
                    <a:pt x="5" y="11"/>
                    <a:pt x="11" y="16"/>
                    <a:pt x="13" y="18"/>
                  </a:cubicBezTo>
                  <a:cubicBezTo>
                    <a:pt x="14" y="18"/>
                    <a:pt x="15" y="18"/>
                    <a:pt x="16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8"/>
                    <a:pt x="21" y="18"/>
                  </a:cubicBezTo>
                  <a:cubicBezTo>
                    <a:pt x="21" y="18"/>
                    <a:pt x="22" y="18"/>
                    <a:pt x="22" y="18"/>
                  </a:cubicBezTo>
                  <a:cubicBezTo>
                    <a:pt x="26" y="17"/>
                    <a:pt x="30" y="15"/>
                    <a:pt x="30" y="13"/>
                  </a:cubicBezTo>
                  <a:cubicBezTo>
                    <a:pt x="30" y="9"/>
                    <a:pt x="16" y="3"/>
                    <a:pt x="11" y="0"/>
                  </a:cubicBezTo>
                  <a:cubicBezTo>
                    <a:pt x="10" y="0"/>
                    <a:pt x="9" y="0"/>
                    <a:pt x="8" y="0"/>
                  </a:cubicBezTo>
                </a:path>
              </a:pathLst>
            </a:custGeom>
            <a:solidFill>
              <a:srgbClr val="2A1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20"/>
            <p:cNvSpPr/>
            <p:nvPr userDrawn="1"/>
          </p:nvSpPr>
          <p:spPr bwMode="auto">
            <a:xfrm>
              <a:off x="8602545" y="5959947"/>
              <a:ext cx="85986" cy="96102"/>
            </a:xfrm>
            <a:custGeom>
              <a:avLst/>
              <a:gdLst>
                <a:gd name="T0" fmla="*/ 5 w 16"/>
                <a:gd name="T1" fmla="*/ 2 h 18"/>
                <a:gd name="T2" fmla="*/ 0 w 16"/>
                <a:gd name="T3" fmla="*/ 11 h 18"/>
                <a:gd name="T4" fmla="*/ 13 w 16"/>
                <a:gd name="T5" fmla="*/ 18 h 18"/>
                <a:gd name="T6" fmla="*/ 16 w 16"/>
                <a:gd name="T7" fmla="*/ 5 h 18"/>
                <a:gd name="T8" fmla="*/ 14 w 16"/>
                <a:gd name="T9" fmla="*/ 3 h 18"/>
                <a:gd name="T10" fmla="*/ 5 w 16"/>
                <a:gd name="T11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5" y="2"/>
                  </a:moveTo>
                  <a:cubicBezTo>
                    <a:pt x="3" y="7"/>
                    <a:pt x="0" y="11"/>
                    <a:pt x="0" y="11"/>
                  </a:cubicBezTo>
                  <a:cubicBezTo>
                    <a:pt x="4" y="15"/>
                    <a:pt x="13" y="18"/>
                    <a:pt x="13" y="18"/>
                  </a:cubicBezTo>
                  <a:cubicBezTo>
                    <a:pt x="13" y="18"/>
                    <a:pt x="15" y="11"/>
                    <a:pt x="16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1" y="1"/>
                    <a:pt x="8" y="0"/>
                    <a:pt x="5" y="2"/>
                  </a:cubicBezTo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21"/>
            <p:cNvSpPr/>
            <p:nvPr userDrawn="1"/>
          </p:nvSpPr>
          <p:spPr bwMode="auto">
            <a:xfrm>
              <a:off x="8624462" y="5236660"/>
              <a:ext cx="445099" cy="770494"/>
            </a:xfrm>
            <a:custGeom>
              <a:avLst/>
              <a:gdLst>
                <a:gd name="T0" fmla="*/ 35 w 83"/>
                <a:gd name="T1" fmla="*/ 37 h 144"/>
                <a:gd name="T2" fmla="*/ 0 w 83"/>
                <a:gd name="T3" fmla="*/ 139 h 144"/>
                <a:gd name="T4" fmla="*/ 13 w 83"/>
                <a:gd name="T5" fmla="*/ 144 h 144"/>
                <a:gd name="T6" fmla="*/ 69 w 83"/>
                <a:gd name="T7" fmla="*/ 45 h 144"/>
                <a:gd name="T8" fmla="*/ 35 w 83"/>
                <a:gd name="T9" fmla="*/ 3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44">
                  <a:moveTo>
                    <a:pt x="35" y="37"/>
                  </a:moveTo>
                  <a:cubicBezTo>
                    <a:pt x="16" y="92"/>
                    <a:pt x="0" y="139"/>
                    <a:pt x="0" y="139"/>
                  </a:cubicBezTo>
                  <a:cubicBezTo>
                    <a:pt x="5" y="137"/>
                    <a:pt x="11" y="140"/>
                    <a:pt x="13" y="144"/>
                  </a:cubicBezTo>
                  <a:cubicBezTo>
                    <a:pt x="13" y="144"/>
                    <a:pt x="37" y="104"/>
                    <a:pt x="69" y="45"/>
                  </a:cubicBezTo>
                  <a:cubicBezTo>
                    <a:pt x="83" y="21"/>
                    <a:pt x="47" y="0"/>
                    <a:pt x="35" y="37"/>
                  </a:cubicBezTo>
                  <a:close/>
                </a:path>
              </a:pathLst>
            </a:custGeom>
            <a:solidFill>
              <a:srgbClr val="B0C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22"/>
            <p:cNvSpPr/>
            <p:nvPr userDrawn="1"/>
          </p:nvSpPr>
          <p:spPr bwMode="auto">
            <a:xfrm>
              <a:off x="8501386" y="5997038"/>
              <a:ext cx="177029" cy="139937"/>
            </a:xfrm>
            <a:custGeom>
              <a:avLst/>
              <a:gdLst>
                <a:gd name="T0" fmla="*/ 29 w 33"/>
                <a:gd name="T1" fmla="*/ 1 h 26"/>
                <a:gd name="T2" fmla="*/ 29 w 33"/>
                <a:gd name="T3" fmla="*/ 1 h 26"/>
                <a:gd name="T4" fmla="*/ 20 w 33"/>
                <a:gd name="T5" fmla="*/ 3 h 26"/>
                <a:gd name="T6" fmla="*/ 19 w 33"/>
                <a:gd name="T7" fmla="*/ 4 h 26"/>
                <a:gd name="T8" fmla="*/ 0 w 33"/>
                <a:gd name="T9" fmla="*/ 19 h 26"/>
                <a:gd name="T10" fmla="*/ 9 w 33"/>
                <a:gd name="T11" fmla="*/ 25 h 26"/>
                <a:gd name="T12" fmla="*/ 20 w 33"/>
                <a:gd name="T13" fmla="*/ 24 h 26"/>
                <a:gd name="T14" fmla="*/ 31 w 33"/>
                <a:gd name="T15" fmla="*/ 15 h 26"/>
                <a:gd name="T16" fmla="*/ 33 w 33"/>
                <a:gd name="T17" fmla="*/ 8 h 26"/>
                <a:gd name="T18" fmla="*/ 29 w 33"/>
                <a:gd name="T1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26">
                  <a:moveTo>
                    <a:pt x="29" y="1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26" y="0"/>
                    <a:pt x="22" y="1"/>
                    <a:pt x="20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6" y="7"/>
                    <a:pt x="1" y="14"/>
                    <a:pt x="0" y="19"/>
                  </a:cubicBezTo>
                  <a:cubicBezTo>
                    <a:pt x="0" y="21"/>
                    <a:pt x="5" y="24"/>
                    <a:pt x="9" y="25"/>
                  </a:cubicBezTo>
                  <a:cubicBezTo>
                    <a:pt x="14" y="25"/>
                    <a:pt x="18" y="26"/>
                    <a:pt x="20" y="24"/>
                  </a:cubicBezTo>
                  <a:cubicBezTo>
                    <a:pt x="23" y="23"/>
                    <a:pt x="30" y="16"/>
                    <a:pt x="31" y="15"/>
                  </a:cubicBezTo>
                  <a:cubicBezTo>
                    <a:pt x="32" y="13"/>
                    <a:pt x="32" y="10"/>
                    <a:pt x="33" y="8"/>
                  </a:cubicBezTo>
                  <a:cubicBezTo>
                    <a:pt x="33" y="5"/>
                    <a:pt x="31" y="2"/>
                    <a:pt x="29" y="1"/>
                  </a:cubicBezTo>
                </a:path>
              </a:pathLst>
            </a:custGeom>
            <a:solidFill>
              <a:srgbClr val="685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41" name="Picture 22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535" y="6104941"/>
              <a:ext cx="64067" cy="47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224"/>
            <p:cNvSpPr/>
            <p:nvPr userDrawn="1"/>
          </p:nvSpPr>
          <p:spPr bwMode="auto">
            <a:xfrm>
              <a:off x="8511502" y="6034130"/>
              <a:ext cx="161854" cy="96102"/>
            </a:xfrm>
            <a:custGeom>
              <a:avLst/>
              <a:gdLst>
                <a:gd name="T0" fmla="*/ 22 w 30"/>
                <a:gd name="T1" fmla="*/ 0 h 18"/>
                <a:gd name="T2" fmla="*/ 20 w 30"/>
                <a:gd name="T3" fmla="*/ 0 h 18"/>
                <a:gd name="T4" fmla="*/ 0 w 30"/>
                <a:gd name="T5" fmla="*/ 13 h 18"/>
                <a:gd name="T6" fmla="*/ 8 w 30"/>
                <a:gd name="T7" fmla="*/ 18 h 18"/>
                <a:gd name="T8" fmla="*/ 10 w 30"/>
                <a:gd name="T9" fmla="*/ 18 h 18"/>
                <a:gd name="T10" fmla="*/ 13 w 30"/>
                <a:gd name="T11" fmla="*/ 18 h 18"/>
                <a:gd name="T12" fmla="*/ 14 w 30"/>
                <a:gd name="T13" fmla="*/ 18 h 18"/>
                <a:gd name="T14" fmla="*/ 17 w 30"/>
                <a:gd name="T15" fmla="*/ 18 h 18"/>
                <a:gd name="T16" fmla="*/ 26 w 30"/>
                <a:gd name="T17" fmla="*/ 10 h 18"/>
                <a:gd name="T18" fmla="*/ 22 w 30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18">
                  <a:moveTo>
                    <a:pt x="22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15" y="3"/>
                    <a:pt x="1" y="9"/>
                    <a:pt x="0" y="13"/>
                  </a:cubicBezTo>
                  <a:cubicBezTo>
                    <a:pt x="0" y="15"/>
                    <a:pt x="5" y="17"/>
                    <a:pt x="8" y="18"/>
                  </a:cubicBezTo>
                  <a:cubicBezTo>
                    <a:pt x="9" y="18"/>
                    <a:pt x="9" y="18"/>
                    <a:pt x="10" y="18"/>
                  </a:cubicBezTo>
                  <a:cubicBezTo>
                    <a:pt x="11" y="18"/>
                    <a:pt x="12" y="18"/>
                    <a:pt x="13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0" y="16"/>
                    <a:pt x="25" y="11"/>
                    <a:pt x="26" y="10"/>
                  </a:cubicBezTo>
                  <a:cubicBezTo>
                    <a:pt x="30" y="4"/>
                    <a:pt x="26" y="0"/>
                    <a:pt x="22" y="0"/>
                  </a:cubicBezTo>
                </a:path>
              </a:pathLst>
            </a:custGeom>
            <a:solidFill>
              <a:srgbClr val="2A1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25"/>
            <p:cNvSpPr/>
            <p:nvPr userDrawn="1"/>
          </p:nvSpPr>
          <p:spPr bwMode="auto">
            <a:xfrm>
              <a:off x="8351333" y="4870802"/>
              <a:ext cx="696311" cy="456902"/>
            </a:xfrm>
            <a:custGeom>
              <a:avLst/>
              <a:gdLst>
                <a:gd name="T0" fmla="*/ 117 w 130"/>
                <a:gd name="T1" fmla="*/ 4 h 85"/>
                <a:gd name="T2" fmla="*/ 80 w 130"/>
                <a:gd name="T3" fmla="*/ 8 h 85"/>
                <a:gd name="T4" fmla="*/ 18 w 130"/>
                <a:gd name="T5" fmla="*/ 2 h 85"/>
                <a:gd name="T6" fmla="*/ 4 w 130"/>
                <a:gd name="T7" fmla="*/ 0 h 85"/>
                <a:gd name="T8" fmla="*/ 0 w 130"/>
                <a:gd name="T9" fmla="*/ 52 h 85"/>
                <a:gd name="T10" fmla="*/ 101 w 130"/>
                <a:gd name="T11" fmla="*/ 65 h 85"/>
                <a:gd name="T12" fmla="*/ 130 w 130"/>
                <a:gd name="T13" fmla="*/ 33 h 85"/>
                <a:gd name="T14" fmla="*/ 117 w 130"/>
                <a:gd name="T15" fmla="*/ 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85">
                  <a:moveTo>
                    <a:pt x="117" y="4"/>
                  </a:moveTo>
                  <a:cubicBezTo>
                    <a:pt x="106" y="7"/>
                    <a:pt x="93" y="9"/>
                    <a:pt x="80" y="8"/>
                  </a:cubicBezTo>
                  <a:cubicBezTo>
                    <a:pt x="59" y="8"/>
                    <a:pt x="39" y="5"/>
                    <a:pt x="18" y="2"/>
                  </a:cubicBezTo>
                  <a:cubicBezTo>
                    <a:pt x="13" y="1"/>
                    <a:pt x="8" y="1"/>
                    <a:pt x="4" y="0"/>
                  </a:cubicBezTo>
                  <a:cubicBezTo>
                    <a:pt x="2" y="18"/>
                    <a:pt x="0" y="36"/>
                    <a:pt x="0" y="52"/>
                  </a:cubicBezTo>
                  <a:cubicBezTo>
                    <a:pt x="2" y="52"/>
                    <a:pt x="46" y="85"/>
                    <a:pt x="101" y="65"/>
                  </a:cubicBezTo>
                  <a:cubicBezTo>
                    <a:pt x="111" y="61"/>
                    <a:pt x="124" y="55"/>
                    <a:pt x="130" y="33"/>
                  </a:cubicBezTo>
                  <a:cubicBezTo>
                    <a:pt x="121" y="27"/>
                    <a:pt x="117" y="24"/>
                    <a:pt x="117" y="4"/>
                  </a:cubicBezTo>
                  <a:close/>
                </a:path>
              </a:pathLst>
            </a:custGeom>
            <a:solidFill>
              <a:srgbClr val="685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26"/>
            <p:cNvSpPr/>
            <p:nvPr userDrawn="1"/>
          </p:nvSpPr>
          <p:spPr bwMode="auto">
            <a:xfrm>
              <a:off x="8646381" y="4046357"/>
              <a:ext cx="133193" cy="204004"/>
            </a:xfrm>
            <a:custGeom>
              <a:avLst/>
              <a:gdLst>
                <a:gd name="T0" fmla="*/ 3 w 25"/>
                <a:gd name="T1" fmla="*/ 0 h 38"/>
                <a:gd name="T2" fmla="*/ 0 w 25"/>
                <a:gd name="T3" fmla="*/ 26 h 38"/>
                <a:gd name="T4" fmla="*/ 25 w 25"/>
                <a:gd name="T5" fmla="*/ 31 h 38"/>
                <a:gd name="T6" fmla="*/ 25 w 25"/>
                <a:gd name="T7" fmla="*/ 10 h 38"/>
                <a:gd name="T8" fmla="*/ 3 w 25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8">
                  <a:moveTo>
                    <a:pt x="3" y="0"/>
                  </a:moveTo>
                  <a:cubicBezTo>
                    <a:pt x="4" y="6"/>
                    <a:pt x="2" y="23"/>
                    <a:pt x="0" y="26"/>
                  </a:cubicBezTo>
                  <a:cubicBezTo>
                    <a:pt x="5" y="38"/>
                    <a:pt x="23" y="38"/>
                    <a:pt x="25" y="31"/>
                  </a:cubicBezTo>
                  <a:cubicBezTo>
                    <a:pt x="22" y="24"/>
                    <a:pt x="25" y="11"/>
                    <a:pt x="25" y="10"/>
                  </a:cubicBezTo>
                  <a:cubicBezTo>
                    <a:pt x="20" y="10"/>
                    <a:pt x="5" y="1"/>
                    <a:pt x="3" y="0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27"/>
            <p:cNvSpPr/>
            <p:nvPr userDrawn="1"/>
          </p:nvSpPr>
          <p:spPr bwMode="auto">
            <a:xfrm>
              <a:off x="8688530" y="3874387"/>
              <a:ext cx="220864" cy="289989"/>
            </a:xfrm>
            <a:custGeom>
              <a:avLst/>
              <a:gdLst>
                <a:gd name="T0" fmla="*/ 18 w 41"/>
                <a:gd name="T1" fmla="*/ 1 h 54"/>
                <a:gd name="T2" fmla="*/ 1 w 41"/>
                <a:gd name="T3" fmla="*/ 22 h 54"/>
                <a:gd name="T4" fmla="*/ 2 w 41"/>
                <a:gd name="T5" fmla="*/ 33 h 54"/>
                <a:gd name="T6" fmla="*/ 22 w 41"/>
                <a:gd name="T7" fmla="*/ 51 h 54"/>
                <a:gd name="T8" fmla="*/ 40 w 41"/>
                <a:gd name="T9" fmla="*/ 12 h 54"/>
                <a:gd name="T10" fmla="*/ 18 w 41"/>
                <a:gd name="T11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4">
                  <a:moveTo>
                    <a:pt x="18" y="1"/>
                  </a:moveTo>
                  <a:cubicBezTo>
                    <a:pt x="7" y="2"/>
                    <a:pt x="0" y="11"/>
                    <a:pt x="1" y="22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41"/>
                    <a:pt x="11" y="54"/>
                    <a:pt x="22" y="51"/>
                  </a:cubicBezTo>
                  <a:cubicBezTo>
                    <a:pt x="39" y="47"/>
                    <a:pt x="41" y="16"/>
                    <a:pt x="40" y="12"/>
                  </a:cubicBezTo>
                  <a:cubicBezTo>
                    <a:pt x="38" y="3"/>
                    <a:pt x="28" y="0"/>
                    <a:pt x="18" y="1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28"/>
            <p:cNvSpPr/>
            <p:nvPr userDrawn="1"/>
          </p:nvSpPr>
          <p:spPr bwMode="auto">
            <a:xfrm>
              <a:off x="8329416" y="4186294"/>
              <a:ext cx="708112" cy="1011589"/>
            </a:xfrm>
            <a:custGeom>
              <a:avLst/>
              <a:gdLst>
                <a:gd name="T0" fmla="*/ 103 w 132"/>
                <a:gd name="T1" fmla="*/ 14 h 189"/>
                <a:gd name="T2" fmla="*/ 84 w 132"/>
                <a:gd name="T3" fmla="*/ 5 h 189"/>
                <a:gd name="T4" fmla="*/ 70 w 132"/>
                <a:gd name="T5" fmla="*/ 6 h 189"/>
                <a:gd name="T6" fmla="*/ 59 w 132"/>
                <a:gd name="T7" fmla="*/ 0 h 189"/>
                <a:gd name="T8" fmla="*/ 41 w 132"/>
                <a:gd name="T9" fmla="*/ 5 h 189"/>
                <a:gd name="T10" fmla="*/ 19 w 132"/>
                <a:gd name="T11" fmla="*/ 42 h 189"/>
                <a:gd name="T12" fmla="*/ 0 w 132"/>
                <a:gd name="T13" fmla="*/ 169 h 189"/>
                <a:gd name="T14" fmla="*/ 7 w 132"/>
                <a:gd name="T15" fmla="*/ 170 h 189"/>
                <a:gd name="T16" fmla="*/ 15 w 132"/>
                <a:gd name="T17" fmla="*/ 130 h 189"/>
                <a:gd name="T18" fmla="*/ 17 w 132"/>
                <a:gd name="T19" fmla="*/ 171 h 189"/>
                <a:gd name="T20" fmla="*/ 104 w 132"/>
                <a:gd name="T21" fmla="*/ 181 h 189"/>
                <a:gd name="T22" fmla="*/ 108 w 132"/>
                <a:gd name="T23" fmla="*/ 149 h 189"/>
                <a:gd name="T24" fmla="*/ 111 w 132"/>
                <a:gd name="T25" fmla="*/ 180 h 189"/>
                <a:gd name="T26" fmla="*/ 132 w 132"/>
                <a:gd name="T27" fmla="*/ 160 h 189"/>
                <a:gd name="T28" fmla="*/ 116 w 132"/>
                <a:gd name="T29" fmla="*/ 51 h 189"/>
                <a:gd name="T30" fmla="*/ 103 w 132"/>
                <a:gd name="T31" fmla="*/ 1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89">
                  <a:moveTo>
                    <a:pt x="103" y="14"/>
                  </a:moveTo>
                  <a:cubicBezTo>
                    <a:pt x="100" y="12"/>
                    <a:pt x="84" y="5"/>
                    <a:pt x="84" y="5"/>
                  </a:cubicBezTo>
                  <a:cubicBezTo>
                    <a:pt x="84" y="5"/>
                    <a:pt x="78" y="8"/>
                    <a:pt x="70" y="6"/>
                  </a:cubicBezTo>
                  <a:cubicBezTo>
                    <a:pt x="62" y="4"/>
                    <a:pt x="59" y="0"/>
                    <a:pt x="59" y="0"/>
                  </a:cubicBezTo>
                  <a:cubicBezTo>
                    <a:pt x="59" y="0"/>
                    <a:pt x="45" y="4"/>
                    <a:pt x="41" y="5"/>
                  </a:cubicBezTo>
                  <a:cubicBezTo>
                    <a:pt x="27" y="9"/>
                    <a:pt x="22" y="30"/>
                    <a:pt x="19" y="42"/>
                  </a:cubicBezTo>
                  <a:cubicBezTo>
                    <a:pt x="18" y="45"/>
                    <a:pt x="0" y="106"/>
                    <a:pt x="0" y="169"/>
                  </a:cubicBezTo>
                  <a:cubicBezTo>
                    <a:pt x="2" y="169"/>
                    <a:pt x="4" y="169"/>
                    <a:pt x="7" y="170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45" y="175"/>
                    <a:pt x="70" y="189"/>
                    <a:pt x="104" y="181"/>
                  </a:cubicBezTo>
                  <a:cubicBezTo>
                    <a:pt x="108" y="149"/>
                    <a:pt x="108" y="149"/>
                    <a:pt x="108" y="149"/>
                  </a:cubicBezTo>
                  <a:cubicBezTo>
                    <a:pt x="111" y="180"/>
                    <a:pt x="111" y="180"/>
                    <a:pt x="111" y="180"/>
                  </a:cubicBezTo>
                  <a:cubicBezTo>
                    <a:pt x="126" y="176"/>
                    <a:pt x="132" y="161"/>
                    <a:pt x="132" y="160"/>
                  </a:cubicBezTo>
                  <a:cubicBezTo>
                    <a:pt x="115" y="134"/>
                    <a:pt x="117" y="58"/>
                    <a:pt x="116" y="51"/>
                  </a:cubicBezTo>
                  <a:cubicBezTo>
                    <a:pt x="116" y="35"/>
                    <a:pt x="120" y="24"/>
                    <a:pt x="103" y="14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29"/>
            <p:cNvSpPr/>
            <p:nvPr userDrawn="1"/>
          </p:nvSpPr>
          <p:spPr bwMode="auto">
            <a:xfrm>
              <a:off x="8560395" y="3746252"/>
              <a:ext cx="401264" cy="433298"/>
            </a:xfrm>
            <a:custGeom>
              <a:avLst/>
              <a:gdLst>
                <a:gd name="T0" fmla="*/ 61 w 75"/>
                <a:gd name="T1" fmla="*/ 25 h 81"/>
                <a:gd name="T2" fmla="*/ 14 w 75"/>
                <a:gd name="T3" fmla="*/ 13 h 81"/>
                <a:gd name="T4" fmla="*/ 10 w 75"/>
                <a:gd name="T5" fmla="*/ 57 h 81"/>
                <a:gd name="T6" fmla="*/ 6 w 75"/>
                <a:gd name="T7" fmla="*/ 62 h 81"/>
                <a:gd name="T8" fmla="*/ 20 w 75"/>
                <a:gd name="T9" fmla="*/ 72 h 81"/>
                <a:gd name="T10" fmla="*/ 63 w 75"/>
                <a:gd name="T11" fmla="*/ 46 h 81"/>
                <a:gd name="T12" fmla="*/ 56 w 75"/>
                <a:gd name="T13" fmla="*/ 43 h 81"/>
                <a:gd name="T14" fmla="*/ 73 w 75"/>
                <a:gd name="T15" fmla="*/ 29 h 81"/>
                <a:gd name="T16" fmla="*/ 61 w 75"/>
                <a:gd name="T17" fmla="*/ 2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81">
                  <a:moveTo>
                    <a:pt x="61" y="25"/>
                  </a:moveTo>
                  <a:cubicBezTo>
                    <a:pt x="54" y="9"/>
                    <a:pt x="30" y="0"/>
                    <a:pt x="14" y="13"/>
                  </a:cubicBezTo>
                  <a:cubicBezTo>
                    <a:pt x="0" y="24"/>
                    <a:pt x="2" y="44"/>
                    <a:pt x="10" y="57"/>
                  </a:cubicBezTo>
                  <a:cubicBezTo>
                    <a:pt x="14" y="64"/>
                    <a:pt x="6" y="62"/>
                    <a:pt x="6" y="62"/>
                  </a:cubicBezTo>
                  <a:cubicBezTo>
                    <a:pt x="6" y="62"/>
                    <a:pt x="13" y="70"/>
                    <a:pt x="20" y="72"/>
                  </a:cubicBezTo>
                  <a:cubicBezTo>
                    <a:pt x="46" y="81"/>
                    <a:pt x="63" y="46"/>
                    <a:pt x="63" y="46"/>
                  </a:cubicBezTo>
                  <a:cubicBezTo>
                    <a:pt x="63" y="46"/>
                    <a:pt x="52" y="43"/>
                    <a:pt x="56" y="43"/>
                  </a:cubicBezTo>
                  <a:cubicBezTo>
                    <a:pt x="71" y="44"/>
                    <a:pt x="75" y="37"/>
                    <a:pt x="73" y="29"/>
                  </a:cubicBezTo>
                  <a:cubicBezTo>
                    <a:pt x="74" y="32"/>
                    <a:pt x="67" y="37"/>
                    <a:pt x="61" y="25"/>
                  </a:cubicBezTo>
                  <a:close/>
                </a:path>
              </a:pathLst>
            </a:custGeom>
            <a:solidFill>
              <a:srgbClr val="194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30"/>
            <p:cNvSpPr/>
            <p:nvPr userDrawn="1"/>
          </p:nvSpPr>
          <p:spPr bwMode="auto">
            <a:xfrm>
              <a:off x="9408444" y="4941614"/>
              <a:ext cx="64067" cy="37092"/>
            </a:xfrm>
            <a:custGeom>
              <a:avLst/>
              <a:gdLst>
                <a:gd name="T0" fmla="*/ 9 w 12"/>
                <a:gd name="T1" fmla="*/ 1 h 7"/>
                <a:gd name="T2" fmla="*/ 1 w 12"/>
                <a:gd name="T3" fmla="*/ 4 h 7"/>
                <a:gd name="T4" fmla="*/ 5 w 12"/>
                <a:gd name="T5" fmla="*/ 7 h 7"/>
                <a:gd name="T6" fmla="*/ 12 w 12"/>
                <a:gd name="T7" fmla="*/ 1 h 7"/>
                <a:gd name="T8" fmla="*/ 9 w 12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9" y="1"/>
                  </a:moveTo>
                  <a:cubicBezTo>
                    <a:pt x="7" y="2"/>
                    <a:pt x="3" y="4"/>
                    <a:pt x="1" y="4"/>
                  </a:cubicBezTo>
                  <a:cubicBezTo>
                    <a:pt x="0" y="6"/>
                    <a:pt x="2" y="7"/>
                    <a:pt x="5" y="7"/>
                  </a:cubicBezTo>
                  <a:cubicBezTo>
                    <a:pt x="6" y="7"/>
                    <a:pt x="12" y="2"/>
                    <a:pt x="12" y="1"/>
                  </a:cubicBezTo>
                  <a:cubicBezTo>
                    <a:pt x="11" y="0"/>
                    <a:pt x="10" y="1"/>
                    <a:pt x="9" y="1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31"/>
            <p:cNvSpPr/>
            <p:nvPr userDrawn="1"/>
          </p:nvSpPr>
          <p:spPr bwMode="auto">
            <a:xfrm>
              <a:off x="9374725" y="4961845"/>
              <a:ext cx="166913" cy="80927"/>
            </a:xfrm>
            <a:custGeom>
              <a:avLst/>
              <a:gdLst>
                <a:gd name="T0" fmla="*/ 28 w 31"/>
                <a:gd name="T1" fmla="*/ 5 h 15"/>
                <a:gd name="T2" fmla="*/ 11 w 31"/>
                <a:gd name="T3" fmla="*/ 1 h 15"/>
                <a:gd name="T4" fmla="*/ 3 w 31"/>
                <a:gd name="T5" fmla="*/ 0 h 15"/>
                <a:gd name="T6" fmla="*/ 0 w 31"/>
                <a:gd name="T7" fmla="*/ 11 h 15"/>
                <a:gd name="T8" fmla="*/ 19 w 31"/>
                <a:gd name="T9" fmla="*/ 14 h 15"/>
                <a:gd name="T10" fmla="*/ 26 w 31"/>
                <a:gd name="T11" fmla="*/ 13 h 15"/>
                <a:gd name="T12" fmla="*/ 29 w 31"/>
                <a:gd name="T13" fmla="*/ 10 h 15"/>
                <a:gd name="T14" fmla="*/ 31 w 31"/>
                <a:gd name="T15" fmla="*/ 8 h 15"/>
                <a:gd name="T16" fmla="*/ 28 w 31"/>
                <a:gd name="T1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5">
                  <a:moveTo>
                    <a:pt x="28" y="5"/>
                  </a:moveTo>
                  <a:cubicBezTo>
                    <a:pt x="27" y="4"/>
                    <a:pt x="15" y="1"/>
                    <a:pt x="11" y="1"/>
                  </a:cubicBezTo>
                  <a:cubicBezTo>
                    <a:pt x="9" y="0"/>
                    <a:pt x="6" y="0"/>
                    <a:pt x="3" y="0"/>
                  </a:cubicBezTo>
                  <a:cubicBezTo>
                    <a:pt x="3" y="0"/>
                    <a:pt x="0" y="9"/>
                    <a:pt x="0" y="11"/>
                  </a:cubicBezTo>
                  <a:cubicBezTo>
                    <a:pt x="7" y="13"/>
                    <a:pt x="14" y="13"/>
                    <a:pt x="19" y="14"/>
                  </a:cubicBezTo>
                  <a:cubicBezTo>
                    <a:pt x="24" y="15"/>
                    <a:pt x="27" y="14"/>
                    <a:pt x="26" y="13"/>
                  </a:cubicBezTo>
                  <a:cubicBezTo>
                    <a:pt x="25" y="12"/>
                    <a:pt x="30" y="13"/>
                    <a:pt x="29" y="10"/>
                  </a:cubicBezTo>
                  <a:cubicBezTo>
                    <a:pt x="29" y="10"/>
                    <a:pt x="31" y="9"/>
                    <a:pt x="31" y="8"/>
                  </a:cubicBezTo>
                  <a:cubicBezTo>
                    <a:pt x="31" y="6"/>
                    <a:pt x="29" y="5"/>
                    <a:pt x="28" y="5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32"/>
            <p:cNvSpPr/>
            <p:nvPr userDrawn="1"/>
          </p:nvSpPr>
          <p:spPr bwMode="auto">
            <a:xfrm>
              <a:off x="8946485" y="4796619"/>
              <a:ext cx="461959" cy="224236"/>
            </a:xfrm>
            <a:custGeom>
              <a:avLst/>
              <a:gdLst>
                <a:gd name="T0" fmla="*/ 14 w 86"/>
                <a:gd name="T1" fmla="*/ 1 h 42"/>
                <a:gd name="T2" fmla="*/ 1 w 86"/>
                <a:gd name="T3" fmla="*/ 12 h 42"/>
                <a:gd name="T4" fmla="*/ 80 w 86"/>
                <a:gd name="T5" fmla="*/ 42 h 42"/>
                <a:gd name="T6" fmla="*/ 86 w 86"/>
                <a:gd name="T7" fmla="*/ 32 h 42"/>
                <a:gd name="T8" fmla="*/ 16 w 86"/>
                <a:gd name="T9" fmla="*/ 2 h 42"/>
                <a:gd name="T10" fmla="*/ 14 w 86"/>
                <a:gd name="T11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42">
                  <a:moveTo>
                    <a:pt x="14" y="1"/>
                  </a:moveTo>
                  <a:cubicBezTo>
                    <a:pt x="9" y="0"/>
                    <a:pt x="2" y="4"/>
                    <a:pt x="1" y="12"/>
                  </a:cubicBezTo>
                  <a:cubicBezTo>
                    <a:pt x="0" y="22"/>
                    <a:pt x="60" y="38"/>
                    <a:pt x="80" y="42"/>
                  </a:cubicBezTo>
                  <a:cubicBezTo>
                    <a:pt x="81" y="39"/>
                    <a:pt x="83" y="36"/>
                    <a:pt x="86" y="32"/>
                  </a:cubicBezTo>
                  <a:cubicBezTo>
                    <a:pt x="72" y="27"/>
                    <a:pt x="28" y="9"/>
                    <a:pt x="16" y="2"/>
                  </a:cubicBezTo>
                  <a:cubicBezTo>
                    <a:pt x="15" y="1"/>
                    <a:pt x="14" y="1"/>
                    <a:pt x="14" y="1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33"/>
            <p:cNvSpPr/>
            <p:nvPr userDrawn="1"/>
          </p:nvSpPr>
          <p:spPr bwMode="auto">
            <a:xfrm>
              <a:off x="8732365" y="4378496"/>
              <a:ext cx="327080" cy="519282"/>
            </a:xfrm>
            <a:custGeom>
              <a:avLst/>
              <a:gdLst>
                <a:gd name="T0" fmla="*/ 37 w 61"/>
                <a:gd name="T1" fmla="*/ 2 h 97"/>
                <a:gd name="T2" fmla="*/ 8 w 61"/>
                <a:gd name="T3" fmla="*/ 12 h 97"/>
                <a:gd name="T4" fmla="*/ 37 w 61"/>
                <a:gd name="T5" fmla="*/ 88 h 97"/>
                <a:gd name="T6" fmla="*/ 53 w 61"/>
                <a:gd name="T7" fmla="*/ 74 h 97"/>
                <a:gd name="T8" fmla="*/ 37 w 61"/>
                <a:gd name="T9" fmla="*/ 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7">
                  <a:moveTo>
                    <a:pt x="37" y="2"/>
                  </a:moveTo>
                  <a:cubicBezTo>
                    <a:pt x="36" y="0"/>
                    <a:pt x="11" y="9"/>
                    <a:pt x="8" y="12"/>
                  </a:cubicBezTo>
                  <a:cubicBezTo>
                    <a:pt x="0" y="19"/>
                    <a:pt x="25" y="71"/>
                    <a:pt x="37" y="88"/>
                  </a:cubicBezTo>
                  <a:cubicBezTo>
                    <a:pt x="42" y="94"/>
                    <a:pt x="61" y="97"/>
                    <a:pt x="53" y="74"/>
                  </a:cubicBezTo>
                  <a:cubicBezTo>
                    <a:pt x="47" y="55"/>
                    <a:pt x="42" y="14"/>
                    <a:pt x="37" y="2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34"/>
            <p:cNvSpPr/>
            <p:nvPr userDrawn="1"/>
          </p:nvSpPr>
          <p:spPr bwMode="auto">
            <a:xfrm>
              <a:off x="8705389" y="4346461"/>
              <a:ext cx="659219" cy="681137"/>
            </a:xfrm>
            <a:custGeom>
              <a:avLst/>
              <a:gdLst>
                <a:gd name="T0" fmla="*/ 52 w 123"/>
                <a:gd name="T1" fmla="*/ 40 h 127"/>
                <a:gd name="T2" fmla="*/ 46 w 123"/>
                <a:gd name="T3" fmla="*/ 1 h 127"/>
                <a:gd name="T4" fmla="*/ 8 w 123"/>
                <a:gd name="T5" fmla="*/ 16 h 127"/>
                <a:gd name="T6" fmla="*/ 40 w 123"/>
                <a:gd name="T7" fmla="*/ 95 h 127"/>
                <a:gd name="T8" fmla="*/ 117 w 123"/>
                <a:gd name="T9" fmla="*/ 127 h 127"/>
                <a:gd name="T10" fmla="*/ 123 w 123"/>
                <a:gd name="T11" fmla="*/ 110 h 127"/>
                <a:gd name="T12" fmla="*/ 63 w 123"/>
                <a:gd name="T13" fmla="*/ 83 h 127"/>
                <a:gd name="T14" fmla="*/ 52 w 123"/>
                <a:gd name="T15" fmla="*/ 4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27">
                  <a:moveTo>
                    <a:pt x="52" y="40"/>
                  </a:moveTo>
                  <a:cubicBezTo>
                    <a:pt x="50" y="26"/>
                    <a:pt x="48" y="14"/>
                    <a:pt x="46" y="1"/>
                  </a:cubicBezTo>
                  <a:cubicBezTo>
                    <a:pt x="46" y="0"/>
                    <a:pt x="16" y="4"/>
                    <a:pt x="8" y="16"/>
                  </a:cubicBezTo>
                  <a:cubicBezTo>
                    <a:pt x="0" y="29"/>
                    <a:pt x="30" y="82"/>
                    <a:pt x="40" y="95"/>
                  </a:cubicBezTo>
                  <a:cubicBezTo>
                    <a:pt x="49" y="109"/>
                    <a:pt x="97" y="120"/>
                    <a:pt x="117" y="127"/>
                  </a:cubicBezTo>
                  <a:cubicBezTo>
                    <a:pt x="123" y="110"/>
                    <a:pt x="123" y="110"/>
                    <a:pt x="123" y="110"/>
                  </a:cubicBezTo>
                  <a:cubicBezTo>
                    <a:pt x="115" y="107"/>
                    <a:pt x="67" y="87"/>
                    <a:pt x="63" y="83"/>
                  </a:cubicBezTo>
                  <a:cubicBezTo>
                    <a:pt x="62" y="82"/>
                    <a:pt x="55" y="55"/>
                    <a:pt x="52" y="4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35"/>
            <p:cNvSpPr/>
            <p:nvPr userDrawn="1"/>
          </p:nvSpPr>
          <p:spPr bwMode="auto">
            <a:xfrm>
              <a:off x="8017509" y="5471012"/>
              <a:ext cx="252897" cy="659219"/>
            </a:xfrm>
            <a:custGeom>
              <a:avLst/>
              <a:gdLst>
                <a:gd name="T0" fmla="*/ 0 w 150"/>
                <a:gd name="T1" fmla="*/ 391 h 391"/>
                <a:gd name="T2" fmla="*/ 16 w 150"/>
                <a:gd name="T3" fmla="*/ 391 h 391"/>
                <a:gd name="T4" fmla="*/ 150 w 150"/>
                <a:gd name="T5" fmla="*/ 0 h 391"/>
                <a:gd name="T6" fmla="*/ 137 w 150"/>
                <a:gd name="T7" fmla="*/ 0 h 391"/>
                <a:gd name="T8" fmla="*/ 0 w 150"/>
                <a:gd name="T9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391">
                  <a:moveTo>
                    <a:pt x="0" y="391"/>
                  </a:moveTo>
                  <a:lnTo>
                    <a:pt x="16" y="391"/>
                  </a:lnTo>
                  <a:lnTo>
                    <a:pt x="150" y="0"/>
                  </a:lnTo>
                  <a:lnTo>
                    <a:pt x="137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rgbClr val="194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36"/>
            <p:cNvSpPr/>
            <p:nvPr userDrawn="1"/>
          </p:nvSpPr>
          <p:spPr bwMode="auto">
            <a:xfrm>
              <a:off x="8403599" y="5471012"/>
              <a:ext cx="252897" cy="659219"/>
            </a:xfrm>
            <a:custGeom>
              <a:avLst/>
              <a:gdLst>
                <a:gd name="T0" fmla="*/ 0 w 150"/>
                <a:gd name="T1" fmla="*/ 391 h 391"/>
                <a:gd name="T2" fmla="*/ 16 w 150"/>
                <a:gd name="T3" fmla="*/ 391 h 391"/>
                <a:gd name="T4" fmla="*/ 150 w 150"/>
                <a:gd name="T5" fmla="*/ 0 h 391"/>
                <a:gd name="T6" fmla="*/ 137 w 150"/>
                <a:gd name="T7" fmla="*/ 0 h 391"/>
                <a:gd name="T8" fmla="*/ 0 w 150"/>
                <a:gd name="T9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391">
                  <a:moveTo>
                    <a:pt x="0" y="391"/>
                  </a:moveTo>
                  <a:lnTo>
                    <a:pt x="16" y="391"/>
                  </a:lnTo>
                  <a:lnTo>
                    <a:pt x="150" y="0"/>
                  </a:lnTo>
                  <a:lnTo>
                    <a:pt x="137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rgbClr val="194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37"/>
            <p:cNvSpPr/>
            <p:nvPr userDrawn="1"/>
          </p:nvSpPr>
          <p:spPr bwMode="auto">
            <a:xfrm>
              <a:off x="7958500" y="4491456"/>
              <a:ext cx="1186931" cy="979556"/>
            </a:xfrm>
            <a:custGeom>
              <a:avLst/>
              <a:gdLst>
                <a:gd name="T0" fmla="*/ 211 w 221"/>
                <a:gd name="T1" fmla="*/ 161 h 183"/>
                <a:gd name="T2" fmla="*/ 172 w 221"/>
                <a:gd name="T3" fmla="*/ 161 h 183"/>
                <a:gd name="T4" fmla="*/ 132 w 221"/>
                <a:gd name="T5" fmla="*/ 131 h 183"/>
                <a:gd name="T6" fmla="*/ 113 w 221"/>
                <a:gd name="T7" fmla="*/ 54 h 183"/>
                <a:gd name="T8" fmla="*/ 49 w 221"/>
                <a:gd name="T9" fmla="*/ 0 h 183"/>
                <a:gd name="T10" fmla="*/ 5 w 221"/>
                <a:gd name="T11" fmla="*/ 54 h 183"/>
                <a:gd name="T12" fmla="*/ 36 w 221"/>
                <a:gd name="T13" fmla="*/ 170 h 183"/>
                <a:gd name="T14" fmla="*/ 51 w 221"/>
                <a:gd name="T15" fmla="*/ 183 h 183"/>
                <a:gd name="T16" fmla="*/ 211 w 221"/>
                <a:gd name="T17" fmla="*/ 183 h 183"/>
                <a:gd name="T18" fmla="*/ 221 w 221"/>
                <a:gd name="T19" fmla="*/ 172 h 183"/>
                <a:gd name="T20" fmla="*/ 211 w 221"/>
                <a:gd name="T21" fmla="*/ 16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183">
                  <a:moveTo>
                    <a:pt x="211" y="161"/>
                  </a:moveTo>
                  <a:cubicBezTo>
                    <a:pt x="172" y="161"/>
                    <a:pt x="172" y="161"/>
                    <a:pt x="172" y="161"/>
                  </a:cubicBezTo>
                  <a:cubicBezTo>
                    <a:pt x="154" y="161"/>
                    <a:pt x="135" y="149"/>
                    <a:pt x="132" y="131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8" y="24"/>
                    <a:pt x="79" y="0"/>
                    <a:pt x="49" y="0"/>
                  </a:cubicBezTo>
                  <a:cubicBezTo>
                    <a:pt x="19" y="0"/>
                    <a:pt x="0" y="24"/>
                    <a:pt x="5" y="54"/>
                  </a:cubicBezTo>
                  <a:cubicBezTo>
                    <a:pt x="36" y="170"/>
                    <a:pt x="36" y="170"/>
                    <a:pt x="36" y="170"/>
                  </a:cubicBezTo>
                  <a:cubicBezTo>
                    <a:pt x="37" y="177"/>
                    <a:pt x="43" y="183"/>
                    <a:pt x="51" y="183"/>
                  </a:cubicBezTo>
                  <a:cubicBezTo>
                    <a:pt x="211" y="183"/>
                    <a:pt x="211" y="183"/>
                    <a:pt x="211" y="183"/>
                  </a:cubicBezTo>
                  <a:cubicBezTo>
                    <a:pt x="217" y="183"/>
                    <a:pt x="221" y="178"/>
                    <a:pt x="221" y="172"/>
                  </a:cubicBezTo>
                  <a:cubicBezTo>
                    <a:pt x="221" y="166"/>
                    <a:pt x="217" y="161"/>
                    <a:pt x="211" y="161"/>
                  </a:cubicBezTo>
                  <a:close/>
                </a:path>
              </a:pathLst>
            </a:custGeom>
            <a:solidFill>
              <a:srgbClr val="194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38"/>
            <p:cNvSpPr/>
            <p:nvPr userDrawn="1"/>
          </p:nvSpPr>
          <p:spPr bwMode="auto">
            <a:xfrm>
              <a:off x="8012451" y="4491456"/>
              <a:ext cx="1132980" cy="979556"/>
            </a:xfrm>
            <a:custGeom>
              <a:avLst/>
              <a:gdLst>
                <a:gd name="T0" fmla="*/ 201 w 211"/>
                <a:gd name="T1" fmla="*/ 162 h 183"/>
                <a:gd name="T2" fmla="*/ 162 w 211"/>
                <a:gd name="T3" fmla="*/ 162 h 183"/>
                <a:gd name="T4" fmla="*/ 122 w 211"/>
                <a:gd name="T5" fmla="*/ 131 h 183"/>
                <a:gd name="T6" fmla="*/ 103 w 211"/>
                <a:gd name="T7" fmla="*/ 54 h 183"/>
                <a:gd name="T8" fmla="*/ 39 w 211"/>
                <a:gd name="T9" fmla="*/ 0 h 183"/>
                <a:gd name="T10" fmla="*/ 0 w 211"/>
                <a:gd name="T11" fmla="*/ 21 h 183"/>
                <a:gd name="T12" fmla="*/ 24 w 211"/>
                <a:gd name="T13" fmla="*/ 15 h 183"/>
                <a:gd name="T14" fmla="*/ 88 w 211"/>
                <a:gd name="T15" fmla="*/ 68 h 183"/>
                <a:gd name="T16" fmla="*/ 107 w 211"/>
                <a:gd name="T17" fmla="*/ 146 h 183"/>
                <a:gd name="T18" fmla="*/ 147 w 211"/>
                <a:gd name="T19" fmla="*/ 176 h 183"/>
                <a:gd name="T20" fmla="*/ 186 w 211"/>
                <a:gd name="T21" fmla="*/ 176 h 183"/>
                <a:gd name="T22" fmla="*/ 196 w 211"/>
                <a:gd name="T23" fmla="*/ 183 h 183"/>
                <a:gd name="T24" fmla="*/ 201 w 211"/>
                <a:gd name="T25" fmla="*/ 183 h 183"/>
                <a:gd name="T26" fmla="*/ 211 w 211"/>
                <a:gd name="T27" fmla="*/ 172 h 183"/>
                <a:gd name="T28" fmla="*/ 201 w 211"/>
                <a:gd name="T29" fmla="*/ 16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1" h="183">
                  <a:moveTo>
                    <a:pt x="201" y="162"/>
                  </a:moveTo>
                  <a:cubicBezTo>
                    <a:pt x="162" y="162"/>
                    <a:pt x="162" y="162"/>
                    <a:pt x="162" y="162"/>
                  </a:cubicBezTo>
                  <a:cubicBezTo>
                    <a:pt x="144" y="162"/>
                    <a:pt x="125" y="149"/>
                    <a:pt x="122" y="131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98" y="24"/>
                    <a:pt x="69" y="0"/>
                    <a:pt x="39" y="0"/>
                  </a:cubicBezTo>
                  <a:cubicBezTo>
                    <a:pt x="22" y="0"/>
                    <a:pt x="8" y="8"/>
                    <a:pt x="0" y="21"/>
                  </a:cubicBezTo>
                  <a:cubicBezTo>
                    <a:pt x="7" y="17"/>
                    <a:pt x="15" y="15"/>
                    <a:pt x="24" y="15"/>
                  </a:cubicBezTo>
                  <a:cubicBezTo>
                    <a:pt x="54" y="15"/>
                    <a:pt x="83" y="39"/>
                    <a:pt x="88" y="68"/>
                  </a:cubicBezTo>
                  <a:cubicBezTo>
                    <a:pt x="107" y="146"/>
                    <a:pt x="107" y="146"/>
                    <a:pt x="107" y="146"/>
                  </a:cubicBezTo>
                  <a:cubicBezTo>
                    <a:pt x="110" y="163"/>
                    <a:pt x="129" y="176"/>
                    <a:pt x="147" y="176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90" y="176"/>
                    <a:pt x="194" y="179"/>
                    <a:pt x="196" y="183"/>
                  </a:cubicBezTo>
                  <a:cubicBezTo>
                    <a:pt x="201" y="183"/>
                    <a:pt x="201" y="183"/>
                    <a:pt x="201" y="183"/>
                  </a:cubicBezTo>
                  <a:cubicBezTo>
                    <a:pt x="207" y="183"/>
                    <a:pt x="211" y="178"/>
                    <a:pt x="211" y="172"/>
                  </a:cubicBezTo>
                  <a:cubicBezTo>
                    <a:pt x="211" y="166"/>
                    <a:pt x="207" y="162"/>
                    <a:pt x="201" y="162"/>
                  </a:cubicBezTo>
                  <a:close/>
                </a:path>
              </a:pathLst>
            </a:custGeom>
            <a:solidFill>
              <a:srgbClr val="123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39"/>
            <p:cNvSpPr/>
            <p:nvPr userDrawn="1"/>
          </p:nvSpPr>
          <p:spPr bwMode="auto">
            <a:xfrm>
              <a:off x="8902650" y="5471012"/>
              <a:ext cx="257956" cy="659219"/>
            </a:xfrm>
            <a:custGeom>
              <a:avLst/>
              <a:gdLst>
                <a:gd name="T0" fmla="*/ 0 w 153"/>
                <a:gd name="T1" fmla="*/ 0 h 391"/>
                <a:gd name="T2" fmla="*/ 137 w 153"/>
                <a:gd name="T3" fmla="*/ 391 h 391"/>
                <a:gd name="T4" fmla="*/ 153 w 153"/>
                <a:gd name="T5" fmla="*/ 391 h 391"/>
                <a:gd name="T6" fmla="*/ 16 w 153"/>
                <a:gd name="T7" fmla="*/ 0 h 391"/>
                <a:gd name="T8" fmla="*/ 0 w 153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91">
                  <a:moveTo>
                    <a:pt x="0" y="0"/>
                  </a:moveTo>
                  <a:lnTo>
                    <a:pt x="137" y="391"/>
                  </a:lnTo>
                  <a:lnTo>
                    <a:pt x="153" y="391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3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40"/>
            <p:cNvSpPr/>
            <p:nvPr userDrawn="1"/>
          </p:nvSpPr>
          <p:spPr bwMode="auto">
            <a:xfrm>
              <a:off x="8521618" y="5471012"/>
              <a:ext cx="252897" cy="659219"/>
            </a:xfrm>
            <a:custGeom>
              <a:avLst/>
              <a:gdLst>
                <a:gd name="T0" fmla="*/ 0 w 150"/>
                <a:gd name="T1" fmla="*/ 0 h 391"/>
                <a:gd name="T2" fmla="*/ 134 w 150"/>
                <a:gd name="T3" fmla="*/ 391 h 391"/>
                <a:gd name="T4" fmla="*/ 150 w 150"/>
                <a:gd name="T5" fmla="*/ 391 h 391"/>
                <a:gd name="T6" fmla="*/ 13 w 150"/>
                <a:gd name="T7" fmla="*/ 0 h 391"/>
                <a:gd name="T8" fmla="*/ 0 w 150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391">
                  <a:moveTo>
                    <a:pt x="0" y="0"/>
                  </a:moveTo>
                  <a:lnTo>
                    <a:pt x="134" y="391"/>
                  </a:lnTo>
                  <a:lnTo>
                    <a:pt x="150" y="391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3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1"/>
            <p:cNvSpPr/>
            <p:nvPr userDrawn="1"/>
          </p:nvSpPr>
          <p:spPr bwMode="auto">
            <a:xfrm>
              <a:off x="8796432" y="3896305"/>
              <a:ext cx="133193" cy="155110"/>
            </a:xfrm>
            <a:custGeom>
              <a:avLst/>
              <a:gdLst>
                <a:gd name="T0" fmla="*/ 17 w 25"/>
                <a:gd name="T1" fmla="*/ 2 h 29"/>
                <a:gd name="T2" fmla="*/ 2 w 25"/>
                <a:gd name="T3" fmla="*/ 11 h 29"/>
                <a:gd name="T4" fmla="*/ 8 w 25"/>
                <a:gd name="T5" fmla="*/ 27 h 29"/>
                <a:gd name="T6" fmla="*/ 23 w 25"/>
                <a:gd name="T7" fmla="*/ 18 h 29"/>
                <a:gd name="T8" fmla="*/ 17 w 25"/>
                <a:gd name="T9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9">
                  <a:moveTo>
                    <a:pt x="17" y="2"/>
                  </a:moveTo>
                  <a:cubicBezTo>
                    <a:pt x="11" y="0"/>
                    <a:pt x="5" y="4"/>
                    <a:pt x="2" y="11"/>
                  </a:cubicBezTo>
                  <a:cubicBezTo>
                    <a:pt x="0" y="18"/>
                    <a:pt x="3" y="25"/>
                    <a:pt x="8" y="27"/>
                  </a:cubicBezTo>
                  <a:cubicBezTo>
                    <a:pt x="14" y="29"/>
                    <a:pt x="21" y="25"/>
                    <a:pt x="23" y="18"/>
                  </a:cubicBezTo>
                  <a:cubicBezTo>
                    <a:pt x="25" y="11"/>
                    <a:pt x="23" y="3"/>
                    <a:pt x="1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42"/>
            <p:cNvSpPr/>
            <p:nvPr userDrawn="1"/>
          </p:nvSpPr>
          <p:spPr bwMode="auto">
            <a:xfrm>
              <a:off x="8833524" y="3918222"/>
              <a:ext cx="102845" cy="118019"/>
            </a:xfrm>
            <a:custGeom>
              <a:avLst/>
              <a:gdLst>
                <a:gd name="T0" fmla="*/ 13 w 19"/>
                <a:gd name="T1" fmla="*/ 2 h 22"/>
                <a:gd name="T2" fmla="*/ 1 w 19"/>
                <a:gd name="T3" fmla="*/ 9 h 22"/>
                <a:gd name="T4" fmla="*/ 6 w 19"/>
                <a:gd name="T5" fmla="*/ 21 h 22"/>
                <a:gd name="T6" fmla="*/ 17 w 19"/>
                <a:gd name="T7" fmla="*/ 14 h 22"/>
                <a:gd name="T8" fmla="*/ 13 w 19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13" y="2"/>
                  </a:moveTo>
                  <a:cubicBezTo>
                    <a:pt x="8" y="0"/>
                    <a:pt x="3" y="3"/>
                    <a:pt x="1" y="9"/>
                  </a:cubicBezTo>
                  <a:cubicBezTo>
                    <a:pt x="0" y="14"/>
                    <a:pt x="2" y="19"/>
                    <a:pt x="6" y="21"/>
                  </a:cubicBezTo>
                  <a:cubicBezTo>
                    <a:pt x="10" y="22"/>
                    <a:pt x="15" y="19"/>
                    <a:pt x="17" y="14"/>
                  </a:cubicBezTo>
                  <a:cubicBezTo>
                    <a:pt x="19" y="9"/>
                    <a:pt x="17" y="3"/>
                    <a:pt x="13" y="2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43"/>
            <p:cNvSpPr/>
            <p:nvPr userDrawn="1"/>
          </p:nvSpPr>
          <p:spPr bwMode="auto">
            <a:xfrm>
              <a:off x="8774515" y="3788402"/>
              <a:ext cx="118019" cy="123077"/>
            </a:xfrm>
            <a:custGeom>
              <a:avLst/>
              <a:gdLst>
                <a:gd name="T0" fmla="*/ 14 w 22"/>
                <a:gd name="T1" fmla="*/ 7 h 23"/>
                <a:gd name="T2" fmla="*/ 8 w 22"/>
                <a:gd name="T3" fmla="*/ 2 h 23"/>
                <a:gd name="T4" fmla="*/ 0 w 22"/>
                <a:gd name="T5" fmla="*/ 0 h 23"/>
                <a:gd name="T6" fmla="*/ 7 w 22"/>
                <a:gd name="T7" fmla="*/ 4 h 23"/>
                <a:gd name="T8" fmla="*/ 11 w 22"/>
                <a:gd name="T9" fmla="*/ 10 h 23"/>
                <a:gd name="T10" fmla="*/ 14 w 22"/>
                <a:gd name="T11" fmla="*/ 16 h 23"/>
                <a:gd name="T12" fmla="*/ 14 w 22"/>
                <a:gd name="T13" fmla="*/ 23 h 23"/>
                <a:gd name="T14" fmla="*/ 22 w 22"/>
                <a:gd name="T15" fmla="*/ 23 h 23"/>
                <a:gd name="T16" fmla="*/ 19 w 22"/>
                <a:gd name="T17" fmla="*/ 14 h 23"/>
                <a:gd name="T18" fmla="*/ 14 w 22"/>
                <a:gd name="T19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3">
                  <a:moveTo>
                    <a:pt x="14" y="7"/>
                  </a:moveTo>
                  <a:cubicBezTo>
                    <a:pt x="12" y="5"/>
                    <a:pt x="10" y="3"/>
                    <a:pt x="8" y="2"/>
                  </a:cubicBezTo>
                  <a:cubicBezTo>
                    <a:pt x="5" y="1"/>
                    <a:pt x="3" y="0"/>
                    <a:pt x="0" y="0"/>
                  </a:cubicBezTo>
                  <a:cubicBezTo>
                    <a:pt x="2" y="1"/>
                    <a:pt x="5" y="2"/>
                    <a:pt x="7" y="4"/>
                  </a:cubicBezTo>
                  <a:cubicBezTo>
                    <a:pt x="9" y="5"/>
                    <a:pt x="10" y="7"/>
                    <a:pt x="11" y="10"/>
                  </a:cubicBezTo>
                  <a:cubicBezTo>
                    <a:pt x="12" y="12"/>
                    <a:pt x="13" y="14"/>
                    <a:pt x="14" y="16"/>
                  </a:cubicBezTo>
                  <a:cubicBezTo>
                    <a:pt x="14" y="18"/>
                    <a:pt x="14" y="21"/>
                    <a:pt x="14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19"/>
                    <a:pt x="20" y="17"/>
                    <a:pt x="19" y="14"/>
                  </a:cubicBezTo>
                  <a:cubicBezTo>
                    <a:pt x="18" y="12"/>
                    <a:pt x="16" y="9"/>
                    <a:pt x="1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44"/>
            <p:cNvSpPr/>
            <p:nvPr userDrawn="1"/>
          </p:nvSpPr>
          <p:spPr bwMode="auto">
            <a:xfrm>
              <a:off x="6908133" y="4206525"/>
              <a:ext cx="895257" cy="622128"/>
            </a:xfrm>
            <a:custGeom>
              <a:avLst/>
              <a:gdLst>
                <a:gd name="T0" fmla="*/ 164 w 167"/>
                <a:gd name="T1" fmla="*/ 0 h 116"/>
                <a:gd name="T2" fmla="*/ 35 w 167"/>
                <a:gd name="T3" fmla="*/ 0 h 116"/>
                <a:gd name="T4" fmla="*/ 32 w 167"/>
                <a:gd name="T5" fmla="*/ 2 h 116"/>
                <a:gd name="T6" fmla="*/ 1 w 167"/>
                <a:gd name="T7" fmla="*/ 113 h 116"/>
                <a:gd name="T8" fmla="*/ 4 w 167"/>
                <a:gd name="T9" fmla="*/ 116 h 116"/>
                <a:gd name="T10" fmla="*/ 124 w 167"/>
                <a:gd name="T11" fmla="*/ 116 h 116"/>
                <a:gd name="T12" fmla="*/ 138 w 167"/>
                <a:gd name="T13" fmla="*/ 106 h 116"/>
                <a:gd name="T14" fmla="*/ 166 w 167"/>
                <a:gd name="T15" fmla="*/ 3 h 116"/>
                <a:gd name="T16" fmla="*/ 164 w 167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16">
                  <a:moveTo>
                    <a:pt x="164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3" y="0"/>
                    <a:pt x="32" y="0"/>
                    <a:pt x="32" y="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0" y="115"/>
                    <a:pt x="2" y="116"/>
                    <a:pt x="4" y="116"/>
                  </a:cubicBezTo>
                  <a:cubicBezTo>
                    <a:pt x="124" y="116"/>
                    <a:pt x="124" y="116"/>
                    <a:pt x="124" y="116"/>
                  </a:cubicBezTo>
                  <a:cubicBezTo>
                    <a:pt x="130" y="116"/>
                    <a:pt x="136" y="112"/>
                    <a:pt x="138" y="106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167" y="1"/>
                    <a:pt x="165" y="0"/>
                    <a:pt x="164" y="0"/>
                  </a:cubicBezTo>
                </a:path>
              </a:pathLst>
            </a:custGeom>
            <a:solidFill>
              <a:srgbClr val="194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45"/>
            <p:cNvSpPr/>
            <p:nvPr userDrawn="1"/>
          </p:nvSpPr>
          <p:spPr bwMode="auto">
            <a:xfrm>
              <a:off x="6955340" y="4228443"/>
              <a:ext cx="821074" cy="504109"/>
            </a:xfrm>
            <a:custGeom>
              <a:avLst/>
              <a:gdLst>
                <a:gd name="T0" fmla="*/ 0 w 487"/>
                <a:gd name="T1" fmla="*/ 299 h 299"/>
                <a:gd name="T2" fmla="*/ 404 w 487"/>
                <a:gd name="T3" fmla="*/ 299 h 299"/>
                <a:gd name="T4" fmla="*/ 487 w 487"/>
                <a:gd name="T5" fmla="*/ 0 h 299"/>
                <a:gd name="T6" fmla="*/ 86 w 487"/>
                <a:gd name="T7" fmla="*/ 0 h 299"/>
                <a:gd name="T8" fmla="*/ 0 w 487"/>
                <a:gd name="T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7" h="299">
                  <a:moveTo>
                    <a:pt x="0" y="299"/>
                  </a:moveTo>
                  <a:lnTo>
                    <a:pt x="404" y="299"/>
                  </a:lnTo>
                  <a:lnTo>
                    <a:pt x="487" y="0"/>
                  </a:lnTo>
                  <a:lnTo>
                    <a:pt x="86" y="0"/>
                  </a:lnTo>
                  <a:lnTo>
                    <a:pt x="0" y="299"/>
                  </a:lnTo>
                  <a:close/>
                </a:path>
              </a:pathLst>
            </a:custGeom>
            <a:solidFill>
              <a:srgbClr val="685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46"/>
            <p:cNvSpPr/>
            <p:nvPr userDrawn="1"/>
          </p:nvSpPr>
          <p:spPr bwMode="auto">
            <a:xfrm>
              <a:off x="6955340" y="4228443"/>
              <a:ext cx="821074" cy="504109"/>
            </a:xfrm>
            <a:custGeom>
              <a:avLst/>
              <a:gdLst>
                <a:gd name="T0" fmla="*/ 0 w 487"/>
                <a:gd name="T1" fmla="*/ 299 h 299"/>
                <a:gd name="T2" fmla="*/ 404 w 487"/>
                <a:gd name="T3" fmla="*/ 299 h 299"/>
                <a:gd name="T4" fmla="*/ 487 w 487"/>
                <a:gd name="T5" fmla="*/ 0 h 299"/>
                <a:gd name="T6" fmla="*/ 86 w 487"/>
                <a:gd name="T7" fmla="*/ 0 h 299"/>
                <a:gd name="T8" fmla="*/ 0 w 487"/>
                <a:gd name="T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7" h="299">
                  <a:moveTo>
                    <a:pt x="0" y="299"/>
                  </a:moveTo>
                  <a:lnTo>
                    <a:pt x="404" y="299"/>
                  </a:lnTo>
                  <a:lnTo>
                    <a:pt x="487" y="0"/>
                  </a:lnTo>
                  <a:lnTo>
                    <a:pt x="86" y="0"/>
                  </a:lnTo>
                  <a:lnTo>
                    <a:pt x="0" y="29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47"/>
            <p:cNvSpPr/>
            <p:nvPr userDrawn="1"/>
          </p:nvSpPr>
          <p:spPr bwMode="auto">
            <a:xfrm>
              <a:off x="7031210" y="4324544"/>
              <a:ext cx="638988" cy="327080"/>
            </a:xfrm>
            <a:custGeom>
              <a:avLst/>
              <a:gdLst>
                <a:gd name="T0" fmla="*/ 117 w 119"/>
                <a:gd name="T1" fmla="*/ 0 h 61"/>
                <a:gd name="T2" fmla="*/ 116 w 119"/>
                <a:gd name="T3" fmla="*/ 1 h 61"/>
                <a:gd name="T4" fmla="*/ 91 w 119"/>
                <a:gd name="T5" fmla="*/ 24 h 61"/>
                <a:gd name="T6" fmla="*/ 66 w 119"/>
                <a:gd name="T7" fmla="*/ 32 h 61"/>
                <a:gd name="T8" fmla="*/ 65 w 119"/>
                <a:gd name="T9" fmla="*/ 33 h 61"/>
                <a:gd name="T10" fmla="*/ 65 w 119"/>
                <a:gd name="T11" fmla="*/ 33 h 61"/>
                <a:gd name="T12" fmla="*/ 46 w 119"/>
                <a:gd name="T13" fmla="*/ 52 h 61"/>
                <a:gd name="T14" fmla="*/ 22 w 119"/>
                <a:gd name="T15" fmla="*/ 39 h 61"/>
                <a:gd name="T16" fmla="*/ 21 w 119"/>
                <a:gd name="T17" fmla="*/ 39 h 61"/>
                <a:gd name="T18" fmla="*/ 19 w 119"/>
                <a:gd name="T19" fmla="*/ 40 h 61"/>
                <a:gd name="T20" fmla="*/ 0 w 119"/>
                <a:gd name="T21" fmla="*/ 59 h 61"/>
                <a:gd name="T22" fmla="*/ 2 w 119"/>
                <a:gd name="T23" fmla="*/ 61 h 61"/>
                <a:gd name="T24" fmla="*/ 21 w 119"/>
                <a:gd name="T25" fmla="*/ 43 h 61"/>
                <a:gd name="T26" fmla="*/ 46 w 119"/>
                <a:gd name="T27" fmla="*/ 56 h 61"/>
                <a:gd name="T28" fmla="*/ 46 w 119"/>
                <a:gd name="T29" fmla="*/ 56 h 61"/>
                <a:gd name="T30" fmla="*/ 48 w 119"/>
                <a:gd name="T31" fmla="*/ 56 h 61"/>
                <a:gd name="T32" fmla="*/ 68 w 119"/>
                <a:gd name="T33" fmla="*/ 35 h 61"/>
                <a:gd name="T34" fmla="*/ 92 w 119"/>
                <a:gd name="T35" fmla="*/ 27 h 61"/>
                <a:gd name="T36" fmla="*/ 118 w 119"/>
                <a:gd name="T37" fmla="*/ 4 h 61"/>
                <a:gd name="T38" fmla="*/ 119 w 119"/>
                <a:gd name="T39" fmla="*/ 2 h 61"/>
                <a:gd name="T40" fmla="*/ 117 w 119"/>
                <a:gd name="T4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61">
                  <a:moveTo>
                    <a:pt x="117" y="0"/>
                  </a:moveTo>
                  <a:cubicBezTo>
                    <a:pt x="117" y="0"/>
                    <a:pt x="116" y="1"/>
                    <a:pt x="116" y="1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5" y="32"/>
                    <a:pt x="65" y="33"/>
                    <a:pt x="65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0" y="39"/>
                    <a:pt x="20" y="40"/>
                    <a:pt x="19" y="4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10" y="54"/>
                    <a:pt x="20" y="45"/>
                    <a:pt x="21" y="43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7" y="56"/>
                    <a:pt x="47" y="56"/>
                    <a:pt x="48" y="56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69" y="35"/>
                    <a:pt x="92" y="27"/>
                    <a:pt x="92" y="27"/>
                  </a:cubicBezTo>
                  <a:cubicBezTo>
                    <a:pt x="93" y="27"/>
                    <a:pt x="118" y="4"/>
                    <a:pt x="118" y="4"/>
                  </a:cubicBezTo>
                  <a:cubicBezTo>
                    <a:pt x="119" y="3"/>
                    <a:pt x="119" y="2"/>
                    <a:pt x="119" y="2"/>
                  </a:cubicBezTo>
                  <a:cubicBezTo>
                    <a:pt x="118" y="1"/>
                    <a:pt x="118" y="0"/>
                    <a:pt x="117" y="0"/>
                  </a:cubicBezTo>
                </a:path>
              </a:pathLst>
            </a:custGeom>
            <a:solidFill>
              <a:srgbClr val="FF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248"/>
            <p:cNvSpPr/>
            <p:nvPr userDrawn="1"/>
          </p:nvSpPr>
          <p:spPr bwMode="auto">
            <a:xfrm>
              <a:off x="7599385" y="4302626"/>
              <a:ext cx="91043" cy="85986"/>
            </a:xfrm>
            <a:custGeom>
              <a:avLst/>
              <a:gdLst>
                <a:gd name="T0" fmla="*/ 32 w 54"/>
                <a:gd name="T1" fmla="*/ 23 h 51"/>
                <a:gd name="T2" fmla="*/ 35 w 54"/>
                <a:gd name="T3" fmla="*/ 51 h 51"/>
                <a:gd name="T4" fmla="*/ 54 w 54"/>
                <a:gd name="T5" fmla="*/ 0 h 51"/>
                <a:gd name="T6" fmla="*/ 0 w 54"/>
                <a:gd name="T7" fmla="*/ 23 h 51"/>
                <a:gd name="T8" fmla="*/ 32 w 54"/>
                <a:gd name="T9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1">
                  <a:moveTo>
                    <a:pt x="32" y="23"/>
                  </a:moveTo>
                  <a:lnTo>
                    <a:pt x="35" y="51"/>
                  </a:lnTo>
                  <a:lnTo>
                    <a:pt x="54" y="0"/>
                  </a:lnTo>
                  <a:lnTo>
                    <a:pt x="0" y="23"/>
                  </a:lnTo>
                  <a:lnTo>
                    <a:pt x="32" y="23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249"/>
            <p:cNvSpPr/>
            <p:nvPr userDrawn="1"/>
          </p:nvSpPr>
          <p:spPr bwMode="auto">
            <a:xfrm>
              <a:off x="7063243" y="4356577"/>
              <a:ext cx="96102" cy="43836"/>
            </a:xfrm>
            <a:custGeom>
              <a:avLst/>
              <a:gdLst>
                <a:gd name="T0" fmla="*/ 57 w 57"/>
                <a:gd name="T1" fmla="*/ 0 h 26"/>
                <a:gd name="T2" fmla="*/ 10 w 57"/>
                <a:gd name="T3" fmla="*/ 0 h 26"/>
                <a:gd name="T4" fmla="*/ 0 w 57"/>
                <a:gd name="T5" fmla="*/ 26 h 26"/>
                <a:gd name="T6" fmla="*/ 48 w 57"/>
                <a:gd name="T7" fmla="*/ 26 h 26"/>
                <a:gd name="T8" fmla="*/ 57 w 5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6">
                  <a:moveTo>
                    <a:pt x="57" y="0"/>
                  </a:moveTo>
                  <a:lnTo>
                    <a:pt x="10" y="0"/>
                  </a:lnTo>
                  <a:lnTo>
                    <a:pt x="0" y="26"/>
                  </a:lnTo>
                  <a:lnTo>
                    <a:pt x="48" y="26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8A74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250"/>
            <p:cNvSpPr/>
            <p:nvPr userDrawn="1"/>
          </p:nvSpPr>
          <p:spPr bwMode="auto">
            <a:xfrm>
              <a:off x="7063243" y="4356577"/>
              <a:ext cx="96102" cy="43836"/>
            </a:xfrm>
            <a:custGeom>
              <a:avLst/>
              <a:gdLst>
                <a:gd name="T0" fmla="*/ 57 w 57"/>
                <a:gd name="T1" fmla="*/ 0 h 26"/>
                <a:gd name="T2" fmla="*/ 10 w 57"/>
                <a:gd name="T3" fmla="*/ 0 h 26"/>
                <a:gd name="T4" fmla="*/ 0 w 57"/>
                <a:gd name="T5" fmla="*/ 26 h 26"/>
                <a:gd name="T6" fmla="*/ 48 w 57"/>
                <a:gd name="T7" fmla="*/ 26 h 26"/>
                <a:gd name="T8" fmla="*/ 57 w 5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6">
                  <a:moveTo>
                    <a:pt x="57" y="0"/>
                  </a:moveTo>
                  <a:lnTo>
                    <a:pt x="10" y="0"/>
                  </a:lnTo>
                  <a:lnTo>
                    <a:pt x="0" y="26"/>
                  </a:lnTo>
                  <a:lnTo>
                    <a:pt x="48" y="26"/>
                  </a:lnTo>
                  <a:lnTo>
                    <a:pt x="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251"/>
            <p:cNvSpPr/>
            <p:nvPr userDrawn="1"/>
          </p:nvSpPr>
          <p:spPr bwMode="auto">
            <a:xfrm>
              <a:off x="7046383" y="4420645"/>
              <a:ext cx="92730" cy="43836"/>
            </a:xfrm>
            <a:custGeom>
              <a:avLst/>
              <a:gdLst>
                <a:gd name="T0" fmla="*/ 55 w 55"/>
                <a:gd name="T1" fmla="*/ 0 h 26"/>
                <a:gd name="T2" fmla="*/ 7 w 55"/>
                <a:gd name="T3" fmla="*/ 0 h 26"/>
                <a:gd name="T4" fmla="*/ 0 w 55"/>
                <a:gd name="T5" fmla="*/ 26 h 26"/>
                <a:gd name="T6" fmla="*/ 48 w 55"/>
                <a:gd name="T7" fmla="*/ 26 h 26"/>
                <a:gd name="T8" fmla="*/ 55 w 5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6">
                  <a:moveTo>
                    <a:pt x="55" y="0"/>
                  </a:moveTo>
                  <a:lnTo>
                    <a:pt x="7" y="0"/>
                  </a:lnTo>
                  <a:lnTo>
                    <a:pt x="0" y="26"/>
                  </a:lnTo>
                  <a:lnTo>
                    <a:pt x="48" y="26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8A74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252"/>
            <p:cNvSpPr/>
            <p:nvPr userDrawn="1"/>
          </p:nvSpPr>
          <p:spPr bwMode="auto">
            <a:xfrm>
              <a:off x="7046383" y="4420645"/>
              <a:ext cx="92730" cy="43836"/>
            </a:xfrm>
            <a:custGeom>
              <a:avLst/>
              <a:gdLst>
                <a:gd name="T0" fmla="*/ 55 w 55"/>
                <a:gd name="T1" fmla="*/ 0 h 26"/>
                <a:gd name="T2" fmla="*/ 7 w 55"/>
                <a:gd name="T3" fmla="*/ 0 h 26"/>
                <a:gd name="T4" fmla="*/ 0 w 55"/>
                <a:gd name="T5" fmla="*/ 26 h 26"/>
                <a:gd name="T6" fmla="*/ 48 w 55"/>
                <a:gd name="T7" fmla="*/ 26 h 26"/>
                <a:gd name="T8" fmla="*/ 55 w 5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6">
                  <a:moveTo>
                    <a:pt x="55" y="0"/>
                  </a:moveTo>
                  <a:lnTo>
                    <a:pt x="7" y="0"/>
                  </a:lnTo>
                  <a:lnTo>
                    <a:pt x="0" y="26"/>
                  </a:lnTo>
                  <a:lnTo>
                    <a:pt x="48" y="26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253"/>
            <p:cNvSpPr/>
            <p:nvPr userDrawn="1"/>
          </p:nvSpPr>
          <p:spPr bwMode="auto">
            <a:xfrm>
              <a:off x="7026151" y="4486398"/>
              <a:ext cx="96102" cy="42150"/>
            </a:xfrm>
            <a:custGeom>
              <a:avLst/>
              <a:gdLst>
                <a:gd name="T0" fmla="*/ 57 w 57"/>
                <a:gd name="T1" fmla="*/ 0 h 25"/>
                <a:gd name="T2" fmla="*/ 9 w 57"/>
                <a:gd name="T3" fmla="*/ 0 h 25"/>
                <a:gd name="T4" fmla="*/ 0 w 57"/>
                <a:gd name="T5" fmla="*/ 25 h 25"/>
                <a:gd name="T6" fmla="*/ 47 w 57"/>
                <a:gd name="T7" fmla="*/ 25 h 25"/>
                <a:gd name="T8" fmla="*/ 57 w 57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5">
                  <a:moveTo>
                    <a:pt x="57" y="0"/>
                  </a:moveTo>
                  <a:lnTo>
                    <a:pt x="9" y="0"/>
                  </a:lnTo>
                  <a:lnTo>
                    <a:pt x="0" y="25"/>
                  </a:lnTo>
                  <a:lnTo>
                    <a:pt x="47" y="2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8A74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54"/>
            <p:cNvSpPr/>
            <p:nvPr userDrawn="1"/>
          </p:nvSpPr>
          <p:spPr bwMode="auto">
            <a:xfrm>
              <a:off x="7026151" y="4486398"/>
              <a:ext cx="96102" cy="42150"/>
            </a:xfrm>
            <a:custGeom>
              <a:avLst/>
              <a:gdLst>
                <a:gd name="T0" fmla="*/ 57 w 57"/>
                <a:gd name="T1" fmla="*/ 0 h 25"/>
                <a:gd name="T2" fmla="*/ 9 w 57"/>
                <a:gd name="T3" fmla="*/ 0 h 25"/>
                <a:gd name="T4" fmla="*/ 0 w 57"/>
                <a:gd name="T5" fmla="*/ 25 h 25"/>
                <a:gd name="T6" fmla="*/ 47 w 57"/>
                <a:gd name="T7" fmla="*/ 25 h 25"/>
                <a:gd name="T8" fmla="*/ 57 w 57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5">
                  <a:moveTo>
                    <a:pt x="57" y="0"/>
                  </a:moveTo>
                  <a:lnTo>
                    <a:pt x="9" y="0"/>
                  </a:lnTo>
                  <a:lnTo>
                    <a:pt x="0" y="25"/>
                  </a:lnTo>
                  <a:lnTo>
                    <a:pt x="47" y="25"/>
                  </a:lnTo>
                  <a:lnTo>
                    <a:pt x="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55"/>
            <p:cNvSpPr/>
            <p:nvPr userDrawn="1"/>
          </p:nvSpPr>
          <p:spPr bwMode="auto">
            <a:xfrm>
              <a:off x="7009292" y="4550466"/>
              <a:ext cx="91043" cy="47207"/>
            </a:xfrm>
            <a:custGeom>
              <a:avLst/>
              <a:gdLst>
                <a:gd name="T0" fmla="*/ 54 w 54"/>
                <a:gd name="T1" fmla="*/ 0 h 28"/>
                <a:gd name="T2" fmla="*/ 7 w 54"/>
                <a:gd name="T3" fmla="*/ 0 h 28"/>
                <a:gd name="T4" fmla="*/ 0 w 54"/>
                <a:gd name="T5" fmla="*/ 28 h 28"/>
                <a:gd name="T6" fmla="*/ 38 w 54"/>
                <a:gd name="T7" fmla="*/ 28 h 28"/>
                <a:gd name="T8" fmla="*/ 51 w 54"/>
                <a:gd name="T9" fmla="*/ 16 h 28"/>
                <a:gd name="T10" fmla="*/ 54 w 54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28">
                  <a:moveTo>
                    <a:pt x="54" y="0"/>
                  </a:moveTo>
                  <a:lnTo>
                    <a:pt x="7" y="0"/>
                  </a:lnTo>
                  <a:lnTo>
                    <a:pt x="0" y="28"/>
                  </a:lnTo>
                  <a:lnTo>
                    <a:pt x="38" y="28"/>
                  </a:lnTo>
                  <a:lnTo>
                    <a:pt x="51" y="1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A74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256"/>
            <p:cNvSpPr/>
            <p:nvPr userDrawn="1"/>
          </p:nvSpPr>
          <p:spPr bwMode="auto">
            <a:xfrm>
              <a:off x="7009292" y="4550466"/>
              <a:ext cx="91043" cy="47207"/>
            </a:xfrm>
            <a:custGeom>
              <a:avLst/>
              <a:gdLst>
                <a:gd name="T0" fmla="*/ 54 w 54"/>
                <a:gd name="T1" fmla="*/ 0 h 28"/>
                <a:gd name="T2" fmla="*/ 7 w 54"/>
                <a:gd name="T3" fmla="*/ 0 h 28"/>
                <a:gd name="T4" fmla="*/ 0 w 54"/>
                <a:gd name="T5" fmla="*/ 28 h 28"/>
                <a:gd name="T6" fmla="*/ 38 w 54"/>
                <a:gd name="T7" fmla="*/ 28 h 28"/>
                <a:gd name="T8" fmla="*/ 51 w 54"/>
                <a:gd name="T9" fmla="*/ 16 h 28"/>
                <a:gd name="T10" fmla="*/ 54 w 54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28">
                  <a:moveTo>
                    <a:pt x="54" y="0"/>
                  </a:moveTo>
                  <a:lnTo>
                    <a:pt x="7" y="0"/>
                  </a:lnTo>
                  <a:lnTo>
                    <a:pt x="0" y="28"/>
                  </a:lnTo>
                  <a:lnTo>
                    <a:pt x="38" y="28"/>
                  </a:lnTo>
                  <a:lnTo>
                    <a:pt x="51" y="16"/>
                  </a:lnTo>
                  <a:lnTo>
                    <a:pt x="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257"/>
            <p:cNvSpPr/>
            <p:nvPr userDrawn="1"/>
          </p:nvSpPr>
          <p:spPr bwMode="auto">
            <a:xfrm>
              <a:off x="7073359" y="4577442"/>
              <a:ext cx="21918" cy="20232"/>
            </a:xfrm>
            <a:custGeom>
              <a:avLst/>
              <a:gdLst>
                <a:gd name="T0" fmla="*/ 13 w 13"/>
                <a:gd name="T1" fmla="*/ 0 h 12"/>
                <a:gd name="T2" fmla="*/ 0 w 13"/>
                <a:gd name="T3" fmla="*/ 12 h 12"/>
                <a:gd name="T4" fmla="*/ 10 w 13"/>
                <a:gd name="T5" fmla="*/ 12 h 12"/>
                <a:gd name="T6" fmla="*/ 13 w 1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0"/>
                  </a:moveTo>
                  <a:lnTo>
                    <a:pt x="0" y="12"/>
                  </a:lnTo>
                  <a:lnTo>
                    <a:pt x="10" y="1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CF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258"/>
            <p:cNvSpPr/>
            <p:nvPr userDrawn="1"/>
          </p:nvSpPr>
          <p:spPr bwMode="auto">
            <a:xfrm>
              <a:off x="7073359" y="4577442"/>
              <a:ext cx="21918" cy="20232"/>
            </a:xfrm>
            <a:custGeom>
              <a:avLst/>
              <a:gdLst>
                <a:gd name="T0" fmla="*/ 13 w 13"/>
                <a:gd name="T1" fmla="*/ 0 h 12"/>
                <a:gd name="T2" fmla="*/ 0 w 13"/>
                <a:gd name="T3" fmla="*/ 12 h 12"/>
                <a:gd name="T4" fmla="*/ 10 w 13"/>
                <a:gd name="T5" fmla="*/ 12 h 12"/>
                <a:gd name="T6" fmla="*/ 13 w 1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0"/>
                  </a:moveTo>
                  <a:lnTo>
                    <a:pt x="0" y="12"/>
                  </a:lnTo>
                  <a:lnTo>
                    <a:pt x="10" y="12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259"/>
            <p:cNvSpPr/>
            <p:nvPr userDrawn="1"/>
          </p:nvSpPr>
          <p:spPr bwMode="auto">
            <a:xfrm>
              <a:off x="6311295" y="4656682"/>
              <a:ext cx="730031" cy="139937"/>
            </a:xfrm>
            <a:custGeom>
              <a:avLst/>
              <a:gdLst>
                <a:gd name="T0" fmla="*/ 131 w 136"/>
                <a:gd name="T1" fmla="*/ 15 h 26"/>
                <a:gd name="T2" fmla="*/ 6 w 136"/>
                <a:gd name="T3" fmla="*/ 1 h 26"/>
                <a:gd name="T4" fmla="*/ 0 w 136"/>
                <a:gd name="T5" fmla="*/ 5 h 26"/>
                <a:gd name="T6" fmla="*/ 5 w 136"/>
                <a:gd name="T7" fmla="*/ 11 h 26"/>
                <a:gd name="T8" fmla="*/ 130 w 136"/>
                <a:gd name="T9" fmla="*/ 26 h 26"/>
                <a:gd name="T10" fmla="*/ 136 w 136"/>
                <a:gd name="T11" fmla="*/ 21 h 26"/>
                <a:gd name="T12" fmla="*/ 131 w 136"/>
                <a:gd name="T13" fmla="*/ 1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26">
                  <a:moveTo>
                    <a:pt x="131" y="15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3" y="0"/>
                    <a:pt x="1" y="3"/>
                    <a:pt x="0" y="5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33" y="26"/>
                    <a:pt x="136" y="24"/>
                    <a:pt x="136" y="21"/>
                  </a:cubicBezTo>
                  <a:cubicBezTo>
                    <a:pt x="136" y="18"/>
                    <a:pt x="134" y="16"/>
                    <a:pt x="131" y="15"/>
                  </a:cubicBezTo>
                  <a:close/>
                </a:path>
              </a:pathLst>
            </a:custGeom>
            <a:solidFill>
              <a:srgbClr val="B0C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260"/>
            <p:cNvSpPr/>
            <p:nvPr userDrawn="1"/>
          </p:nvSpPr>
          <p:spPr bwMode="auto">
            <a:xfrm>
              <a:off x="6945224" y="4732552"/>
              <a:ext cx="681137" cy="133193"/>
            </a:xfrm>
            <a:custGeom>
              <a:avLst/>
              <a:gdLst>
                <a:gd name="T0" fmla="*/ 122 w 127"/>
                <a:gd name="T1" fmla="*/ 14 h 25"/>
                <a:gd name="T2" fmla="*/ 7 w 127"/>
                <a:gd name="T3" fmla="*/ 0 h 25"/>
                <a:gd name="T4" fmla="*/ 1 w 127"/>
                <a:gd name="T5" fmla="*/ 5 h 25"/>
                <a:gd name="T6" fmla="*/ 6 w 127"/>
                <a:gd name="T7" fmla="*/ 11 h 25"/>
                <a:gd name="T8" fmla="*/ 121 w 127"/>
                <a:gd name="T9" fmla="*/ 25 h 25"/>
                <a:gd name="T10" fmla="*/ 127 w 127"/>
                <a:gd name="T11" fmla="*/ 20 h 25"/>
                <a:gd name="T12" fmla="*/ 122 w 127"/>
                <a:gd name="T13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25">
                  <a:moveTo>
                    <a:pt x="122" y="14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1" y="2"/>
                    <a:pt x="1" y="5"/>
                  </a:cubicBezTo>
                  <a:cubicBezTo>
                    <a:pt x="0" y="8"/>
                    <a:pt x="3" y="11"/>
                    <a:pt x="6" y="11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4" y="25"/>
                    <a:pt x="126" y="23"/>
                    <a:pt x="127" y="20"/>
                  </a:cubicBezTo>
                  <a:cubicBezTo>
                    <a:pt x="127" y="17"/>
                    <a:pt x="125" y="14"/>
                    <a:pt x="122" y="14"/>
                  </a:cubicBezTo>
                  <a:close/>
                </a:path>
              </a:pathLst>
            </a:custGeom>
            <a:solidFill>
              <a:srgbClr val="D1D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261"/>
            <p:cNvSpPr/>
            <p:nvPr userDrawn="1"/>
          </p:nvSpPr>
          <p:spPr bwMode="auto">
            <a:xfrm>
              <a:off x="7400439" y="4801677"/>
              <a:ext cx="59010" cy="21918"/>
            </a:xfrm>
            <a:custGeom>
              <a:avLst/>
              <a:gdLst>
                <a:gd name="T0" fmla="*/ 0 w 35"/>
                <a:gd name="T1" fmla="*/ 10 h 13"/>
                <a:gd name="T2" fmla="*/ 32 w 35"/>
                <a:gd name="T3" fmla="*/ 13 h 13"/>
                <a:gd name="T4" fmla="*/ 35 w 35"/>
                <a:gd name="T5" fmla="*/ 3 h 13"/>
                <a:gd name="T6" fmla="*/ 0 w 35"/>
                <a:gd name="T7" fmla="*/ 0 h 13"/>
                <a:gd name="T8" fmla="*/ 0 w 35"/>
                <a:gd name="T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3">
                  <a:moveTo>
                    <a:pt x="0" y="10"/>
                  </a:moveTo>
                  <a:lnTo>
                    <a:pt x="32" y="13"/>
                  </a:lnTo>
                  <a:lnTo>
                    <a:pt x="35" y="3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194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262"/>
            <p:cNvSpPr/>
            <p:nvPr userDrawn="1"/>
          </p:nvSpPr>
          <p:spPr bwMode="auto">
            <a:xfrm>
              <a:off x="7341430" y="4796619"/>
              <a:ext cx="43836" cy="21918"/>
            </a:xfrm>
            <a:custGeom>
              <a:avLst/>
              <a:gdLst>
                <a:gd name="T0" fmla="*/ 0 w 26"/>
                <a:gd name="T1" fmla="*/ 9 h 13"/>
                <a:gd name="T2" fmla="*/ 26 w 26"/>
                <a:gd name="T3" fmla="*/ 13 h 13"/>
                <a:gd name="T4" fmla="*/ 26 w 26"/>
                <a:gd name="T5" fmla="*/ 3 h 13"/>
                <a:gd name="T6" fmla="*/ 4 w 26"/>
                <a:gd name="T7" fmla="*/ 0 h 13"/>
                <a:gd name="T8" fmla="*/ 0 w 26"/>
                <a:gd name="T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">
                  <a:moveTo>
                    <a:pt x="0" y="9"/>
                  </a:moveTo>
                  <a:lnTo>
                    <a:pt x="26" y="13"/>
                  </a:lnTo>
                  <a:lnTo>
                    <a:pt x="26" y="3"/>
                  </a:lnTo>
                  <a:lnTo>
                    <a:pt x="4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194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263"/>
            <p:cNvSpPr/>
            <p:nvPr userDrawn="1"/>
          </p:nvSpPr>
          <p:spPr bwMode="auto">
            <a:xfrm>
              <a:off x="7105393" y="4243617"/>
              <a:ext cx="59010" cy="65754"/>
            </a:xfrm>
            <a:custGeom>
              <a:avLst/>
              <a:gdLst>
                <a:gd name="T0" fmla="*/ 6 w 11"/>
                <a:gd name="T1" fmla="*/ 0 h 12"/>
                <a:gd name="T2" fmla="*/ 0 w 11"/>
                <a:gd name="T3" fmla="*/ 6 h 12"/>
                <a:gd name="T4" fmla="*/ 5 w 11"/>
                <a:gd name="T5" fmla="*/ 12 h 12"/>
                <a:gd name="T6" fmla="*/ 11 w 11"/>
                <a:gd name="T7" fmla="*/ 6 h 12"/>
                <a:gd name="T8" fmla="*/ 6 w 1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2" y="12"/>
                    <a:pt x="5" y="12"/>
                  </a:cubicBezTo>
                  <a:cubicBezTo>
                    <a:pt x="8" y="12"/>
                    <a:pt x="11" y="9"/>
                    <a:pt x="11" y="6"/>
                  </a:cubicBezTo>
                  <a:cubicBezTo>
                    <a:pt x="11" y="3"/>
                    <a:pt x="9" y="0"/>
                    <a:pt x="6" y="0"/>
                  </a:cubicBezTo>
                </a:path>
              </a:pathLst>
            </a:custGeom>
            <a:solidFill>
              <a:srgbClr val="8A74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264"/>
            <p:cNvSpPr/>
            <p:nvPr userDrawn="1"/>
          </p:nvSpPr>
          <p:spPr bwMode="auto">
            <a:xfrm>
              <a:off x="6547332" y="4978705"/>
              <a:ext cx="982928" cy="413066"/>
            </a:xfrm>
            <a:custGeom>
              <a:avLst/>
              <a:gdLst>
                <a:gd name="T0" fmla="*/ 162 w 183"/>
                <a:gd name="T1" fmla="*/ 41 h 77"/>
                <a:gd name="T2" fmla="*/ 26 w 183"/>
                <a:gd name="T3" fmla="*/ 0 h 77"/>
                <a:gd name="T4" fmla="*/ 24 w 183"/>
                <a:gd name="T5" fmla="*/ 48 h 77"/>
                <a:gd name="T6" fmla="*/ 157 w 183"/>
                <a:gd name="T7" fmla="*/ 72 h 77"/>
                <a:gd name="T8" fmla="*/ 162 w 183"/>
                <a:gd name="T9" fmla="*/ 4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77">
                  <a:moveTo>
                    <a:pt x="162" y="41"/>
                  </a:moveTo>
                  <a:cubicBezTo>
                    <a:pt x="125" y="19"/>
                    <a:pt x="44" y="2"/>
                    <a:pt x="26" y="0"/>
                  </a:cubicBezTo>
                  <a:cubicBezTo>
                    <a:pt x="17" y="0"/>
                    <a:pt x="0" y="34"/>
                    <a:pt x="24" y="48"/>
                  </a:cubicBezTo>
                  <a:cubicBezTo>
                    <a:pt x="55" y="66"/>
                    <a:pt x="135" y="77"/>
                    <a:pt x="157" y="72"/>
                  </a:cubicBezTo>
                  <a:cubicBezTo>
                    <a:pt x="170" y="70"/>
                    <a:pt x="183" y="54"/>
                    <a:pt x="162" y="41"/>
                  </a:cubicBezTo>
                  <a:close/>
                </a:path>
              </a:pathLst>
            </a:custGeom>
            <a:solidFill>
              <a:srgbClr val="B0C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265"/>
            <p:cNvSpPr/>
            <p:nvPr userDrawn="1"/>
          </p:nvSpPr>
          <p:spPr bwMode="auto">
            <a:xfrm>
              <a:off x="7026151" y="5954888"/>
              <a:ext cx="79242" cy="84299"/>
            </a:xfrm>
            <a:custGeom>
              <a:avLst/>
              <a:gdLst>
                <a:gd name="T0" fmla="*/ 2 w 15"/>
                <a:gd name="T1" fmla="*/ 4 h 16"/>
                <a:gd name="T2" fmla="*/ 3 w 15"/>
                <a:gd name="T3" fmla="*/ 16 h 16"/>
                <a:gd name="T4" fmla="*/ 14 w 15"/>
                <a:gd name="T5" fmla="*/ 12 h 16"/>
                <a:gd name="T6" fmla="*/ 15 w 15"/>
                <a:gd name="T7" fmla="*/ 5 h 16"/>
                <a:gd name="T8" fmla="*/ 2 w 15"/>
                <a:gd name="T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2" y="4"/>
                  </a:moveTo>
                  <a:cubicBezTo>
                    <a:pt x="0" y="10"/>
                    <a:pt x="3" y="16"/>
                    <a:pt x="3" y="16"/>
                  </a:cubicBezTo>
                  <a:cubicBezTo>
                    <a:pt x="3" y="16"/>
                    <a:pt x="10" y="16"/>
                    <a:pt x="14" y="12"/>
                  </a:cubicBezTo>
                  <a:cubicBezTo>
                    <a:pt x="14" y="12"/>
                    <a:pt x="14" y="9"/>
                    <a:pt x="15" y="5"/>
                  </a:cubicBezTo>
                  <a:cubicBezTo>
                    <a:pt x="10" y="0"/>
                    <a:pt x="3" y="2"/>
                    <a:pt x="2" y="4"/>
                  </a:cubicBezTo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266"/>
            <p:cNvSpPr/>
            <p:nvPr userDrawn="1"/>
          </p:nvSpPr>
          <p:spPr bwMode="auto">
            <a:xfrm>
              <a:off x="7036267" y="5145617"/>
              <a:ext cx="499051" cy="846363"/>
            </a:xfrm>
            <a:custGeom>
              <a:avLst/>
              <a:gdLst>
                <a:gd name="T0" fmla="*/ 38 w 93"/>
                <a:gd name="T1" fmla="*/ 36 h 158"/>
                <a:gd name="T2" fmla="*/ 0 w 93"/>
                <a:gd name="T3" fmla="*/ 155 h 158"/>
                <a:gd name="T4" fmla="*/ 12 w 93"/>
                <a:gd name="T5" fmla="*/ 158 h 158"/>
                <a:gd name="T6" fmla="*/ 79 w 93"/>
                <a:gd name="T7" fmla="*/ 34 h 158"/>
                <a:gd name="T8" fmla="*/ 38 w 93"/>
                <a:gd name="T9" fmla="*/ 3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58">
                  <a:moveTo>
                    <a:pt x="38" y="36"/>
                  </a:moveTo>
                  <a:cubicBezTo>
                    <a:pt x="19" y="92"/>
                    <a:pt x="0" y="155"/>
                    <a:pt x="0" y="155"/>
                  </a:cubicBezTo>
                  <a:cubicBezTo>
                    <a:pt x="3" y="158"/>
                    <a:pt x="7" y="156"/>
                    <a:pt x="12" y="158"/>
                  </a:cubicBezTo>
                  <a:cubicBezTo>
                    <a:pt x="12" y="158"/>
                    <a:pt x="47" y="92"/>
                    <a:pt x="79" y="34"/>
                  </a:cubicBezTo>
                  <a:cubicBezTo>
                    <a:pt x="93" y="10"/>
                    <a:pt x="50" y="0"/>
                    <a:pt x="38" y="36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267"/>
            <p:cNvSpPr/>
            <p:nvPr userDrawn="1"/>
          </p:nvSpPr>
          <p:spPr bwMode="auto">
            <a:xfrm>
              <a:off x="7036267" y="5991980"/>
              <a:ext cx="182086" cy="144994"/>
            </a:xfrm>
            <a:custGeom>
              <a:avLst/>
              <a:gdLst>
                <a:gd name="T0" fmla="*/ 14 w 34"/>
                <a:gd name="T1" fmla="*/ 5 h 27"/>
                <a:gd name="T2" fmla="*/ 12 w 34"/>
                <a:gd name="T3" fmla="*/ 2 h 27"/>
                <a:gd name="T4" fmla="*/ 1 w 34"/>
                <a:gd name="T5" fmla="*/ 6 h 27"/>
                <a:gd name="T6" fmla="*/ 3 w 34"/>
                <a:gd name="T7" fmla="*/ 16 h 27"/>
                <a:gd name="T8" fmla="*/ 13 w 34"/>
                <a:gd name="T9" fmla="*/ 25 h 27"/>
                <a:gd name="T10" fmla="*/ 24 w 34"/>
                <a:gd name="T11" fmla="*/ 26 h 27"/>
                <a:gd name="T12" fmla="*/ 33 w 34"/>
                <a:gd name="T13" fmla="*/ 20 h 27"/>
                <a:gd name="T14" fmla="*/ 14 w 34"/>
                <a:gd name="T15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27">
                  <a:moveTo>
                    <a:pt x="14" y="5"/>
                  </a:moveTo>
                  <a:cubicBezTo>
                    <a:pt x="12" y="3"/>
                    <a:pt x="12" y="2"/>
                    <a:pt x="12" y="2"/>
                  </a:cubicBezTo>
                  <a:cubicBezTo>
                    <a:pt x="12" y="2"/>
                    <a:pt x="3" y="0"/>
                    <a:pt x="1" y="6"/>
                  </a:cubicBezTo>
                  <a:cubicBezTo>
                    <a:pt x="1" y="6"/>
                    <a:pt x="0" y="12"/>
                    <a:pt x="3" y="16"/>
                  </a:cubicBezTo>
                  <a:cubicBezTo>
                    <a:pt x="4" y="17"/>
                    <a:pt x="10" y="24"/>
                    <a:pt x="13" y="25"/>
                  </a:cubicBezTo>
                  <a:cubicBezTo>
                    <a:pt x="16" y="27"/>
                    <a:pt x="20" y="26"/>
                    <a:pt x="24" y="26"/>
                  </a:cubicBezTo>
                  <a:cubicBezTo>
                    <a:pt x="28" y="25"/>
                    <a:pt x="34" y="22"/>
                    <a:pt x="33" y="20"/>
                  </a:cubicBezTo>
                  <a:cubicBezTo>
                    <a:pt x="33" y="15"/>
                    <a:pt x="17" y="8"/>
                    <a:pt x="14" y="5"/>
                  </a:cubicBezTo>
                </a:path>
              </a:pathLst>
            </a:custGeom>
            <a:solidFill>
              <a:srgbClr val="685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86" name="Picture 268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0335" y="6104941"/>
              <a:ext cx="64067" cy="47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Freeform 269"/>
            <p:cNvSpPr/>
            <p:nvPr userDrawn="1"/>
          </p:nvSpPr>
          <p:spPr bwMode="auto">
            <a:xfrm>
              <a:off x="7041326" y="6034130"/>
              <a:ext cx="161854" cy="96102"/>
            </a:xfrm>
            <a:custGeom>
              <a:avLst/>
              <a:gdLst>
                <a:gd name="T0" fmla="*/ 8 w 30"/>
                <a:gd name="T1" fmla="*/ 0 h 18"/>
                <a:gd name="T2" fmla="*/ 4 w 30"/>
                <a:gd name="T3" fmla="*/ 10 h 18"/>
                <a:gd name="T4" fmla="*/ 13 w 30"/>
                <a:gd name="T5" fmla="*/ 18 h 18"/>
                <a:gd name="T6" fmla="*/ 16 w 30"/>
                <a:gd name="T7" fmla="*/ 18 h 18"/>
                <a:gd name="T8" fmla="*/ 17 w 30"/>
                <a:gd name="T9" fmla="*/ 18 h 18"/>
                <a:gd name="T10" fmla="*/ 20 w 30"/>
                <a:gd name="T11" fmla="*/ 18 h 18"/>
                <a:gd name="T12" fmla="*/ 22 w 30"/>
                <a:gd name="T13" fmla="*/ 18 h 18"/>
                <a:gd name="T14" fmla="*/ 30 w 30"/>
                <a:gd name="T15" fmla="*/ 13 h 18"/>
                <a:gd name="T16" fmla="*/ 11 w 30"/>
                <a:gd name="T17" fmla="*/ 0 h 18"/>
                <a:gd name="T18" fmla="*/ 8 w 30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18">
                  <a:moveTo>
                    <a:pt x="8" y="0"/>
                  </a:moveTo>
                  <a:cubicBezTo>
                    <a:pt x="4" y="0"/>
                    <a:pt x="0" y="4"/>
                    <a:pt x="4" y="10"/>
                  </a:cubicBezTo>
                  <a:cubicBezTo>
                    <a:pt x="5" y="11"/>
                    <a:pt x="10" y="16"/>
                    <a:pt x="13" y="18"/>
                  </a:cubicBezTo>
                  <a:cubicBezTo>
                    <a:pt x="14" y="18"/>
                    <a:pt x="15" y="18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18" y="18"/>
                    <a:pt x="19" y="18"/>
                    <a:pt x="20" y="18"/>
                  </a:cubicBezTo>
                  <a:cubicBezTo>
                    <a:pt x="21" y="18"/>
                    <a:pt x="22" y="18"/>
                    <a:pt x="22" y="18"/>
                  </a:cubicBezTo>
                  <a:cubicBezTo>
                    <a:pt x="26" y="17"/>
                    <a:pt x="30" y="15"/>
                    <a:pt x="30" y="13"/>
                  </a:cubicBezTo>
                  <a:cubicBezTo>
                    <a:pt x="30" y="9"/>
                    <a:pt x="15" y="3"/>
                    <a:pt x="11" y="0"/>
                  </a:cubicBezTo>
                  <a:cubicBezTo>
                    <a:pt x="10" y="0"/>
                    <a:pt x="9" y="0"/>
                    <a:pt x="8" y="0"/>
                  </a:cubicBezTo>
                </a:path>
              </a:pathLst>
            </a:custGeom>
            <a:solidFill>
              <a:srgbClr val="2A1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270"/>
            <p:cNvSpPr/>
            <p:nvPr userDrawn="1"/>
          </p:nvSpPr>
          <p:spPr bwMode="auto">
            <a:xfrm>
              <a:off x="6596226" y="5959947"/>
              <a:ext cx="91043" cy="96102"/>
            </a:xfrm>
            <a:custGeom>
              <a:avLst/>
              <a:gdLst>
                <a:gd name="T0" fmla="*/ 5 w 17"/>
                <a:gd name="T1" fmla="*/ 2 h 18"/>
                <a:gd name="T2" fmla="*/ 0 w 17"/>
                <a:gd name="T3" fmla="*/ 11 h 18"/>
                <a:gd name="T4" fmla="*/ 13 w 17"/>
                <a:gd name="T5" fmla="*/ 18 h 18"/>
                <a:gd name="T6" fmla="*/ 16 w 17"/>
                <a:gd name="T7" fmla="*/ 6 h 18"/>
                <a:gd name="T8" fmla="*/ 5 w 17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5" y="2"/>
                  </a:moveTo>
                  <a:cubicBezTo>
                    <a:pt x="3" y="7"/>
                    <a:pt x="0" y="11"/>
                    <a:pt x="0" y="11"/>
                  </a:cubicBezTo>
                  <a:cubicBezTo>
                    <a:pt x="3" y="15"/>
                    <a:pt x="13" y="18"/>
                    <a:pt x="13" y="18"/>
                  </a:cubicBezTo>
                  <a:cubicBezTo>
                    <a:pt x="15" y="14"/>
                    <a:pt x="14" y="10"/>
                    <a:pt x="16" y="6"/>
                  </a:cubicBezTo>
                  <a:cubicBezTo>
                    <a:pt x="17" y="6"/>
                    <a:pt x="11" y="0"/>
                    <a:pt x="5" y="2"/>
                  </a:cubicBezTo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271"/>
            <p:cNvSpPr/>
            <p:nvPr userDrawn="1"/>
          </p:nvSpPr>
          <p:spPr bwMode="auto">
            <a:xfrm>
              <a:off x="6618144" y="5236660"/>
              <a:ext cx="445099" cy="760378"/>
            </a:xfrm>
            <a:custGeom>
              <a:avLst/>
              <a:gdLst>
                <a:gd name="T0" fmla="*/ 34 w 83"/>
                <a:gd name="T1" fmla="*/ 37 h 142"/>
                <a:gd name="T2" fmla="*/ 0 w 83"/>
                <a:gd name="T3" fmla="*/ 138 h 142"/>
                <a:gd name="T4" fmla="*/ 12 w 83"/>
                <a:gd name="T5" fmla="*/ 142 h 142"/>
                <a:gd name="T6" fmla="*/ 69 w 83"/>
                <a:gd name="T7" fmla="*/ 45 h 142"/>
                <a:gd name="T8" fmla="*/ 34 w 83"/>
                <a:gd name="T9" fmla="*/ 3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42">
                  <a:moveTo>
                    <a:pt x="34" y="37"/>
                  </a:moveTo>
                  <a:cubicBezTo>
                    <a:pt x="15" y="92"/>
                    <a:pt x="0" y="138"/>
                    <a:pt x="0" y="138"/>
                  </a:cubicBezTo>
                  <a:cubicBezTo>
                    <a:pt x="5" y="137"/>
                    <a:pt x="10" y="139"/>
                    <a:pt x="12" y="142"/>
                  </a:cubicBezTo>
                  <a:cubicBezTo>
                    <a:pt x="12" y="142"/>
                    <a:pt x="37" y="104"/>
                    <a:pt x="69" y="45"/>
                  </a:cubicBezTo>
                  <a:cubicBezTo>
                    <a:pt x="83" y="21"/>
                    <a:pt x="47" y="0"/>
                    <a:pt x="34" y="37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72"/>
            <p:cNvSpPr/>
            <p:nvPr userDrawn="1"/>
          </p:nvSpPr>
          <p:spPr bwMode="auto">
            <a:xfrm>
              <a:off x="6495068" y="5997038"/>
              <a:ext cx="177029" cy="139937"/>
            </a:xfrm>
            <a:custGeom>
              <a:avLst/>
              <a:gdLst>
                <a:gd name="T0" fmla="*/ 29 w 33"/>
                <a:gd name="T1" fmla="*/ 1 h 26"/>
                <a:gd name="T2" fmla="*/ 29 w 33"/>
                <a:gd name="T3" fmla="*/ 1 h 26"/>
                <a:gd name="T4" fmla="*/ 19 w 33"/>
                <a:gd name="T5" fmla="*/ 3 h 26"/>
                <a:gd name="T6" fmla="*/ 19 w 33"/>
                <a:gd name="T7" fmla="*/ 4 h 26"/>
                <a:gd name="T8" fmla="*/ 0 w 33"/>
                <a:gd name="T9" fmla="*/ 19 h 26"/>
                <a:gd name="T10" fmla="*/ 9 w 33"/>
                <a:gd name="T11" fmla="*/ 25 h 26"/>
                <a:gd name="T12" fmla="*/ 20 w 33"/>
                <a:gd name="T13" fmla="*/ 24 h 26"/>
                <a:gd name="T14" fmla="*/ 31 w 33"/>
                <a:gd name="T15" fmla="*/ 15 h 26"/>
                <a:gd name="T16" fmla="*/ 32 w 33"/>
                <a:gd name="T17" fmla="*/ 8 h 26"/>
                <a:gd name="T18" fmla="*/ 29 w 33"/>
                <a:gd name="T1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26">
                  <a:moveTo>
                    <a:pt x="29" y="1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25" y="0"/>
                    <a:pt x="22" y="1"/>
                    <a:pt x="19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6" y="7"/>
                    <a:pt x="0" y="14"/>
                    <a:pt x="0" y="19"/>
                  </a:cubicBezTo>
                  <a:cubicBezTo>
                    <a:pt x="0" y="21"/>
                    <a:pt x="5" y="24"/>
                    <a:pt x="9" y="25"/>
                  </a:cubicBezTo>
                  <a:cubicBezTo>
                    <a:pt x="14" y="25"/>
                    <a:pt x="18" y="26"/>
                    <a:pt x="20" y="24"/>
                  </a:cubicBezTo>
                  <a:cubicBezTo>
                    <a:pt x="23" y="23"/>
                    <a:pt x="30" y="16"/>
                    <a:pt x="31" y="15"/>
                  </a:cubicBezTo>
                  <a:cubicBezTo>
                    <a:pt x="32" y="13"/>
                    <a:pt x="32" y="10"/>
                    <a:pt x="32" y="8"/>
                  </a:cubicBezTo>
                  <a:cubicBezTo>
                    <a:pt x="33" y="5"/>
                    <a:pt x="31" y="2"/>
                    <a:pt x="29" y="1"/>
                  </a:cubicBezTo>
                </a:path>
              </a:pathLst>
            </a:custGeom>
            <a:solidFill>
              <a:srgbClr val="685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91" name="Picture 273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2159" y="6104941"/>
              <a:ext cx="64067" cy="47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Freeform 274"/>
            <p:cNvSpPr/>
            <p:nvPr userDrawn="1"/>
          </p:nvSpPr>
          <p:spPr bwMode="auto">
            <a:xfrm>
              <a:off x="6505183" y="6034130"/>
              <a:ext cx="160169" cy="96102"/>
            </a:xfrm>
            <a:custGeom>
              <a:avLst/>
              <a:gdLst>
                <a:gd name="T0" fmla="*/ 22 w 30"/>
                <a:gd name="T1" fmla="*/ 0 h 18"/>
                <a:gd name="T2" fmla="*/ 19 w 30"/>
                <a:gd name="T3" fmla="*/ 0 h 18"/>
                <a:gd name="T4" fmla="*/ 0 w 30"/>
                <a:gd name="T5" fmla="*/ 13 h 18"/>
                <a:gd name="T6" fmla="*/ 8 w 30"/>
                <a:gd name="T7" fmla="*/ 18 h 18"/>
                <a:gd name="T8" fmla="*/ 10 w 30"/>
                <a:gd name="T9" fmla="*/ 18 h 18"/>
                <a:gd name="T10" fmla="*/ 13 w 30"/>
                <a:gd name="T11" fmla="*/ 18 h 18"/>
                <a:gd name="T12" fmla="*/ 14 w 30"/>
                <a:gd name="T13" fmla="*/ 18 h 18"/>
                <a:gd name="T14" fmla="*/ 17 w 30"/>
                <a:gd name="T15" fmla="*/ 18 h 18"/>
                <a:gd name="T16" fmla="*/ 26 w 30"/>
                <a:gd name="T17" fmla="*/ 10 h 18"/>
                <a:gd name="T18" fmla="*/ 22 w 30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18">
                  <a:moveTo>
                    <a:pt x="22" y="0"/>
                  </a:moveTo>
                  <a:cubicBezTo>
                    <a:pt x="21" y="0"/>
                    <a:pt x="20" y="0"/>
                    <a:pt x="19" y="0"/>
                  </a:cubicBezTo>
                  <a:cubicBezTo>
                    <a:pt x="15" y="3"/>
                    <a:pt x="1" y="9"/>
                    <a:pt x="0" y="13"/>
                  </a:cubicBezTo>
                  <a:cubicBezTo>
                    <a:pt x="0" y="15"/>
                    <a:pt x="4" y="17"/>
                    <a:pt x="8" y="18"/>
                  </a:cubicBezTo>
                  <a:cubicBezTo>
                    <a:pt x="9" y="18"/>
                    <a:pt x="9" y="18"/>
                    <a:pt x="10" y="18"/>
                  </a:cubicBezTo>
                  <a:cubicBezTo>
                    <a:pt x="11" y="18"/>
                    <a:pt x="12" y="18"/>
                    <a:pt x="13" y="18"/>
                  </a:cubicBezTo>
                  <a:cubicBezTo>
                    <a:pt x="13" y="18"/>
                    <a:pt x="14" y="18"/>
                    <a:pt x="14" y="18"/>
                  </a:cubicBezTo>
                  <a:cubicBezTo>
                    <a:pt x="15" y="18"/>
                    <a:pt x="16" y="18"/>
                    <a:pt x="17" y="18"/>
                  </a:cubicBezTo>
                  <a:cubicBezTo>
                    <a:pt x="20" y="16"/>
                    <a:pt x="25" y="11"/>
                    <a:pt x="26" y="10"/>
                  </a:cubicBezTo>
                  <a:cubicBezTo>
                    <a:pt x="30" y="4"/>
                    <a:pt x="26" y="0"/>
                    <a:pt x="22" y="0"/>
                  </a:cubicBezTo>
                </a:path>
              </a:pathLst>
            </a:custGeom>
            <a:solidFill>
              <a:srgbClr val="2A1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75"/>
            <p:cNvSpPr/>
            <p:nvPr userDrawn="1"/>
          </p:nvSpPr>
          <p:spPr bwMode="auto">
            <a:xfrm>
              <a:off x="6345015" y="4897778"/>
              <a:ext cx="1153212" cy="697997"/>
            </a:xfrm>
            <a:custGeom>
              <a:avLst/>
              <a:gdLst>
                <a:gd name="T0" fmla="*/ 97 w 215"/>
                <a:gd name="T1" fmla="*/ 2 h 130"/>
                <a:gd name="T2" fmla="*/ 8 w 215"/>
                <a:gd name="T3" fmla="*/ 0 h 130"/>
                <a:gd name="T4" fmla="*/ 0 w 215"/>
                <a:gd name="T5" fmla="*/ 66 h 130"/>
                <a:gd name="T6" fmla="*/ 119 w 215"/>
                <a:gd name="T7" fmla="*/ 120 h 130"/>
                <a:gd name="T8" fmla="*/ 215 w 215"/>
                <a:gd name="T9" fmla="*/ 70 h 130"/>
                <a:gd name="T10" fmla="*/ 97 w 215"/>
                <a:gd name="T11" fmla="*/ 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130">
                  <a:moveTo>
                    <a:pt x="97" y="2"/>
                  </a:moveTo>
                  <a:cubicBezTo>
                    <a:pt x="86" y="5"/>
                    <a:pt x="12" y="1"/>
                    <a:pt x="8" y="0"/>
                  </a:cubicBezTo>
                  <a:cubicBezTo>
                    <a:pt x="6" y="18"/>
                    <a:pt x="0" y="50"/>
                    <a:pt x="0" y="66"/>
                  </a:cubicBezTo>
                  <a:cubicBezTo>
                    <a:pt x="18" y="92"/>
                    <a:pt x="58" y="130"/>
                    <a:pt x="119" y="120"/>
                  </a:cubicBezTo>
                  <a:cubicBezTo>
                    <a:pt x="160" y="113"/>
                    <a:pt x="179" y="66"/>
                    <a:pt x="215" y="70"/>
                  </a:cubicBezTo>
                  <a:cubicBezTo>
                    <a:pt x="202" y="31"/>
                    <a:pt x="108" y="31"/>
                    <a:pt x="97" y="2"/>
                  </a:cubicBezTo>
                  <a:close/>
                </a:path>
              </a:pathLst>
            </a:custGeom>
            <a:solidFill>
              <a:srgbClr val="685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76"/>
            <p:cNvSpPr/>
            <p:nvPr userDrawn="1"/>
          </p:nvSpPr>
          <p:spPr bwMode="auto">
            <a:xfrm>
              <a:off x="6633318" y="4046357"/>
              <a:ext cx="139937" cy="219178"/>
            </a:xfrm>
            <a:custGeom>
              <a:avLst/>
              <a:gdLst>
                <a:gd name="T0" fmla="*/ 4 w 26"/>
                <a:gd name="T1" fmla="*/ 0 h 41"/>
                <a:gd name="T2" fmla="*/ 0 w 26"/>
                <a:gd name="T3" fmla="*/ 30 h 41"/>
                <a:gd name="T4" fmla="*/ 25 w 26"/>
                <a:gd name="T5" fmla="*/ 31 h 41"/>
                <a:gd name="T6" fmla="*/ 26 w 26"/>
                <a:gd name="T7" fmla="*/ 10 h 41"/>
                <a:gd name="T8" fmla="*/ 4 w 26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1">
                  <a:moveTo>
                    <a:pt x="4" y="0"/>
                  </a:moveTo>
                  <a:cubicBezTo>
                    <a:pt x="5" y="6"/>
                    <a:pt x="2" y="26"/>
                    <a:pt x="0" y="30"/>
                  </a:cubicBezTo>
                  <a:cubicBezTo>
                    <a:pt x="5" y="41"/>
                    <a:pt x="24" y="38"/>
                    <a:pt x="25" y="31"/>
                  </a:cubicBezTo>
                  <a:cubicBezTo>
                    <a:pt x="22" y="24"/>
                    <a:pt x="26" y="11"/>
                    <a:pt x="26" y="10"/>
                  </a:cubicBezTo>
                  <a:cubicBezTo>
                    <a:pt x="21" y="10"/>
                    <a:pt x="5" y="1"/>
                    <a:pt x="4" y="0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77"/>
            <p:cNvSpPr/>
            <p:nvPr userDrawn="1"/>
          </p:nvSpPr>
          <p:spPr bwMode="auto">
            <a:xfrm>
              <a:off x="6682211" y="3874387"/>
              <a:ext cx="214120" cy="289989"/>
            </a:xfrm>
            <a:custGeom>
              <a:avLst/>
              <a:gdLst>
                <a:gd name="T0" fmla="*/ 17 w 40"/>
                <a:gd name="T1" fmla="*/ 1 h 54"/>
                <a:gd name="T2" fmla="*/ 1 w 40"/>
                <a:gd name="T3" fmla="*/ 22 h 54"/>
                <a:gd name="T4" fmla="*/ 1 w 40"/>
                <a:gd name="T5" fmla="*/ 33 h 54"/>
                <a:gd name="T6" fmla="*/ 22 w 40"/>
                <a:gd name="T7" fmla="*/ 51 h 54"/>
                <a:gd name="T8" fmla="*/ 40 w 40"/>
                <a:gd name="T9" fmla="*/ 12 h 54"/>
                <a:gd name="T10" fmla="*/ 17 w 40"/>
                <a:gd name="T11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4">
                  <a:moveTo>
                    <a:pt x="17" y="1"/>
                  </a:moveTo>
                  <a:cubicBezTo>
                    <a:pt x="7" y="2"/>
                    <a:pt x="0" y="11"/>
                    <a:pt x="1" y="22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2" y="41"/>
                    <a:pt x="10" y="54"/>
                    <a:pt x="22" y="51"/>
                  </a:cubicBezTo>
                  <a:cubicBezTo>
                    <a:pt x="39" y="47"/>
                    <a:pt x="40" y="16"/>
                    <a:pt x="40" y="12"/>
                  </a:cubicBezTo>
                  <a:cubicBezTo>
                    <a:pt x="37" y="3"/>
                    <a:pt x="28" y="0"/>
                    <a:pt x="17" y="1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78"/>
            <p:cNvSpPr/>
            <p:nvPr userDrawn="1"/>
          </p:nvSpPr>
          <p:spPr bwMode="auto">
            <a:xfrm>
              <a:off x="6345015" y="4186294"/>
              <a:ext cx="627185" cy="900314"/>
            </a:xfrm>
            <a:custGeom>
              <a:avLst/>
              <a:gdLst>
                <a:gd name="T0" fmla="*/ 79 w 117"/>
                <a:gd name="T1" fmla="*/ 5 h 168"/>
                <a:gd name="T2" fmla="*/ 60 w 117"/>
                <a:gd name="T3" fmla="*/ 5 h 168"/>
                <a:gd name="T4" fmla="*/ 55 w 117"/>
                <a:gd name="T5" fmla="*/ 0 h 168"/>
                <a:gd name="T6" fmla="*/ 19 w 117"/>
                <a:gd name="T7" fmla="*/ 57 h 168"/>
                <a:gd name="T8" fmla="*/ 0 w 117"/>
                <a:gd name="T9" fmla="*/ 168 h 168"/>
                <a:gd name="T10" fmla="*/ 101 w 117"/>
                <a:gd name="T11" fmla="*/ 141 h 168"/>
                <a:gd name="T12" fmla="*/ 113 w 117"/>
                <a:gd name="T13" fmla="*/ 61 h 168"/>
                <a:gd name="T14" fmla="*/ 98 w 117"/>
                <a:gd name="T15" fmla="*/ 26 h 168"/>
                <a:gd name="T16" fmla="*/ 79 w 117"/>
                <a:gd name="T17" fmla="*/ 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68">
                  <a:moveTo>
                    <a:pt x="79" y="5"/>
                  </a:moveTo>
                  <a:cubicBezTo>
                    <a:pt x="79" y="5"/>
                    <a:pt x="68" y="6"/>
                    <a:pt x="60" y="5"/>
                  </a:cubicBezTo>
                  <a:cubicBezTo>
                    <a:pt x="55" y="4"/>
                    <a:pt x="55" y="0"/>
                    <a:pt x="55" y="0"/>
                  </a:cubicBezTo>
                  <a:cubicBezTo>
                    <a:pt x="55" y="0"/>
                    <a:pt x="19" y="17"/>
                    <a:pt x="19" y="57"/>
                  </a:cubicBezTo>
                  <a:cubicBezTo>
                    <a:pt x="20" y="109"/>
                    <a:pt x="1" y="106"/>
                    <a:pt x="0" y="168"/>
                  </a:cubicBezTo>
                  <a:cubicBezTo>
                    <a:pt x="77" y="168"/>
                    <a:pt x="101" y="141"/>
                    <a:pt x="101" y="141"/>
                  </a:cubicBezTo>
                  <a:cubicBezTo>
                    <a:pt x="83" y="105"/>
                    <a:pt x="110" y="68"/>
                    <a:pt x="113" y="61"/>
                  </a:cubicBezTo>
                  <a:cubicBezTo>
                    <a:pt x="117" y="50"/>
                    <a:pt x="109" y="37"/>
                    <a:pt x="98" y="26"/>
                  </a:cubicBezTo>
                  <a:cubicBezTo>
                    <a:pt x="91" y="19"/>
                    <a:pt x="90" y="8"/>
                    <a:pt x="79" y="5"/>
                  </a:cubicBezTo>
                  <a:close/>
                </a:path>
              </a:pathLst>
            </a:custGeom>
            <a:solidFill>
              <a:srgbClr val="D1D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79"/>
            <p:cNvSpPr/>
            <p:nvPr userDrawn="1"/>
          </p:nvSpPr>
          <p:spPr bwMode="auto">
            <a:xfrm>
              <a:off x="6559135" y="3761426"/>
              <a:ext cx="369231" cy="424867"/>
            </a:xfrm>
            <a:custGeom>
              <a:avLst/>
              <a:gdLst>
                <a:gd name="T0" fmla="*/ 15 w 69"/>
                <a:gd name="T1" fmla="*/ 13 h 79"/>
                <a:gd name="T2" fmla="*/ 9 w 69"/>
                <a:gd name="T3" fmla="*/ 54 h 79"/>
                <a:gd name="T4" fmla="*/ 19 w 69"/>
                <a:gd name="T5" fmla="*/ 69 h 79"/>
                <a:gd name="T6" fmla="*/ 61 w 69"/>
                <a:gd name="T7" fmla="*/ 39 h 79"/>
                <a:gd name="T8" fmla="*/ 61 w 69"/>
                <a:gd name="T9" fmla="*/ 57 h 79"/>
                <a:gd name="T10" fmla="*/ 60 w 69"/>
                <a:gd name="T11" fmla="*/ 22 h 79"/>
                <a:gd name="T12" fmla="*/ 15 w 69"/>
                <a:gd name="T13" fmla="*/ 1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9">
                  <a:moveTo>
                    <a:pt x="15" y="13"/>
                  </a:moveTo>
                  <a:cubicBezTo>
                    <a:pt x="1" y="24"/>
                    <a:pt x="0" y="41"/>
                    <a:pt x="9" y="54"/>
                  </a:cubicBezTo>
                  <a:cubicBezTo>
                    <a:pt x="13" y="61"/>
                    <a:pt x="12" y="66"/>
                    <a:pt x="19" y="69"/>
                  </a:cubicBezTo>
                  <a:cubicBezTo>
                    <a:pt x="43" y="79"/>
                    <a:pt x="61" y="39"/>
                    <a:pt x="61" y="39"/>
                  </a:cubicBezTo>
                  <a:cubicBezTo>
                    <a:pt x="61" y="39"/>
                    <a:pt x="64" y="48"/>
                    <a:pt x="61" y="57"/>
                  </a:cubicBezTo>
                  <a:cubicBezTo>
                    <a:pt x="69" y="47"/>
                    <a:pt x="68" y="35"/>
                    <a:pt x="60" y="22"/>
                  </a:cubicBezTo>
                  <a:cubicBezTo>
                    <a:pt x="51" y="7"/>
                    <a:pt x="31" y="0"/>
                    <a:pt x="15" y="13"/>
                  </a:cubicBezTo>
                  <a:close/>
                </a:path>
              </a:pathLst>
            </a:custGeom>
            <a:solidFill>
              <a:srgbClr val="BD4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280"/>
            <p:cNvSpPr/>
            <p:nvPr userDrawn="1"/>
          </p:nvSpPr>
          <p:spPr bwMode="auto">
            <a:xfrm>
              <a:off x="6640062" y="3788402"/>
              <a:ext cx="111275" cy="102845"/>
            </a:xfrm>
            <a:custGeom>
              <a:avLst/>
              <a:gdLst>
                <a:gd name="T0" fmla="*/ 5 w 21"/>
                <a:gd name="T1" fmla="*/ 3 h 19"/>
                <a:gd name="T2" fmla="*/ 3 w 21"/>
                <a:gd name="T3" fmla="*/ 16 h 19"/>
                <a:gd name="T4" fmla="*/ 16 w 21"/>
                <a:gd name="T5" fmla="*/ 16 h 19"/>
                <a:gd name="T6" fmla="*/ 18 w 21"/>
                <a:gd name="T7" fmla="*/ 3 h 19"/>
                <a:gd name="T8" fmla="*/ 5 w 21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9">
                  <a:moveTo>
                    <a:pt x="5" y="3"/>
                  </a:moveTo>
                  <a:cubicBezTo>
                    <a:pt x="1" y="7"/>
                    <a:pt x="0" y="12"/>
                    <a:pt x="3" y="16"/>
                  </a:cubicBezTo>
                  <a:cubicBezTo>
                    <a:pt x="6" y="19"/>
                    <a:pt x="12" y="19"/>
                    <a:pt x="16" y="16"/>
                  </a:cubicBezTo>
                  <a:cubicBezTo>
                    <a:pt x="20" y="12"/>
                    <a:pt x="21" y="7"/>
                    <a:pt x="18" y="3"/>
                  </a:cubicBezTo>
                  <a:cubicBezTo>
                    <a:pt x="15" y="0"/>
                    <a:pt x="9" y="0"/>
                    <a:pt x="5" y="3"/>
                  </a:cubicBezTo>
                  <a:close/>
                </a:path>
              </a:pathLst>
            </a:custGeom>
            <a:solidFill>
              <a:srgbClr val="194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81"/>
            <p:cNvSpPr/>
            <p:nvPr userDrawn="1"/>
          </p:nvSpPr>
          <p:spPr bwMode="auto">
            <a:xfrm>
              <a:off x="7385266" y="4786503"/>
              <a:ext cx="59010" cy="47207"/>
            </a:xfrm>
            <a:custGeom>
              <a:avLst/>
              <a:gdLst>
                <a:gd name="T0" fmla="*/ 7 w 11"/>
                <a:gd name="T1" fmla="*/ 2 h 9"/>
                <a:gd name="T2" fmla="*/ 0 w 11"/>
                <a:gd name="T3" fmla="*/ 6 h 9"/>
                <a:gd name="T4" fmla="*/ 4 w 11"/>
                <a:gd name="T5" fmla="*/ 8 h 9"/>
                <a:gd name="T6" fmla="*/ 10 w 11"/>
                <a:gd name="T7" fmla="*/ 1 h 9"/>
                <a:gd name="T8" fmla="*/ 7 w 11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7" y="2"/>
                  </a:moveTo>
                  <a:cubicBezTo>
                    <a:pt x="5" y="3"/>
                    <a:pt x="2" y="5"/>
                    <a:pt x="0" y="6"/>
                  </a:cubicBezTo>
                  <a:cubicBezTo>
                    <a:pt x="0" y="8"/>
                    <a:pt x="2" y="9"/>
                    <a:pt x="4" y="8"/>
                  </a:cubicBezTo>
                  <a:cubicBezTo>
                    <a:pt x="5" y="8"/>
                    <a:pt x="11" y="2"/>
                    <a:pt x="10" y="1"/>
                  </a:cubicBezTo>
                  <a:cubicBezTo>
                    <a:pt x="9" y="0"/>
                    <a:pt x="8" y="1"/>
                    <a:pt x="7" y="2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282"/>
            <p:cNvSpPr/>
            <p:nvPr userDrawn="1"/>
          </p:nvSpPr>
          <p:spPr bwMode="auto">
            <a:xfrm>
              <a:off x="7353232" y="4818536"/>
              <a:ext cx="165226" cy="64067"/>
            </a:xfrm>
            <a:custGeom>
              <a:avLst/>
              <a:gdLst>
                <a:gd name="T0" fmla="*/ 28 w 31"/>
                <a:gd name="T1" fmla="*/ 2 h 12"/>
                <a:gd name="T2" fmla="*/ 10 w 31"/>
                <a:gd name="T3" fmla="*/ 0 h 12"/>
                <a:gd name="T4" fmla="*/ 2 w 31"/>
                <a:gd name="T5" fmla="*/ 0 h 12"/>
                <a:gd name="T6" fmla="*/ 0 w 31"/>
                <a:gd name="T7" fmla="*/ 12 h 12"/>
                <a:gd name="T8" fmla="*/ 19 w 31"/>
                <a:gd name="T9" fmla="*/ 12 h 12"/>
                <a:gd name="T10" fmla="*/ 26 w 31"/>
                <a:gd name="T11" fmla="*/ 9 h 12"/>
                <a:gd name="T12" fmla="*/ 29 w 31"/>
                <a:gd name="T13" fmla="*/ 6 h 12"/>
                <a:gd name="T14" fmla="*/ 31 w 31"/>
                <a:gd name="T15" fmla="*/ 4 h 12"/>
                <a:gd name="T16" fmla="*/ 28 w 31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2">
                  <a:moveTo>
                    <a:pt x="28" y="2"/>
                  </a:moveTo>
                  <a:cubicBezTo>
                    <a:pt x="27" y="1"/>
                    <a:pt x="14" y="0"/>
                    <a:pt x="10" y="0"/>
                  </a:cubicBezTo>
                  <a:cubicBezTo>
                    <a:pt x="8" y="0"/>
                    <a:pt x="5" y="0"/>
                    <a:pt x="2" y="0"/>
                  </a:cubicBezTo>
                  <a:cubicBezTo>
                    <a:pt x="2" y="0"/>
                    <a:pt x="0" y="9"/>
                    <a:pt x="0" y="12"/>
                  </a:cubicBezTo>
                  <a:cubicBezTo>
                    <a:pt x="8" y="12"/>
                    <a:pt x="15" y="12"/>
                    <a:pt x="19" y="12"/>
                  </a:cubicBezTo>
                  <a:cubicBezTo>
                    <a:pt x="25" y="12"/>
                    <a:pt x="27" y="11"/>
                    <a:pt x="26" y="9"/>
                  </a:cubicBezTo>
                  <a:cubicBezTo>
                    <a:pt x="26" y="9"/>
                    <a:pt x="30" y="9"/>
                    <a:pt x="29" y="6"/>
                  </a:cubicBezTo>
                  <a:cubicBezTo>
                    <a:pt x="29" y="6"/>
                    <a:pt x="31" y="5"/>
                    <a:pt x="31" y="4"/>
                  </a:cubicBezTo>
                  <a:cubicBezTo>
                    <a:pt x="31" y="2"/>
                    <a:pt x="28" y="2"/>
                    <a:pt x="28" y="2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283"/>
            <p:cNvSpPr/>
            <p:nvPr userDrawn="1"/>
          </p:nvSpPr>
          <p:spPr bwMode="auto">
            <a:xfrm>
              <a:off x="6913191" y="4710634"/>
              <a:ext cx="467018" cy="171970"/>
            </a:xfrm>
            <a:custGeom>
              <a:avLst/>
              <a:gdLst>
                <a:gd name="T0" fmla="*/ 11 w 87"/>
                <a:gd name="T1" fmla="*/ 0 h 32"/>
                <a:gd name="T2" fmla="*/ 0 w 87"/>
                <a:gd name="T3" fmla="*/ 13 h 32"/>
                <a:gd name="T4" fmla="*/ 82 w 87"/>
                <a:gd name="T5" fmla="*/ 32 h 32"/>
                <a:gd name="T6" fmla="*/ 87 w 87"/>
                <a:gd name="T7" fmla="*/ 21 h 32"/>
                <a:gd name="T8" fmla="*/ 13 w 87"/>
                <a:gd name="T9" fmla="*/ 1 h 32"/>
                <a:gd name="T10" fmla="*/ 11 w 87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11" y="0"/>
                  </a:moveTo>
                  <a:cubicBezTo>
                    <a:pt x="7" y="0"/>
                    <a:pt x="0" y="4"/>
                    <a:pt x="0" y="13"/>
                  </a:cubicBezTo>
                  <a:cubicBezTo>
                    <a:pt x="1" y="23"/>
                    <a:pt x="62" y="30"/>
                    <a:pt x="82" y="32"/>
                  </a:cubicBezTo>
                  <a:cubicBezTo>
                    <a:pt x="83" y="29"/>
                    <a:pt x="85" y="25"/>
                    <a:pt x="87" y="21"/>
                  </a:cubicBezTo>
                  <a:cubicBezTo>
                    <a:pt x="72" y="18"/>
                    <a:pt x="26" y="6"/>
                    <a:pt x="13" y="1"/>
                  </a:cubicBezTo>
                  <a:cubicBezTo>
                    <a:pt x="13" y="0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284"/>
            <p:cNvSpPr/>
            <p:nvPr userDrawn="1"/>
          </p:nvSpPr>
          <p:spPr bwMode="auto">
            <a:xfrm>
              <a:off x="6640062" y="4302626"/>
              <a:ext cx="386090" cy="499051"/>
            </a:xfrm>
            <a:custGeom>
              <a:avLst/>
              <a:gdLst>
                <a:gd name="T0" fmla="*/ 35 w 72"/>
                <a:gd name="T1" fmla="*/ 2 h 93"/>
                <a:gd name="T2" fmla="*/ 7 w 72"/>
                <a:gd name="T3" fmla="*/ 17 h 93"/>
                <a:gd name="T4" fmla="*/ 47 w 72"/>
                <a:gd name="T5" fmla="*/ 87 h 93"/>
                <a:gd name="T6" fmla="*/ 61 w 72"/>
                <a:gd name="T7" fmla="*/ 71 h 93"/>
                <a:gd name="T8" fmla="*/ 35 w 72"/>
                <a:gd name="T9" fmla="*/ 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93">
                  <a:moveTo>
                    <a:pt x="35" y="2"/>
                  </a:moveTo>
                  <a:cubicBezTo>
                    <a:pt x="33" y="0"/>
                    <a:pt x="10" y="13"/>
                    <a:pt x="7" y="17"/>
                  </a:cubicBezTo>
                  <a:cubicBezTo>
                    <a:pt x="0" y="25"/>
                    <a:pt x="33" y="72"/>
                    <a:pt x="47" y="87"/>
                  </a:cubicBezTo>
                  <a:cubicBezTo>
                    <a:pt x="53" y="93"/>
                    <a:pt x="72" y="93"/>
                    <a:pt x="61" y="71"/>
                  </a:cubicBezTo>
                  <a:cubicBezTo>
                    <a:pt x="52" y="53"/>
                    <a:pt x="41" y="13"/>
                    <a:pt x="35" y="2"/>
                  </a:cubicBezTo>
                  <a:close/>
                </a:path>
              </a:pathLst>
            </a:custGeom>
            <a:solidFill>
              <a:srgbClr val="FC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285"/>
            <p:cNvSpPr/>
            <p:nvPr userDrawn="1"/>
          </p:nvSpPr>
          <p:spPr bwMode="auto">
            <a:xfrm>
              <a:off x="6628260" y="4238559"/>
              <a:ext cx="295047" cy="429926"/>
            </a:xfrm>
            <a:custGeom>
              <a:avLst/>
              <a:gdLst>
                <a:gd name="T0" fmla="*/ 33 w 55"/>
                <a:gd name="T1" fmla="*/ 6 h 80"/>
                <a:gd name="T2" fmla="*/ 4 w 55"/>
                <a:gd name="T3" fmla="*/ 27 h 80"/>
                <a:gd name="T4" fmla="*/ 30 w 55"/>
                <a:gd name="T5" fmla="*/ 80 h 80"/>
                <a:gd name="T6" fmla="*/ 55 w 55"/>
                <a:gd name="T7" fmla="*/ 54 h 80"/>
                <a:gd name="T8" fmla="*/ 52 w 55"/>
                <a:gd name="T9" fmla="*/ 45 h 80"/>
                <a:gd name="T10" fmla="*/ 33 w 55"/>
                <a:gd name="T11" fmla="*/ 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80">
                  <a:moveTo>
                    <a:pt x="33" y="6"/>
                  </a:moveTo>
                  <a:cubicBezTo>
                    <a:pt x="30" y="0"/>
                    <a:pt x="10" y="14"/>
                    <a:pt x="4" y="27"/>
                  </a:cubicBezTo>
                  <a:cubicBezTo>
                    <a:pt x="0" y="36"/>
                    <a:pt x="15" y="61"/>
                    <a:pt x="30" y="80"/>
                  </a:cubicBezTo>
                  <a:cubicBezTo>
                    <a:pt x="35" y="69"/>
                    <a:pt x="44" y="60"/>
                    <a:pt x="55" y="54"/>
                  </a:cubicBezTo>
                  <a:cubicBezTo>
                    <a:pt x="54" y="51"/>
                    <a:pt x="53" y="48"/>
                    <a:pt x="52" y="45"/>
                  </a:cubicBezTo>
                  <a:cubicBezTo>
                    <a:pt x="47" y="31"/>
                    <a:pt x="41" y="17"/>
                    <a:pt x="33" y="6"/>
                  </a:cubicBezTo>
                  <a:close/>
                </a:path>
              </a:pathLst>
            </a:custGeom>
            <a:solidFill>
              <a:srgbClr val="D1D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286"/>
            <p:cNvSpPr/>
            <p:nvPr userDrawn="1"/>
          </p:nvSpPr>
          <p:spPr bwMode="auto">
            <a:xfrm>
              <a:off x="6124152" y="5465953"/>
              <a:ext cx="257956" cy="664277"/>
            </a:xfrm>
            <a:custGeom>
              <a:avLst/>
              <a:gdLst>
                <a:gd name="T0" fmla="*/ 0 w 153"/>
                <a:gd name="T1" fmla="*/ 394 h 394"/>
                <a:gd name="T2" fmla="*/ 16 w 153"/>
                <a:gd name="T3" fmla="*/ 394 h 394"/>
                <a:gd name="T4" fmla="*/ 153 w 153"/>
                <a:gd name="T5" fmla="*/ 0 h 394"/>
                <a:gd name="T6" fmla="*/ 137 w 153"/>
                <a:gd name="T7" fmla="*/ 0 h 394"/>
                <a:gd name="T8" fmla="*/ 0 w 153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94">
                  <a:moveTo>
                    <a:pt x="0" y="394"/>
                  </a:moveTo>
                  <a:lnTo>
                    <a:pt x="16" y="394"/>
                  </a:lnTo>
                  <a:lnTo>
                    <a:pt x="153" y="0"/>
                  </a:lnTo>
                  <a:lnTo>
                    <a:pt x="137" y="0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194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287"/>
            <p:cNvSpPr/>
            <p:nvPr userDrawn="1"/>
          </p:nvSpPr>
          <p:spPr bwMode="auto">
            <a:xfrm>
              <a:off x="6510241" y="5465953"/>
              <a:ext cx="257956" cy="664277"/>
            </a:xfrm>
            <a:custGeom>
              <a:avLst/>
              <a:gdLst>
                <a:gd name="T0" fmla="*/ 0 w 153"/>
                <a:gd name="T1" fmla="*/ 394 h 394"/>
                <a:gd name="T2" fmla="*/ 16 w 153"/>
                <a:gd name="T3" fmla="*/ 394 h 394"/>
                <a:gd name="T4" fmla="*/ 153 w 153"/>
                <a:gd name="T5" fmla="*/ 0 h 394"/>
                <a:gd name="T6" fmla="*/ 137 w 153"/>
                <a:gd name="T7" fmla="*/ 0 h 394"/>
                <a:gd name="T8" fmla="*/ 0 w 153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94">
                  <a:moveTo>
                    <a:pt x="0" y="394"/>
                  </a:moveTo>
                  <a:lnTo>
                    <a:pt x="16" y="394"/>
                  </a:lnTo>
                  <a:lnTo>
                    <a:pt x="153" y="0"/>
                  </a:lnTo>
                  <a:lnTo>
                    <a:pt x="137" y="0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194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288"/>
            <p:cNvSpPr/>
            <p:nvPr userDrawn="1"/>
          </p:nvSpPr>
          <p:spPr bwMode="auto">
            <a:xfrm>
              <a:off x="6065142" y="4486398"/>
              <a:ext cx="1191990" cy="979556"/>
            </a:xfrm>
            <a:custGeom>
              <a:avLst/>
              <a:gdLst>
                <a:gd name="T0" fmla="*/ 211 w 222"/>
                <a:gd name="T1" fmla="*/ 162 h 183"/>
                <a:gd name="T2" fmla="*/ 172 w 222"/>
                <a:gd name="T3" fmla="*/ 162 h 183"/>
                <a:gd name="T4" fmla="*/ 132 w 222"/>
                <a:gd name="T5" fmla="*/ 132 h 183"/>
                <a:gd name="T6" fmla="*/ 113 w 222"/>
                <a:gd name="T7" fmla="*/ 54 h 183"/>
                <a:gd name="T8" fmla="*/ 49 w 222"/>
                <a:gd name="T9" fmla="*/ 0 h 183"/>
                <a:gd name="T10" fmla="*/ 5 w 222"/>
                <a:gd name="T11" fmla="*/ 54 h 183"/>
                <a:gd name="T12" fmla="*/ 36 w 222"/>
                <a:gd name="T13" fmla="*/ 171 h 183"/>
                <a:gd name="T14" fmla="*/ 51 w 222"/>
                <a:gd name="T15" fmla="*/ 183 h 183"/>
                <a:gd name="T16" fmla="*/ 211 w 222"/>
                <a:gd name="T17" fmla="*/ 183 h 183"/>
                <a:gd name="T18" fmla="*/ 222 w 222"/>
                <a:gd name="T19" fmla="*/ 172 h 183"/>
                <a:gd name="T20" fmla="*/ 211 w 222"/>
                <a:gd name="T21" fmla="*/ 16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183">
                  <a:moveTo>
                    <a:pt x="211" y="162"/>
                  </a:moveTo>
                  <a:cubicBezTo>
                    <a:pt x="172" y="162"/>
                    <a:pt x="172" y="162"/>
                    <a:pt x="172" y="162"/>
                  </a:cubicBezTo>
                  <a:cubicBezTo>
                    <a:pt x="154" y="162"/>
                    <a:pt x="135" y="149"/>
                    <a:pt x="132" y="132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8" y="24"/>
                    <a:pt x="79" y="0"/>
                    <a:pt x="49" y="0"/>
                  </a:cubicBezTo>
                  <a:cubicBezTo>
                    <a:pt x="19" y="0"/>
                    <a:pt x="0" y="24"/>
                    <a:pt x="5" y="54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37" y="178"/>
                    <a:pt x="44" y="183"/>
                    <a:pt x="51" y="183"/>
                  </a:cubicBezTo>
                  <a:cubicBezTo>
                    <a:pt x="211" y="183"/>
                    <a:pt x="211" y="183"/>
                    <a:pt x="211" y="183"/>
                  </a:cubicBezTo>
                  <a:cubicBezTo>
                    <a:pt x="217" y="183"/>
                    <a:pt x="222" y="178"/>
                    <a:pt x="222" y="172"/>
                  </a:cubicBezTo>
                  <a:cubicBezTo>
                    <a:pt x="222" y="166"/>
                    <a:pt x="217" y="162"/>
                    <a:pt x="211" y="162"/>
                  </a:cubicBezTo>
                  <a:close/>
                </a:path>
              </a:pathLst>
            </a:custGeom>
            <a:solidFill>
              <a:srgbClr val="194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289"/>
            <p:cNvSpPr/>
            <p:nvPr userDrawn="1"/>
          </p:nvSpPr>
          <p:spPr bwMode="auto">
            <a:xfrm>
              <a:off x="6124152" y="4486398"/>
              <a:ext cx="1132980" cy="979556"/>
            </a:xfrm>
            <a:custGeom>
              <a:avLst/>
              <a:gdLst>
                <a:gd name="T0" fmla="*/ 200 w 211"/>
                <a:gd name="T1" fmla="*/ 162 h 183"/>
                <a:gd name="T2" fmla="*/ 161 w 211"/>
                <a:gd name="T3" fmla="*/ 162 h 183"/>
                <a:gd name="T4" fmla="*/ 121 w 211"/>
                <a:gd name="T5" fmla="*/ 132 h 183"/>
                <a:gd name="T6" fmla="*/ 102 w 211"/>
                <a:gd name="T7" fmla="*/ 54 h 183"/>
                <a:gd name="T8" fmla="*/ 38 w 211"/>
                <a:gd name="T9" fmla="*/ 0 h 183"/>
                <a:gd name="T10" fmla="*/ 0 w 211"/>
                <a:gd name="T11" fmla="*/ 21 h 183"/>
                <a:gd name="T12" fmla="*/ 24 w 211"/>
                <a:gd name="T13" fmla="*/ 15 h 183"/>
                <a:gd name="T14" fmla="*/ 88 w 211"/>
                <a:gd name="T15" fmla="*/ 69 h 183"/>
                <a:gd name="T16" fmla="*/ 106 w 211"/>
                <a:gd name="T17" fmla="*/ 146 h 183"/>
                <a:gd name="T18" fmla="*/ 147 w 211"/>
                <a:gd name="T19" fmla="*/ 176 h 183"/>
                <a:gd name="T20" fmla="*/ 185 w 211"/>
                <a:gd name="T21" fmla="*/ 176 h 183"/>
                <a:gd name="T22" fmla="*/ 195 w 211"/>
                <a:gd name="T23" fmla="*/ 183 h 183"/>
                <a:gd name="T24" fmla="*/ 200 w 211"/>
                <a:gd name="T25" fmla="*/ 183 h 183"/>
                <a:gd name="T26" fmla="*/ 211 w 211"/>
                <a:gd name="T27" fmla="*/ 172 h 183"/>
                <a:gd name="T28" fmla="*/ 200 w 211"/>
                <a:gd name="T29" fmla="*/ 16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1" h="183">
                  <a:moveTo>
                    <a:pt x="200" y="162"/>
                  </a:moveTo>
                  <a:cubicBezTo>
                    <a:pt x="161" y="162"/>
                    <a:pt x="161" y="162"/>
                    <a:pt x="161" y="162"/>
                  </a:cubicBezTo>
                  <a:cubicBezTo>
                    <a:pt x="143" y="162"/>
                    <a:pt x="124" y="149"/>
                    <a:pt x="121" y="132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97" y="24"/>
                    <a:pt x="68" y="0"/>
                    <a:pt x="38" y="0"/>
                  </a:cubicBezTo>
                  <a:cubicBezTo>
                    <a:pt x="21" y="0"/>
                    <a:pt x="7" y="8"/>
                    <a:pt x="0" y="21"/>
                  </a:cubicBezTo>
                  <a:cubicBezTo>
                    <a:pt x="6" y="17"/>
                    <a:pt x="14" y="15"/>
                    <a:pt x="24" y="15"/>
                  </a:cubicBezTo>
                  <a:cubicBezTo>
                    <a:pt x="53" y="15"/>
                    <a:pt x="82" y="39"/>
                    <a:pt x="88" y="69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10" y="164"/>
                    <a:pt x="129" y="176"/>
                    <a:pt x="147" y="176"/>
                  </a:cubicBezTo>
                  <a:cubicBezTo>
                    <a:pt x="185" y="176"/>
                    <a:pt x="185" y="176"/>
                    <a:pt x="185" y="176"/>
                  </a:cubicBezTo>
                  <a:cubicBezTo>
                    <a:pt x="190" y="176"/>
                    <a:pt x="193" y="179"/>
                    <a:pt x="195" y="183"/>
                  </a:cubicBezTo>
                  <a:cubicBezTo>
                    <a:pt x="200" y="183"/>
                    <a:pt x="200" y="183"/>
                    <a:pt x="200" y="183"/>
                  </a:cubicBezTo>
                  <a:cubicBezTo>
                    <a:pt x="206" y="183"/>
                    <a:pt x="211" y="178"/>
                    <a:pt x="211" y="172"/>
                  </a:cubicBezTo>
                  <a:cubicBezTo>
                    <a:pt x="211" y="167"/>
                    <a:pt x="206" y="162"/>
                    <a:pt x="200" y="162"/>
                  </a:cubicBezTo>
                  <a:close/>
                </a:path>
              </a:pathLst>
            </a:custGeom>
            <a:solidFill>
              <a:srgbClr val="123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290"/>
            <p:cNvSpPr/>
            <p:nvPr userDrawn="1"/>
          </p:nvSpPr>
          <p:spPr bwMode="auto">
            <a:xfrm>
              <a:off x="7014350" y="5465953"/>
              <a:ext cx="252897" cy="664277"/>
            </a:xfrm>
            <a:custGeom>
              <a:avLst/>
              <a:gdLst>
                <a:gd name="T0" fmla="*/ 0 w 150"/>
                <a:gd name="T1" fmla="*/ 0 h 394"/>
                <a:gd name="T2" fmla="*/ 134 w 150"/>
                <a:gd name="T3" fmla="*/ 394 h 394"/>
                <a:gd name="T4" fmla="*/ 150 w 150"/>
                <a:gd name="T5" fmla="*/ 394 h 394"/>
                <a:gd name="T6" fmla="*/ 13 w 150"/>
                <a:gd name="T7" fmla="*/ 0 h 394"/>
                <a:gd name="T8" fmla="*/ 0 w 150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34" y="394"/>
                  </a:lnTo>
                  <a:lnTo>
                    <a:pt x="150" y="394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3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291"/>
            <p:cNvSpPr/>
            <p:nvPr userDrawn="1"/>
          </p:nvSpPr>
          <p:spPr bwMode="auto">
            <a:xfrm>
              <a:off x="6628260" y="5465953"/>
              <a:ext cx="252897" cy="664277"/>
            </a:xfrm>
            <a:custGeom>
              <a:avLst/>
              <a:gdLst>
                <a:gd name="T0" fmla="*/ 0 w 150"/>
                <a:gd name="T1" fmla="*/ 0 h 394"/>
                <a:gd name="T2" fmla="*/ 134 w 150"/>
                <a:gd name="T3" fmla="*/ 394 h 394"/>
                <a:gd name="T4" fmla="*/ 150 w 150"/>
                <a:gd name="T5" fmla="*/ 394 h 394"/>
                <a:gd name="T6" fmla="*/ 16 w 150"/>
                <a:gd name="T7" fmla="*/ 0 h 394"/>
                <a:gd name="T8" fmla="*/ 0 w 150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34" y="394"/>
                  </a:lnTo>
                  <a:lnTo>
                    <a:pt x="150" y="394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3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292"/>
            <p:cNvSpPr/>
            <p:nvPr userDrawn="1"/>
          </p:nvSpPr>
          <p:spPr bwMode="auto">
            <a:xfrm>
              <a:off x="6092117" y="3542249"/>
              <a:ext cx="632244" cy="1077343"/>
            </a:xfrm>
            <a:custGeom>
              <a:avLst/>
              <a:gdLst>
                <a:gd name="T0" fmla="*/ 49 w 118"/>
                <a:gd name="T1" fmla="*/ 78 h 201"/>
                <a:gd name="T2" fmla="*/ 34 w 118"/>
                <a:gd name="T3" fmla="*/ 111 h 201"/>
                <a:gd name="T4" fmla="*/ 67 w 118"/>
                <a:gd name="T5" fmla="*/ 177 h 201"/>
                <a:gd name="T6" fmla="*/ 75 w 118"/>
                <a:gd name="T7" fmla="*/ 139 h 201"/>
                <a:gd name="T8" fmla="*/ 92 w 118"/>
                <a:gd name="T9" fmla="*/ 88 h 201"/>
                <a:gd name="T10" fmla="*/ 108 w 118"/>
                <a:gd name="T11" fmla="*/ 59 h 201"/>
                <a:gd name="T12" fmla="*/ 117 w 118"/>
                <a:gd name="T13" fmla="*/ 52 h 201"/>
                <a:gd name="T14" fmla="*/ 49 w 118"/>
                <a:gd name="T15" fmla="*/ 7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201">
                  <a:moveTo>
                    <a:pt x="49" y="78"/>
                  </a:moveTo>
                  <a:cubicBezTo>
                    <a:pt x="47" y="101"/>
                    <a:pt x="41" y="104"/>
                    <a:pt x="34" y="111"/>
                  </a:cubicBezTo>
                  <a:cubicBezTo>
                    <a:pt x="0" y="147"/>
                    <a:pt x="62" y="201"/>
                    <a:pt x="67" y="177"/>
                  </a:cubicBezTo>
                  <a:cubicBezTo>
                    <a:pt x="69" y="167"/>
                    <a:pt x="43" y="159"/>
                    <a:pt x="75" y="139"/>
                  </a:cubicBezTo>
                  <a:cubicBezTo>
                    <a:pt x="111" y="117"/>
                    <a:pt x="95" y="101"/>
                    <a:pt x="92" y="88"/>
                  </a:cubicBezTo>
                  <a:cubicBezTo>
                    <a:pt x="78" y="40"/>
                    <a:pt x="101" y="55"/>
                    <a:pt x="108" y="59"/>
                  </a:cubicBezTo>
                  <a:cubicBezTo>
                    <a:pt x="114" y="62"/>
                    <a:pt x="118" y="58"/>
                    <a:pt x="117" y="52"/>
                  </a:cubicBezTo>
                  <a:cubicBezTo>
                    <a:pt x="112" y="32"/>
                    <a:pt x="56" y="0"/>
                    <a:pt x="49" y="78"/>
                  </a:cubicBezTo>
                  <a:close/>
                </a:path>
              </a:pathLst>
            </a:custGeom>
            <a:solidFill>
              <a:srgbClr val="BD4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293"/>
            <p:cNvSpPr/>
            <p:nvPr userDrawn="1"/>
          </p:nvSpPr>
          <p:spPr bwMode="auto">
            <a:xfrm>
              <a:off x="6790114" y="3901362"/>
              <a:ext cx="138251" cy="155110"/>
            </a:xfrm>
            <a:custGeom>
              <a:avLst/>
              <a:gdLst>
                <a:gd name="T0" fmla="*/ 17 w 26"/>
                <a:gd name="T1" fmla="*/ 2 h 29"/>
                <a:gd name="T2" fmla="*/ 3 w 26"/>
                <a:gd name="T3" fmla="*/ 11 h 29"/>
                <a:gd name="T4" fmla="*/ 9 w 26"/>
                <a:gd name="T5" fmla="*/ 27 h 29"/>
                <a:gd name="T6" fmla="*/ 23 w 26"/>
                <a:gd name="T7" fmla="*/ 18 h 29"/>
                <a:gd name="T8" fmla="*/ 17 w 26"/>
                <a:gd name="T9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9">
                  <a:moveTo>
                    <a:pt x="17" y="2"/>
                  </a:moveTo>
                  <a:cubicBezTo>
                    <a:pt x="12" y="0"/>
                    <a:pt x="5" y="4"/>
                    <a:pt x="3" y="11"/>
                  </a:cubicBezTo>
                  <a:cubicBezTo>
                    <a:pt x="0" y="18"/>
                    <a:pt x="3" y="25"/>
                    <a:pt x="9" y="27"/>
                  </a:cubicBezTo>
                  <a:cubicBezTo>
                    <a:pt x="14" y="29"/>
                    <a:pt x="21" y="25"/>
                    <a:pt x="23" y="18"/>
                  </a:cubicBezTo>
                  <a:cubicBezTo>
                    <a:pt x="26" y="11"/>
                    <a:pt x="23" y="4"/>
                    <a:pt x="1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294"/>
            <p:cNvSpPr/>
            <p:nvPr userDrawn="1"/>
          </p:nvSpPr>
          <p:spPr bwMode="auto">
            <a:xfrm>
              <a:off x="6827205" y="3928338"/>
              <a:ext cx="101159" cy="118019"/>
            </a:xfrm>
            <a:custGeom>
              <a:avLst/>
              <a:gdLst>
                <a:gd name="T0" fmla="*/ 13 w 19"/>
                <a:gd name="T1" fmla="*/ 1 h 22"/>
                <a:gd name="T2" fmla="*/ 2 w 19"/>
                <a:gd name="T3" fmla="*/ 8 h 22"/>
                <a:gd name="T4" fmla="*/ 7 w 19"/>
                <a:gd name="T5" fmla="*/ 20 h 22"/>
                <a:gd name="T6" fmla="*/ 18 w 19"/>
                <a:gd name="T7" fmla="*/ 13 h 22"/>
                <a:gd name="T8" fmla="*/ 13 w 19"/>
                <a:gd name="T9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13" y="1"/>
                  </a:moveTo>
                  <a:cubicBezTo>
                    <a:pt x="9" y="0"/>
                    <a:pt x="4" y="3"/>
                    <a:pt x="2" y="8"/>
                  </a:cubicBezTo>
                  <a:cubicBezTo>
                    <a:pt x="0" y="13"/>
                    <a:pt x="2" y="19"/>
                    <a:pt x="7" y="20"/>
                  </a:cubicBezTo>
                  <a:cubicBezTo>
                    <a:pt x="11" y="22"/>
                    <a:pt x="16" y="19"/>
                    <a:pt x="18" y="13"/>
                  </a:cubicBezTo>
                  <a:cubicBezTo>
                    <a:pt x="19" y="8"/>
                    <a:pt x="17" y="3"/>
                    <a:pt x="1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295"/>
            <p:cNvSpPr/>
            <p:nvPr userDrawn="1"/>
          </p:nvSpPr>
          <p:spPr bwMode="auto">
            <a:xfrm>
              <a:off x="6773254" y="3793459"/>
              <a:ext cx="112961" cy="124763"/>
            </a:xfrm>
            <a:custGeom>
              <a:avLst/>
              <a:gdLst>
                <a:gd name="T0" fmla="*/ 14 w 21"/>
                <a:gd name="T1" fmla="*/ 7 h 23"/>
                <a:gd name="T2" fmla="*/ 7 w 21"/>
                <a:gd name="T3" fmla="*/ 2 h 23"/>
                <a:gd name="T4" fmla="*/ 0 w 21"/>
                <a:gd name="T5" fmla="*/ 0 h 23"/>
                <a:gd name="T6" fmla="*/ 6 w 21"/>
                <a:gd name="T7" fmla="*/ 4 h 23"/>
                <a:gd name="T8" fmla="*/ 11 w 21"/>
                <a:gd name="T9" fmla="*/ 10 h 23"/>
                <a:gd name="T10" fmla="*/ 13 w 21"/>
                <a:gd name="T11" fmla="*/ 17 h 23"/>
                <a:gd name="T12" fmla="*/ 13 w 21"/>
                <a:gd name="T13" fmla="*/ 23 h 23"/>
                <a:gd name="T14" fmla="*/ 21 w 21"/>
                <a:gd name="T15" fmla="*/ 23 h 23"/>
                <a:gd name="T16" fmla="*/ 19 w 21"/>
                <a:gd name="T17" fmla="*/ 15 h 23"/>
                <a:gd name="T18" fmla="*/ 14 w 21"/>
                <a:gd name="T19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3">
                  <a:moveTo>
                    <a:pt x="14" y="7"/>
                  </a:moveTo>
                  <a:cubicBezTo>
                    <a:pt x="12" y="5"/>
                    <a:pt x="10" y="4"/>
                    <a:pt x="7" y="2"/>
                  </a:cubicBezTo>
                  <a:cubicBezTo>
                    <a:pt x="5" y="1"/>
                    <a:pt x="2" y="1"/>
                    <a:pt x="0" y="0"/>
                  </a:cubicBezTo>
                  <a:cubicBezTo>
                    <a:pt x="2" y="1"/>
                    <a:pt x="4" y="2"/>
                    <a:pt x="6" y="4"/>
                  </a:cubicBezTo>
                  <a:cubicBezTo>
                    <a:pt x="8" y="6"/>
                    <a:pt x="10" y="8"/>
                    <a:pt x="11" y="10"/>
                  </a:cubicBezTo>
                  <a:cubicBezTo>
                    <a:pt x="12" y="12"/>
                    <a:pt x="13" y="14"/>
                    <a:pt x="13" y="17"/>
                  </a:cubicBezTo>
                  <a:cubicBezTo>
                    <a:pt x="13" y="19"/>
                    <a:pt x="14" y="21"/>
                    <a:pt x="13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0"/>
                    <a:pt x="20" y="17"/>
                    <a:pt x="19" y="15"/>
                  </a:cubicBezTo>
                  <a:cubicBezTo>
                    <a:pt x="17" y="12"/>
                    <a:pt x="16" y="10"/>
                    <a:pt x="1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99" y="1130300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8" name="内容占位符 3"/>
          <p:cNvSpPr>
            <a:spLocks noGrp="1"/>
          </p:cNvSpPr>
          <p:nvPr>
            <p:ph sz="half" idx="13"/>
          </p:nvPr>
        </p:nvSpPr>
        <p:spPr>
          <a:xfrm>
            <a:off x="669924" y="1130300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5163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1514" y="1685956"/>
            <a:ext cx="5326061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26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99" y="1685956"/>
            <a:ext cx="5348287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1130299"/>
            <a:ext cx="6337300" cy="5006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9924" y="1138237"/>
            <a:ext cx="4282322" cy="49990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599" y="1130300"/>
            <a:ext cx="2909888" cy="5006974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1130300"/>
            <a:ext cx="7795065" cy="500697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tags" Target="../tags/tag4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48995" y="2303145"/>
            <a:ext cx="5223510" cy="2038985"/>
          </a:xfrm>
        </p:spPr>
        <p:txBody>
          <a:bodyPr>
            <a:normAutofit/>
          </a:bodyPr>
          <a:lstStyle/>
          <a:p>
            <a:pPr algn="l"/>
            <a:r>
              <a:rPr lang="zh-CN" altLang="en-US" sz="6000" dirty="0">
                <a:solidFill>
                  <a:schemeClr val="accent3"/>
                </a:solidFill>
                <a:latin typeface="Arial Black" panose="020B0A04020102020204" pitchFamily="34" charset="0"/>
              </a:rPr>
              <a:t>系统设计</a:t>
            </a:r>
            <a:br>
              <a:rPr lang="zh-CN" altLang="en-US" sz="4400" dirty="0">
                <a:solidFill>
                  <a:schemeClr val="accent3"/>
                </a:solidFill>
                <a:latin typeface="Arial Black" panose="020B0A04020102020204" pitchFamily="34" charset="0"/>
              </a:rPr>
            </a:br>
            <a:r>
              <a:rPr lang="en-US" altLang="zh-CN" sz="4400" dirty="0">
                <a:latin typeface="Arial Black" panose="020B0A04020102020204" pitchFamily="34" charset="0"/>
              </a:rPr>
              <a:t>       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——WorkerBee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613400" y="3571875"/>
            <a:ext cx="4632325" cy="895350"/>
          </a:xfrm>
        </p:spPr>
        <p:txBody>
          <a:bodyPr>
            <a:normAutofit fontScale="90000"/>
          </a:bodyPr>
          <a:lstStyle/>
          <a:p>
            <a:r>
              <a:rPr lang="zh-CN" altLang="en-US" sz="4800" b="0" dirty="0">
                <a:latin typeface="+mn-lt"/>
                <a:ea typeface="+mn-ea"/>
                <a:sym typeface="+mn-lt"/>
              </a:rPr>
              <a:t>实现阶段计划安排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45945" y="3577614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下阶段详细分工计划</a:t>
            </a:r>
            <a:endParaRPr lang="zh-CN" altLang="en-US" sz="240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779780" y="1097915"/>
          <a:ext cx="10760075" cy="5653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785"/>
                <a:gridCol w="9305290"/>
              </a:tblGrid>
              <a:tr h="441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人员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任务分工</a:t>
                      </a:r>
                      <a:endParaRPr lang="zh-CN" altLang="en-US" sz="200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薛磊</a:t>
                      </a:r>
                      <a:endParaRPr lang="zh-CN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负责拆分模块，及分工，代码编写，用户界面设计。实现</a:t>
                      </a:r>
                      <a:r>
                        <a:rPr lang="zh-CN" altLang="en-US" sz="1400" b="1"/>
                        <a:t>选择模块</a:t>
                      </a:r>
                      <a:r>
                        <a:rPr lang="zh-CN" altLang="en-US" sz="1400"/>
                        <a:t>。</a:t>
                      </a:r>
                      <a:endParaRPr lang="zh-CN" altLang="en-US" sz="1400"/>
                    </a:p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第十二周周末进行项目整合，所以每个人要在此之前完成自己负责的模块。</a:t>
                      </a:r>
                      <a:endParaRPr lang="zh-CN" altLang="en-US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0101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李林</a:t>
                      </a:r>
                      <a:endParaRPr lang="zh-CN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负责文件存取的代码编写，以及安装包的设计。</a:t>
                      </a:r>
                      <a:endParaRPr lang="zh-CN" altLang="en-US" sz="1400"/>
                    </a:p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所谓文件存取，就是用到的一些网站，用户须知，软件介绍等，要用文件保存。</a:t>
                      </a:r>
                      <a:endParaRPr lang="zh-CN" altLang="en-US" sz="1400"/>
                    </a:p>
                  </a:txBody>
                  <a:tcPr/>
                </a:tc>
              </a:tr>
              <a:tr h="50101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燕泓达</a:t>
                      </a:r>
                      <a:endParaRPr lang="zh-CN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负责部分代码编写，后期沟通并完善每个人的代码注释。实现</a:t>
                      </a:r>
                      <a:r>
                        <a:rPr lang="zh-CN" altLang="en-US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在线下载模块和在线播放模块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代码注释要让团队每个人都能看懂。在线播放模块就是弹出一个在线播放的网页。下载模块就是弹出迅雷下载的链接。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0101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陈东</a:t>
                      </a:r>
                      <a:endParaRPr lang="zh-CN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负责核心模块的代码编写，教每个人学会项目核心内容。实现</a:t>
                      </a:r>
                      <a:r>
                        <a:rPr lang="zh-CN" altLang="en-US" sz="1400" b="1"/>
                        <a:t>搜索模块和网页处理模块</a:t>
                      </a:r>
                      <a:r>
                        <a:rPr lang="zh-CN" altLang="en-US" sz="1400"/>
                        <a:t>。</a:t>
                      </a:r>
                      <a:endParaRPr lang="zh-CN" altLang="en-US" sz="1400"/>
                    </a:p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待电影类型的所有部分基本完成之后，其他类型的核心模块就可以交给另外的人来编写。</a:t>
                      </a:r>
                      <a:endParaRPr lang="zh-CN" altLang="en-US" sz="1400"/>
                    </a:p>
                  </a:txBody>
                  <a:tcPr/>
                </a:tc>
              </a:tr>
              <a:tr h="50101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沈瑞琦</a:t>
                      </a:r>
                      <a:endParaRPr lang="zh-CN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负责动画模块的代码编写，收集图片及动画素材。</a:t>
                      </a:r>
                      <a:endParaRPr lang="zh-CN" altLang="en-US" sz="1400"/>
                    </a:p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从网上收集项目要用到的图标。制作软件的小动画，并在窗口背景中显示出来。</a:t>
                      </a:r>
                      <a:endParaRPr lang="zh-CN" altLang="en-US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刘平</a:t>
                      </a:r>
                      <a:endParaRPr lang="zh-CN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负责部分代码编写，</a:t>
                      </a:r>
                      <a:r>
                        <a:rPr lang="zh-CN" altLang="en-US" sz="1400">
                          <a:sym typeface="+mn-ea"/>
                        </a:rPr>
                        <a:t>记录</a:t>
                      </a:r>
                      <a:r>
                        <a:rPr lang="zh-CN" altLang="en-US" sz="1400"/>
                        <a:t>工作进程。</a:t>
                      </a:r>
                      <a:r>
                        <a:rPr lang="zh-CN" altLang="en-US" sz="1400" b="0"/>
                        <a:t>实现</a:t>
                      </a:r>
                      <a:r>
                        <a:rPr lang="zh-CN" altLang="en-US" sz="1400" b="1"/>
                        <a:t>详细信息模块</a:t>
                      </a:r>
                      <a:r>
                        <a:rPr lang="zh-CN" altLang="en-US" sz="1400"/>
                        <a:t>。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记录和督促项目成员的工作进程。详细信息模块要将资源的详细信息展现给用户，并且实现播放和下载的接口。</a:t>
                      </a:r>
                      <a:endParaRPr lang="zh-CN" altLang="en-US" sz="1400"/>
                    </a:p>
                  </a:txBody>
                  <a:tcPr/>
                </a:tc>
              </a:tr>
              <a:tr h="50101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蒋庆</a:t>
                      </a:r>
                      <a:endParaRPr lang="zh-CN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负责用户界面的代码编写，UI设计。实现</a:t>
                      </a:r>
                      <a:r>
                        <a:rPr lang="zh-CN" altLang="en-US" sz="1400" b="1"/>
                        <a:t>简要信息模块</a:t>
                      </a:r>
                      <a:r>
                        <a:rPr lang="zh-CN" altLang="en-US" sz="1400"/>
                        <a:t>。</a:t>
                      </a:r>
                      <a:endParaRPr lang="zh-CN" altLang="en-US" sz="1400"/>
                    </a:p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设计用户交互界面，将图标，图片，动画，放入到软件中。简要信息模块要用选项卡的方式展现出来，方便用户选择。</a:t>
                      </a:r>
                      <a:r>
                        <a:rPr lang="zh-CN" altLang="en-US"/>
                        <a:t> 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b="0" dirty="0">
                <a:latin typeface="Arial Black" panose="020B0A04020102020204" pitchFamily="34" charset="0"/>
              </a:rPr>
              <a:t>THANK</a:t>
            </a:r>
            <a:r>
              <a:rPr lang="en-US" altLang="zh-CN" sz="6600" b="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S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666750" y="1052195"/>
            <a:ext cx="10859135" cy="4269740"/>
            <a:chOff x="660402" y="1380913"/>
            <a:chExt cx="10859133" cy="4753187"/>
          </a:xfrm>
        </p:grpSpPr>
        <p:sp>
          <p:nvSpPr>
            <p:cNvPr id="195" name="ïṥlïďe"/>
            <p:cNvSpPr/>
            <p:nvPr/>
          </p:nvSpPr>
          <p:spPr bwMode="auto">
            <a:xfrm>
              <a:off x="5464338" y="2214617"/>
              <a:ext cx="1164872" cy="2813048"/>
            </a:xfrm>
            <a:custGeom>
              <a:avLst/>
              <a:gdLst>
                <a:gd name="connsiteX0" fmla="*/ 0 w 1164872"/>
                <a:gd name="connsiteY0" fmla="*/ 0 h 2813048"/>
                <a:gd name="connsiteX1" fmla="*/ 59650 w 1164872"/>
                <a:gd name="connsiteY1" fmla="*/ 34659 h 2813048"/>
                <a:gd name="connsiteX2" fmla="*/ 117505 w 1164872"/>
                <a:gd name="connsiteY2" fmla="*/ 67941 h 2813048"/>
                <a:gd name="connsiteX3" fmla="*/ 173763 w 1164872"/>
                <a:gd name="connsiteY3" fmla="*/ 100535 h 2813048"/>
                <a:gd name="connsiteX4" fmla="*/ 228227 w 1164872"/>
                <a:gd name="connsiteY4" fmla="*/ 131981 h 2813048"/>
                <a:gd name="connsiteX5" fmla="*/ 281293 w 1164872"/>
                <a:gd name="connsiteY5" fmla="*/ 162738 h 2813048"/>
                <a:gd name="connsiteX6" fmla="*/ 332365 w 1164872"/>
                <a:gd name="connsiteY6" fmla="*/ 192348 h 2813048"/>
                <a:gd name="connsiteX7" fmla="*/ 382239 w 1164872"/>
                <a:gd name="connsiteY7" fmla="*/ 221269 h 2813048"/>
                <a:gd name="connsiteX8" fmla="*/ 430319 w 1164872"/>
                <a:gd name="connsiteY8" fmla="*/ 249042 h 2813048"/>
                <a:gd name="connsiteX9" fmla="*/ 477201 w 1164872"/>
                <a:gd name="connsiteY9" fmla="*/ 276127 h 2813048"/>
                <a:gd name="connsiteX10" fmla="*/ 522487 w 1164872"/>
                <a:gd name="connsiteY10" fmla="*/ 302293 h 2813048"/>
                <a:gd name="connsiteX11" fmla="*/ 566377 w 1164872"/>
                <a:gd name="connsiteY11" fmla="*/ 327772 h 2813048"/>
                <a:gd name="connsiteX12" fmla="*/ 608870 w 1164872"/>
                <a:gd name="connsiteY12" fmla="*/ 352331 h 2813048"/>
                <a:gd name="connsiteX13" fmla="*/ 649966 w 1164872"/>
                <a:gd name="connsiteY13" fmla="*/ 375973 h 2813048"/>
                <a:gd name="connsiteX14" fmla="*/ 689667 w 1164872"/>
                <a:gd name="connsiteY14" fmla="*/ 399156 h 2813048"/>
                <a:gd name="connsiteX15" fmla="*/ 728369 w 1164872"/>
                <a:gd name="connsiteY15" fmla="*/ 421421 h 2813048"/>
                <a:gd name="connsiteX16" fmla="*/ 765676 w 1164872"/>
                <a:gd name="connsiteY16" fmla="*/ 442997 h 2813048"/>
                <a:gd name="connsiteX17" fmla="*/ 794802 w 1164872"/>
                <a:gd name="connsiteY17" fmla="*/ 459982 h 2813048"/>
                <a:gd name="connsiteX18" fmla="*/ 823730 w 1164872"/>
                <a:gd name="connsiteY18" fmla="*/ 476508 h 2813048"/>
                <a:gd name="connsiteX19" fmla="*/ 851660 w 1164872"/>
                <a:gd name="connsiteY19" fmla="*/ 492805 h 2813048"/>
                <a:gd name="connsiteX20" fmla="*/ 879190 w 1164872"/>
                <a:gd name="connsiteY20" fmla="*/ 508643 h 2813048"/>
                <a:gd name="connsiteX21" fmla="*/ 906123 w 1164872"/>
                <a:gd name="connsiteY21" fmla="*/ 524251 h 2813048"/>
                <a:gd name="connsiteX22" fmla="*/ 932456 w 1164872"/>
                <a:gd name="connsiteY22" fmla="*/ 539400 h 2813048"/>
                <a:gd name="connsiteX23" fmla="*/ 957992 w 1164872"/>
                <a:gd name="connsiteY23" fmla="*/ 554320 h 2813048"/>
                <a:gd name="connsiteX24" fmla="*/ 983129 w 1164872"/>
                <a:gd name="connsiteY24" fmla="*/ 569010 h 2813048"/>
                <a:gd name="connsiteX25" fmla="*/ 1007667 w 1164872"/>
                <a:gd name="connsiteY25" fmla="*/ 583011 h 2813048"/>
                <a:gd name="connsiteX26" fmla="*/ 1031807 w 1164872"/>
                <a:gd name="connsiteY26" fmla="*/ 597013 h 2813048"/>
                <a:gd name="connsiteX27" fmla="*/ 1055148 w 1164872"/>
                <a:gd name="connsiteY27" fmla="*/ 610555 h 2813048"/>
                <a:gd name="connsiteX28" fmla="*/ 1078290 w 1164872"/>
                <a:gd name="connsiteY28" fmla="*/ 623868 h 2813048"/>
                <a:gd name="connsiteX29" fmla="*/ 1100634 w 1164872"/>
                <a:gd name="connsiteY29" fmla="*/ 636951 h 2813048"/>
                <a:gd name="connsiteX30" fmla="*/ 1122578 w 1164872"/>
                <a:gd name="connsiteY30" fmla="*/ 649346 h 2813048"/>
                <a:gd name="connsiteX31" fmla="*/ 1143925 w 1164872"/>
                <a:gd name="connsiteY31" fmla="*/ 661741 h 2813048"/>
                <a:gd name="connsiteX32" fmla="*/ 1164872 w 1164872"/>
                <a:gd name="connsiteY32" fmla="*/ 673906 h 2813048"/>
                <a:gd name="connsiteX33" fmla="*/ 1164872 w 1164872"/>
                <a:gd name="connsiteY33" fmla="*/ 689284 h 2813048"/>
                <a:gd name="connsiteX34" fmla="*/ 1164872 w 1164872"/>
                <a:gd name="connsiteY34" fmla="*/ 704433 h 2813048"/>
                <a:gd name="connsiteX35" fmla="*/ 1164872 w 1164872"/>
                <a:gd name="connsiteY35" fmla="*/ 719812 h 2813048"/>
                <a:gd name="connsiteX36" fmla="*/ 1164872 w 1164872"/>
                <a:gd name="connsiteY36" fmla="*/ 734961 h 2813048"/>
                <a:gd name="connsiteX37" fmla="*/ 1164872 w 1164872"/>
                <a:gd name="connsiteY37" fmla="*/ 750340 h 2813048"/>
                <a:gd name="connsiteX38" fmla="*/ 1164872 w 1164872"/>
                <a:gd name="connsiteY38" fmla="*/ 765719 h 2813048"/>
                <a:gd name="connsiteX39" fmla="*/ 1164872 w 1164872"/>
                <a:gd name="connsiteY39" fmla="*/ 781097 h 2813048"/>
                <a:gd name="connsiteX40" fmla="*/ 1164872 w 1164872"/>
                <a:gd name="connsiteY40" fmla="*/ 796476 h 2813048"/>
                <a:gd name="connsiteX41" fmla="*/ 1164872 w 1164872"/>
                <a:gd name="connsiteY41" fmla="*/ 811625 h 2813048"/>
                <a:gd name="connsiteX42" fmla="*/ 1164872 w 1164872"/>
                <a:gd name="connsiteY42" fmla="*/ 827004 h 2813048"/>
                <a:gd name="connsiteX43" fmla="*/ 1164872 w 1164872"/>
                <a:gd name="connsiteY43" fmla="*/ 842382 h 2813048"/>
                <a:gd name="connsiteX44" fmla="*/ 1164872 w 1164872"/>
                <a:gd name="connsiteY44" fmla="*/ 857531 h 2813048"/>
                <a:gd name="connsiteX45" fmla="*/ 1164872 w 1164872"/>
                <a:gd name="connsiteY45" fmla="*/ 872680 h 2813048"/>
                <a:gd name="connsiteX46" fmla="*/ 1164872 w 1164872"/>
                <a:gd name="connsiteY46" fmla="*/ 888059 h 2813048"/>
                <a:gd name="connsiteX47" fmla="*/ 1164872 w 1164872"/>
                <a:gd name="connsiteY47" fmla="*/ 903438 h 2813048"/>
                <a:gd name="connsiteX48" fmla="*/ 1164872 w 1164872"/>
                <a:gd name="connsiteY48" fmla="*/ 918587 h 2813048"/>
                <a:gd name="connsiteX49" fmla="*/ 1164872 w 1164872"/>
                <a:gd name="connsiteY49" fmla="*/ 933965 h 2813048"/>
                <a:gd name="connsiteX50" fmla="*/ 1164872 w 1164872"/>
                <a:gd name="connsiteY50" fmla="*/ 949115 h 2813048"/>
                <a:gd name="connsiteX51" fmla="*/ 1164872 w 1164872"/>
                <a:gd name="connsiteY51" fmla="*/ 964493 h 2813048"/>
                <a:gd name="connsiteX52" fmla="*/ 1164872 w 1164872"/>
                <a:gd name="connsiteY52" fmla="*/ 979642 h 2813048"/>
                <a:gd name="connsiteX53" fmla="*/ 1164872 w 1164872"/>
                <a:gd name="connsiteY53" fmla="*/ 994791 h 2813048"/>
                <a:gd name="connsiteX54" fmla="*/ 1164872 w 1164872"/>
                <a:gd name="connsiteY54" fmla="*/ 1010170 h 2813048"/>
                <a:gd name="connsiteX55" fmla="*/ 1164872 w 1164872"/>
                <a:gd name="connsiteY55" fmla="*/ 1025319 h 2813048"/>
                <a:gd name="connsiteX56" fmla="*/ 1164872 w 1164872"/>
                <a:gd name="connsiteY56" fmla="*/ 1040698 h 2813048"/>
                <a:gd name="connsiteX57" fmla="*/ 1164872 w 1164872"/>
                <a:gd name="connsiteY57" fmla="*/ 1055847 h 2813048"/>
                <a:gd name="connsiteX58" fmla="*/ 1164872 w 1164872"/>
                <a:gd name="connsiteY58" fmla="*/ 1071226 h 2813048"/>
                <a:gd name="connsiteX59" fmla="*/ 1164872 w 1164872"/>
                <a:gd name="connsiteY59" fmla="*/ 1086604 h 2813048"/>
                <a:gd name="connsiteX60" fmla="*/ 1164872 w 1164872"/>
                <a:gd name="connsiteY60" fmla="*/ 1101753 h 2813048"/>
                <a:gd name="connsiteX61" fmla="*/ 1164872 w 1164872"/>
                <a:gd name="connsiteY61" fmla="*/ 1117132 h 2813048"/>
                <a:gd name="connsiteX62" fmla="*/ 1164872 w 1164872"/>
                <a:gd name="connsiteY62" fmla="*/ 1132511 h 2813048"/>
                <a:gd name="connsiteX63" fmla="*/ 1164872 w 1164872"/>
                <a:gd name="connsiteY63" fmla="*/ 1147430 h 2813048"/>
                <a:gd name="connsiteX64" fmla="*/ 1164872 w 1164872"/>
                <a:gd name="connsiteY64" fmla="*/ 1162177 h 2813048"/>
                <a:gd name="connsiteX65" fmla="*/ 1164872 w 1164872"/>
                <a:gd name="connsiteY65" fmla="*/ 1162809 h 2813048"/>
                <a:gd name="connsiteX66" fmla="*/ 1164872 w 1164872"/>
                <a:gd name="connsiteY66" fmla="*/ 1177556 h 2813048"/>
                <a:gd name="connsiteX67" fmla="*/ 1164872 w 1164872"/>
                <a:gd name="connsiteY67" fmla="*/ 1192706 h 2813048"/>
                <a:gd name="connsiteX68" fmla="*/ 1164872 w 1164872"/>
                <a:gd name="connsiteY68" fmla="*/ 1208085 h 2813048"/>
                <a:gd name="connsiteX69" fmla="*/ 1164872 w 1164872"/>
                <a:gd name="connsiteY69" fmla="*/ 1223235 h 2813048"/>
                <a:gd name="connsiteX70" fmla="*/ 1164872 w 1164872"/>
                <a:gd name="connsiteY70" fmla="*/ 1238614 h 2813048"/>
                <a:gd name="connsiteX71" fmla="*/ 1164872 w 1164872"/>
                <a:gd name="connsiteY71" fmla="*/ 1253994 h 2813048"/>
                <a:gd name="connsiteX72" fmla="*/ 1164872 w 1164872"/>
                <a:gd name="connsiteY72" fmla="*/ 1269144 h 2813048"/>
                <a:gd name="connsiteX73" fmla="*/ 1164872 w 1164872"/>
                <a:gd name="connsiteY73" fmla="*/ 1284293 h 2813048"/>
                <a:gd name="connsiteX74" fmla="*/ 1164872 w 1164872"/>
                <a:gd name="connsiteY74" fmla="*/ 1299673 h 2813048"/>
                <a:gd name="connsiteX75" fmla="*/ 1164872 w 1164872"/>
                <a:gd name="connsiteY75" fmla="*/ 1314823 h 2813048"/>
                <a:gd name="connsiteX76" fmla="*/ 1164872 w 1164872"/>
                <a:gd name="connsiteY76" fmla="*/ 1330202 h 2813048"/>
                <a:gd name="connsiteX77" fmla="*/ 1164872 w 1164872"/>
                <a:gd name="connsiteY77" fmla="*/ 1345352 h 2813048"/>
                <a:gd name="connsiteX78" fmla="*/ 1164872 w 1164872"/>
                <a:gd name="connsiteY78" fmla="*/ 1360731 h 2813048"/>
                <a:gd name="connsiteX79" fmla="*/ 1164872 w 1164872"/>
                <a:gd name="connsiteY79" fmla="*/ 1376110 h 2813048"/>
                <a:gd name="connsiteX80" fmla="*/ 1164872 w 1164872"/>
                <a:gd name="connsiteY80" fmla="*/ 1391260 h 2813048"/>
                <a:gd name="connsiteX81" fmla="*/ 1164872 w 1164872"/>
                <a:gd name="connsiteY81" fmla="*/ 1406640 h 2813048"/>
                <a:gd name="connsiteX82" fmla="*/ 1164872 w 1164872"/>
                <a:gd name="connsiteY82" fmla="*/ 1421560 h 2813048"/>
                <a:gd name="connsiteX83" fmla="*/ 1164872 w 1164872"/>
                <a:gd name="connsiteY83" fmla="*/ 1436939 h 2813048"/>
                <a:gd name="connsiteX84" fmla="*/ 1164872 w 1164872"/>
                <a:gd name="connsiteY84" fmla="*/ 1452319 h 2813048"/>
                <a:gd name="connsiteX85" fmla="*/ 1164872 w 1164872"/>
                <a:gd name="connsiteY85" fmla="*/ 1467468 h 2813048"/>
                <a:gd name="connsiteX86" fmla="*/ 1164872 w 1164872"/>
                <a:gd name="connsiteY86" fmla="*/ 1482848 h 2813048"/>
                <a:gd name="connsiteX87" fmla="*/ 1164872 w 1164872"/>
                <a:gd name="connsiteY87" fmla="*/ 1497998 h 2813048"/>
                <a:gd name="connsiteX88" fmla="*/ 1164872 w 1164872"/>
                <a:gd name="connsiteY88" fmla="*/ 1513377 h 2813048"/>
                <a:gd name="connsiteX89" fmla="*/ 1164872 w 1164872"/>
                <a:gd name="connsiteY89" fmla="*/ 1528756 h 2813048"/>
                <a:gd name="connsiteX90" fmla="*/ 1164872 w 1164872"/>
                <a:gd name="connsiteY90" fmla="*/ 1543906 h 2813048"/>
                <a:gd name="connsiteX91" fmla="*/ 1164872 w 1164872"/>
                <a:gd name="connsiteY91" fmla="*/ 1559056 h 2813048"/>
                <a:gd name="connsiteX92" fmla="*/ 1164872 w 1164872"/>
                <a:gd name="connsiteY92" fmla="*/ 1574435 h 2813048"/>
                <a:gd name="connsiteX93" fmla="*/ 1164872 w 1164872"/>
                <a:gd name="connsiteY93" fmla="*/ 1589585 h 2813048"/>
                <a:gd name="connsiteX94" fmla="*/ 1164872 w 1164872"/>
                <a:gd name="connsiteY94" fmla="*/ 1604965 h 2813048"/>
                <a:gd name="connsiteX95" fmla="*/ 1164872 w 1164872"/>
                <a:gd name="connsiteY95" fmla="*/ 1620344 h 2813048"/>
                <a:gd name="connsiteX96" fmla="*/ 1164872 w 1164872"/>
                <a:gd name="connsiteY96" fmla="*/ 1635494 h 2813048"/>
                <a:gd name="connsiteX97" fmla="*/ 1164872 w 1164872"/>
                <a:gd name="connsiteY97" fmla="*/ 1650239 h 2813048"/>
                <a:gd name="connsiteX98" fmla="*/ 1164872 w 1164872"/>
                <a:gd name="connsiteY98" fmla="*/ 1650873 h 2813048"/>
                <a:gd name="connsiteX99" fmla="*/ 1164872 w 1164872"/>
                <a:gd name="connsiteY99" fmla="*/ 1665627 h 2813048"/>
                <a:gd name="connsiteX100" fmla="*/ 1164872 w 1164872"/>
                <a:gd name="connsiteY100" fmla="*/ 1680785 h 2813048"/>
                <a:gd name="connsiteX101" fmla="*/ 1164872 w 1164872"/>
                <a:gd name="connsiteY101" fmla="*/ 1696173 h 2813048"/>
                <a:gd name="connsiteX102" fmla="*/ 1164872 w 1164872"/>
                <a:gd name="connsiteY102" fmla="*/ 1711101 h 2813048"/>
                <a:gd name="connsiteX103" fmla="*/ 1164872 w 1164872"/>
                <a:gd name="connsiteY103" fmla="*/ 1726489 h 2813048"/>
                <a:gd name="connsiteX104" fmla="*/ 1164872 w 1164872"/>
                <a:gd name="connsiteY104" fmla="*/ 1741877 h 2813048"/>
                <a:gd name="connsiteX105" fmla="*/ 1164872 w 1164872"/>
                <a:gd name="connsiteY105" fmla="*/ 1757035 h 2813048"/>
                <a:gd name="connsiteX106" fmla="*/ 1164872 w 1164872"/>
                <a:gd name="connsiteY106" fmla="*/ 1772422 h 2813048"/>
                <a:gd name="connsiteX107" fmla="*/ 1164872 w 1164872"/>
                <a:gd name="connsiteY107" fmla="*/ 1787810 h 2813048"/>
                <a:gd name="connsiteX108" fmla="*/ 1164872 w 1164872"/>
                <a:gd name="connsiteY108" fmla="*/ 1802968 h 2813048"/>
                <a:gd name="connsiteX109" fmla="*/ 1164872 w 1164872"/>
                <a:gd name="connsiteY109" fmla="*/ 1818356 h 2813048"/>
                <a:gd name="connsiteX110" fmla="*/ 1164872 w 1164872"/>
                <a:gd name="connsiteY110" fmla="*/ 1833744 h 2813048"/>
                <a:gd name="connsiteX111" fmla="*/ 1164872 w 1164872"/>
                <a:gd name="connsiteY111" fmla="*/ 1848672 h 2813048"/>
                <a:gd name="connsiteX112" fmla="*/ 1164872 w 1164872"/>
                <a:gd name="connsiteY112" fmla="*/ 1864060 h 2813048"/>
                <a:gd name="connsiteX113" fmla="*/ 1164872 w 1164872"/>
                <a:gd name="connsiteY113" fmla="*/ 1879448 h 2813048"/>
                <a:gd name="connsiteX114" fmla="*/ 1164872 w 1164872"/>
                <a:gd name="connsiteY114" fmla="*/ 1894606 h 2813048"/>
                <a:gd name="connsiteX115" fmla="*/ 1164872 w 1164872"/>
                <a:gd name="connsiteY115" fmla="*/ 1909994 h 2813048"/>
                <a:gd name="connsiteX116" fmla="*/ 1164872 w 1164872"/>
                <a:gd name="connsiteY116" fmla="*/ 1925152 h 2813048"/>
                <a:gd name="connsiteX117" fmla="*/ 1164872 w 1164872"/>
                <a:gd name="connsiteY117" fmla="*/ 1940539 h 2813048"/>
                <a:gd name="connsiteX118" fmla="*/ 1164872 w 1164872"/>
                <a:gd name="connsiteY118" fmla="*/ 1955698 h 2813048"/>
                <a:gd name="connsiteX119" fmla="*/ 1164872 w 1164872"/>
                <a:gd name="connsiteY119" fmla="*/ 1971085 h 2813048"/>
                <a:gd name="connsiteX120" fmla="*/ 1164872 w 1164872"/>
                <a:gd name="connsiteY120" fmla="*/ 1986014 h 2813048"/>
                <a:gd name="connsiteX121" fmla="*/ 1164872 w 1164872"/>
                <a:gd name="connsiteY121" fmla="*/ 2001402 h 2813048"/>
                <a:gd name="connsiteX122" fmla="*/ 1164872 w 1164872"/>
                <a:gd name="connsiteY122" fmla="*/ 2016560 h 2813048"/>
                <a:gd name="connsiteX123" fmla="*/ 1164872 w 1164872"/>
                <a:gd name="connsiteY123" fmla="*/ 2031947 h 2813048"/>
                <a:gd name="connsiteX124" fmla="*/ 1164872 w 1164872"/>
                <a:gd name="connsiteY124" fmla="*/ 2047335 h 2813048"/>
                <a:gd name="connsiteX125" fmla="*/ 1164872 w 1164872"/>
                <a:gd name="connsiteY125" fmla="*/ 2062493 h 2813048"/>
                <a:gd name="connsiteX126" fmla="*/ 1164872 w 1164872"/>
                <a:gd name="connsiteY126" fmla="*/ 2077881 h 2813048"/>
                <a:gd name="connsiteX127" fmla="*/ 1164872 w 1164872"/>
                <a:gd name="connsiteY127" fmla="*/ 2093039 h 2813048"/>
                <a:gd name="connsiteX128" fmla="*/ 1164872 w 1164872"/>
                <a:gd name="connsiteY128" fmla="*/ 2108427 h 2813048"/>
                <a:gd name="connsiteX129" fmla="*/ 1164872 w 1164872"/>
                <a:gd name="connsiteY129" fmla="*/ 2123355 h 2813048"/>
                <a:gd name="connsiteX130" fmla="*/ 1164872 w 1164872"/>
                <a:gd name="connsiteY130" fmla="*/ 2138743 h 2813048"/>
                <a:gd name="connsiteX131" fmla="*/ 1144124 w 1164872"/>
                <a:gd name="connsiteY131" fmla="*/ 2150915 h 2813048"/>
                <a:gd name="connsiteX132" fmla="*/ 1122578 w 1164872"/>
                <a:gd name="connsiteY132" fmla="*/ 2163318 h 2813048"/>
                <a:gd name="connsiteX133" fmla="*/ 1100634 w 1164872"/>
                <a:gd name="connsiteY133" fmla="*/ 2175720 h 2813048"/>
                <a:gd name="connsiteX134" fmla="*/ 1078290 w 1164872"/>
                <a:gd name="connsiteY134" fmla="*/ 2188811 h 2813048"/>
                <a:gd name="connsiteX135" fmla="*/ 1055347 w 1164872"/>
                <a:gd name="connsiteY135" fmla="*/ 2202131 h 2813048"/>
                <a:gd name="connsiteX136" fmla="*/ 1031807 w 1164872"/>
                <a:gd name="connsiteY136" fmla="*/ 2215682 h 2813048"/>
                <a:gd name="connsiteX137" fmla="*/ 1007867 w 1164872"/>
                <a:gd name="connsiteY137" fmla="*/ 2229692 h 2813048"/>
                <a:gd name="connsiteX138" fmla="*/ 983329 w 1164872"/>
                <a:gd name="connsiteY138" fmla="*/ 2243701 h 2813048"/>
                <a:gd name="connsiteX139" fmla="*/ 958192 w 1164872"/>
                <a:gd name="connsiteY139" fmla="*/ 2258400 h 2813048"/>
                <a:gd name="connsiteX140" fmla="*/ 932456 w 1164872"/>
                <a:gd name="connsiteY140" fmla="*/ 2273328 h 2813048"/>
                <a:gd name="connsiteX141" fmla="*/ 906322 w 1164872"/>
                <a:gd name="connsiteY141" fmla="*/ 2288487 h 2813048"/>
                <a:gd name="connsiteX142" fmla="*/ 879190 w 1164872"/>
                <a:gd name="connsiteY142" fmla="*/ 2304104 h 2813048"/>
                <a:gd name="connsiteX143" fmla="*/ 851859 w 1164872"/>
                <a:gd name="connsiteY143" fmla="*/ 2319951 h 2813048"/>
                <a:gd name="connsiteX144" fmla="*/ 823929 w 1164872"/>
                <a:gd name="connsiteY144" fmla="*/ 2336257 h 2813048"/>
                <a:gd name="connsiteX145" fmla="*/ 795002 w 1164872"/>
                <a:gd name="connsiteY145" fmla="*/ 2352794 h 2813048"/>
                <a:gd name="connsiteX146" fmla="*/ 765875 w 1164872"/>
                <a:gd name="connsiteY146" fmla="*/ 2369789 h 2813048"/>
                <a:gd name="connsiteX147" fmla="*/ 728569 w 1164872"/>
                <a:gd name="connsiteY147" fmla="*/ 2391378 h 2813048"/>
                <a:gd name="connsiteX148" fmla="*/ 689866 w 1164872"/>
                <a:gd name="connsiteY148" fmla="*/ 2413656 h 2813048"/>
                <a:gd name="connsiteX149" fmla="*/ 650166 w 1164872"/>
                <a:gd name="connsiteY149" fmla="*/ 2436852 h 2813048"/>
                <a:gd name="connsiteX150" fmla="*/ 609069 w 1164872"/>
                <a:gd name="connsiteY150" fmla="*/ 2460508 h 2813048"/>
                <a:gd name="connsiteX151" fmla="*/ 566377 w 1164872"/>
                <a:gd name="connsiteY151" fmla="*/ 2485082 h 2813048"/>
                <a:gd name="connsiteX152" fmla="*/ 522487 w 1164872"/>
                <a:gd name="connsiteY152" fmla="*/ 2510575 h 2813048"/>
                <a:gd name="connsiteX153" fmla="*/ 477201 w 1164872"/>
                <a:gd name="connsiteY153" fmla="*/ 2536758 h 2813048"/>
                <a:gd name="connsiteX154" fmla="*/ 430518 w 1164872"/>
                <a:gd name="connsiteY154" fmla="*/ 2563858 h 2813048"/>
                <a:gd name="connsiteX155" fmla="*/ 382239 w 1164872"/>
                <a:gd name="connsiteY155" fmla="*/ 2591648 h 2813048"/>
                <a:gd name="connsiteX156" fmla="*/ 332564 w 1164872"/>
                <a:gd name="connsiteY156" fmla="*/ 2620586 h 2813048"/>
                <a:gd name="connsiteX157" fmla="*/ 281293 w 1164872"/>
                <a:gd name="connsiteY157" fmla="*/ 2650214 h 2813048"/>
                <a:gd name="connsiteX158" fmla="*/ 228227 w 1164872"/>
                <a:gd name="connsiteY158" fmla="*/ 2680989 h 2813048"/>
                <a:gd name="connsiteX159" fmla="*/ 173763 w 1164872"/>
                <a:gd name="connsiteY159" fmla="*/ 2712454 h 2813048"/>
                <a:gd name="connsiteX160" fmla="*/ 117505 w 1164872"/>
                <a:gd name="connsiteY160" fmla="*/ 2745066 h 2813048"/>
                <a:gd name="connsiteX161" fmla="*/ 59650 w 1164872"/>
                <a:gd name="connsiteY161" fmla="*/ 2778368 h 2813048"/>
                <a:gd name="connsiteX162" fmla="*/ 0 w 1164872"/>
                <a:gd name="connsiteY162" fmla="*/ 2813048 h 2813048"/>
                <a:gd name="connsiteX163" fmla="*/ 0 w 1164872"/>
                <a:gd name="connsiteY163" fmla="*/ 2783651 h 2813048"/>
                <a:gd name="connsiteX164" fmla="*/ 0 w 1164872"/>
                <a:gd name="connsiteY164" fmla="*/ 2754483 h 2813048"/>
                <a:gd name="connsiteX165" fmla="*/ 0 w 1164872"/>
                <a:gd name="connsiteY165" fmla="*/ 2725085 h 2813048"/>
                <a:gd name="connsiteX166" fmla="*/ 0 w 1164872"/>
                <a:gd name="connsiteY166" fmla="*/ 2695918 h 2813048"/>
                <a:gd name="connsiteX167" fmla="*/ 0 w 1164872"/>
                <a:gd name="connsiteY167" fmla="*/ 2666520 h 2813048"/>
                <a:gd name="connsiteX168" fmla="*/ 0 w 1164872"/>
                <a:gd name="connsiteY168" fmla="*/ 2637352 h 2813048"/>
                <a:gd name="connsiteX169" fmla="*/ 0 w 1164872"/>
                <a:gd name="connsiteY169" fmla="*/ 2607955 h 2813048"/>
                <a:gd name="connsiteX170" fmla="*/ 0 w 1164872"/>
                <a:gd name="connsiteY170" fmla="*/ 2578787 h 2813048"/>
                <a:gd name="connsiteX171" fmla="*/ 0 w 1164872"/>
                <a:gd name="connsiteY171" fmla="*/ 2549389 h 2813048"/>
                <a:gd name="connsiteX172" fmla="*/ 0 w 1164872"/>
                <a:gd name="connsiteY172" fmla="*/ 2520222 h 2813048"/>
                <a:gd name="connsiteX173" fmla="*/ 0 w 1164872"/>
                <a:gd name="connsiteY173" fmla="*/ 2490824 h 2813048"/>
                <a:gd name="connsiteX174" fmla="*/ 0 w 1164872"/>
                <a:gd name="connsiteY174" fmla="*/ 2461427 h 2813048"/>
                <a:gd name="connsiteX175" fmla="*/ 0 w 1164872"/>
                <a:gd name="connsiteY175" fmla="*/ 2432259 h 2813048"/>
                <a:gd name="connsiteX176" fmla="*/ 0 w 1164872"/>
                <a:gd name="connsiteY176" fmla="*/ 2402861 h 2813048"/>
                <a:gd name="connsiteX177" fmla="*/ 0 w 1164872"/>
                <a:gd name="connsiteY177" fmla="*/ 2373693 h 2813048"/>
                <a:gd name="connsiteX178" fmla="*/ 0 w 1164872"/>
                <a:gd name="connsiteY178" fmla="*/ 2344296 h 2813048"/>
                <a:gd name="connsiteX179" fmla="*/ 0 w 1164872"/>
                <a:gd name="connsiteY179" fmla="*/ 2315128 h 2813048"/>
                <a:gd name="connsiteX180" fmla="*/ 0 w 1164872"/>
                <a:gd name="connsiteY180" fmla="*/ 2285731 h 2813048"/>
                <a:gd name="connsiteX181" fmla="*/ 0 w 1164872"/>
                <a:gd name="connsiteY181" fmla="*/ 2256563 h 2813048"/>
                <a:gd name="connsiteX182" fmla="*/ 0 w 1164872"/>
                <a:gd name="connsiteY182" fmla="*/ 2227165 h 2813048"/>
                <a:gd name="connsiteX183" fmla="*/ 0 w 1164872"/>
                <a:gd name="connsiteY183" fmla="*/ 2197538 h 2813048"/>
                <a:gd name="connsiteX184" fmla="*/ 0 w 1164872"/>
                <a:gd name="connsiteY184" fmla="*/ 2168370 h 2813048"/>
                <a:gd name="connsiteX185" fmla="*/ 0 w 1164872"/>
                <a:gd name="connsiteY185" fmla="*/ 2138973 h 2813048"/>
                <a:gd name="connsiteX186" fmla="*/ 0 w 1164872"/>
                <a:gd name="connsiteY186" fmla="*/ 2109805 h 2813048"/>
                <a:gd name="connsiteX187" fmla="*/ 0 w 1164872"/>
                <a:gd name="connsiteY187" fmla="*/ 2080407 h 2813048"/>
                <a:gd name="connsiteX188" fmla="*/ 0 w 1164872"/>
                <a:gd name="connsiteY188" fmla="*/ 2051240 h 2813048"/>
                <a:gd name="connsiteX189" fmla="*/ 0 w 1164872"/>
                <a:gd name="connsiteY189" fmla="*/ 2021612 h 2813048"/>
                <a:gd name="connsiteX190" fmla="*/ 0 w 1164872"/>
                <a:gd name="connsiteY190" fmla="*/ 1992445 h 2813048"/>
                <a:gd name="connsiteX191" fmla="*/ 0 w 1164872"/>
                <a:gd name="connsiteY191" fmla="*/ 1963047 h 2813048"/>
                <a:gd name="connsiteX192" fmla="*/ 0 w 1164872"/>
                <a:gd name="connsiteY192" fmla="*/ 1933879 h 2813048"/>
                <a:gd name="connsiteX193" fmla="*/ 0 w 1164872"/>
                <a:gd name="connsiteY193" fmla="*/ 1904482 h 2813048"/>
                <a:gd name="connsiteX194" fmla="*/ 0 w 1164872"/>
                <a:gd name="connsiteY194" fmla="*/ 1875366 h 2813048"/>
                <a:gd name="connsiteX195" fmla="*/ 0 w 1164872"/>
                <a:gd name="connsiteY195" fmla="*/ 1874854 h 2813048"/>
                <a:gd name="connsiteX196" fmla="*/ 0 w 1164872"/>
                <a:gd name="connsiteY196" fmla="*/ 1846214 h 2813048"/>
                <a:gd name="connsiteX197" fmla="*/ 0 w 1164872"/>
                <a:gd name="connsiteY197" fmla="*/ 1816833 h 2813048"/>
                <a:gd name="connsiteX198" fmla="*/ 0 w 1164872"/>
                <a:gd name="connsiteY198" fmla="*/ 1787681 h 2813048"/>
                <a:gd name="connsiteX199" fmla="*/ 0 w 1164872"/>
                <a:gd name="connsiteY199" fmla="*/ 1758299 h 2813048"/>
                <a:gd name="connsiteX200" fmla="*/ 0 w 1164872"/>
                <a:gd name="connsiteY200" fmla="*/ 1729147 h 2813048"/>
                <a:gd name="connsiteX201" fmla="*/ 0 w 1164872"/>
                <a:gd name="connsiteY201" fmla="*/ 1699766 h 2813048"/>
                <a:gd name="connsiteX202" fmla="*/ 0 w 1164872"/>
                <a:gd name="connsiteY202" fmla="*/ 1670614 h 2813048"/>
                <a:gd name="connsiteX203" fmla="*/ 0 w 1164872"/>
                <a:gd name="connsiteY203" fmla="*/ 1641232 h 2813048"/>
                <a:gd name="connsiteX204" fmla="*/ 0 w 1164872"/>
                <a:gd name="connsiteY204" fmla="*/ 1611621 h 2813048"/>
                <a:gd name="connsiteX205" fmla="*/ 0 w 1164872"/>
                <a:gd name="connsiteY205" fmla="*/ 1582469 h 2813048"/>
                <a:gd name="connsiteX206" fmla="*/ 0 w 1164872"/>
                <a:gd name="connsiteY206" fmla="*/ 1553088 h 2813048"/>
                <a:gd name="connsiteX207" fmla="*/ 0 w 1164872"/>
                <a:gd name="connsiteY207" fmla="*/ 1523936 h 2813048"/>
                <a:gd name="connsiteX208" fmla="*/ 0 w 1164872"/>
                <a:gd name="connsiteY208" fmla="*/ 1494554 h 2813048"/>
                <a:gd name="connsiteX209" fmla="*/ 0 w 1164872"/>
                <a:gd name="connsiteY209" fmla="*/ 1465403 h 2813048"/>
                <a:gd name="connsiteX210" fmla="*/ 0 w 1164872"/>
                <a:gd name="connsiteY210" fmla="*/ 1436021 h 2813048"/>
                <a:gd name="connsiteX211" fmla="*/ 0 w 1164872"/>
                <a:gd name="connsiteY211" fmla="*/ 1406869 h 2813048"/>
                <a:gd name="connsiteX212" fmla="*/ 0 w 1164872"/>
                <a:gd name="connsiteY212" fmla="*/ 1377488 h 2813048"/>
                <a:gd name="connsiteX213" fmla="*/ 0 w 1164872"/>
                <a:gd name="connsiteY213" fmla="*/ 1348336 h 2813048"/>
                <a:gd name="connsiteX214" fmla="*/ 0 w 1164872"/>
                <a:gd name="connsiteY214" fmla="*/ 1318954 h 2813048"/>
                <a:gd name="connsiteX215" fmla="*/ 0 w 1164872"/>
                <a:gd name="connsiteY215" fmla="*/ 1289573 h 2813048"/>
                <a:gd name="connsiteX216" fmla="*/ 0 w 1164872"/>
                <a:gd name="connsiteY216" fmla="*/ 1260421 h 2813048"/>
                <a:gd name="connsiteX217" fmla="*/ 0 w 1164872"/>
                <a:gd name="connsiteY217" fmla="*/ 1230810 h 2813048"/>
                <a:gd name="connsiteX218" fmla="*/ 0 w 1164872"/>
                <a:gd name="connsiteY218" fmla="*/ 1201658 h 2813048"/>
                <a:gd name="connsiteX219" fmla="*/ 0 w 1164872"/>
                <a:gd name="connsiteY219" fmla="*/ 1172277 h 2813048"/>
                <a:gd name="connsiteX220" fmla="*/ 0 w 1164872"/>
                <a:gd name="connsiteY220" fmla="*/ 1143125 h 2813048"/>
                <a:gd name="connsiteX221" fmla="*/ 0 w 1164872"/>
                <a:gd name="connsiteY221" fmla="*/ 1113743 h 2813048"/>
                <a:gd name="connsiteX222" fmla="*/ 0 w 1164872"/>
                <a:gd name="connsiteY222" fmla="*/ 1084362 h 2813048"/>
                <a:gd name="connsiteX223" fmla="*/ 0 w 1164872"/>
                <a:gd name="connsiteY223" fmla="*/ 1054980 h 2813048"/>
                <a:gd name="connsiteX224" fmla="*/ 0 w 1164872"/>
                <a:gd name="connsiteY224" fmla="*/ 1025599 h 2813048"/>
                <a:gd name="connsiteX225" fmla="*/ 0 w 1164872"/>
                <a:gd name="connsiteY225" fmla="*/ 996447 h 2813048"/>
                <a:gd name="connsiteX226" fmla="*/ 0 w 1164872"/>
                <a:gd name="connsiteY226" fmla="*/ 967065 h 2813048"/>
                <a:gd name="connsiteX227" fmla="*/ 0 w 1164872"/>
                <a:gd name="connsiteY227" fmla="*/ 938327 h 2813048"/>
                <a:gd name="connsiteX228" fmla="*/ 0 w 1164872"/>
                <a:gd name="connsiteY228" fmla="*/ 937684 h 2813048"/>
                <a:gd name="connsiteX229" fmla="*/ 0 w 1164872"/>
                <a:gd name="connsiteY229" fmla="*/ 908946 h 2813048"/>
                <a:gd name="connsiteX230" fmla="*/ 0 w 1164872"/>
                <a:gd name="connsiteY230" fmla="*/ 879796 h 2813048"/>
                <a:gd name="connsiteX231" fmla="*/ 0 w 1164872"/>
                <a:gd name="connsiteY231" fmla="*/ 850416 h 2813048"/>
                <a:gd name="connsiteX232" fmla="*/ 0 w 1164872"/>
                <a:gd name="connsiteY232" fmla="*/ 821265 h 2813048"/>
                <a:gd name="connsiteX233" fmla="*/ 0 w 1164872"/>
                <a:gd name="connsiteY233" fmla="*/ 791885 h 2813048"/>
                <a:gd name="connsiteX234" fmla="*/ 0 w 1164872"/>
                <a:gd name="connsiteY234" fmla="*/ 762505 h 2813048"/>
                <a:gd name="connsiteX235" fmla="*/ 0 w 1164872"/>
                <a:gd name="connsiteY235" fmla="*/ 733355 h 2813048"/>
                <a:gd name="connsiteX236" fmla="*/ 0 w 1164872"/>
                <a:gd name="connsiteY236" fmla="*/ 703974 h 2813048"/>
                <a:gd name="connsiteX237" fmla="*/ 0 w 1164872"/>
                <a:gd name="connsiteY237" fmla="*/ 674824 h 2813048"/>
                <a:gd name="connsiteX238" fmla="*/ 0 w 1164872"/>
                <a:gd name="connsiteY238" fmla="*/ 645214 h 2813048"/>
                <a:gd name="connsiteX239" fmla="*/ 0 w 1164872"/>
                <a:gd name="connsiteY239" fmla="*/ 616064 h 2813048"/>
                <a:gd name="connsiteX240" fmla="*/ 0 w 1164872"/>
                <a:gd name="connsiteY240" fmla="*/ 586684 h 2813048"/>
                <a:gd name="connsiteX241" fmla="*/ 0 w 1164872"/>
                <a:gd name="connsiteY241" fmla="*/ 557533 h 2813048"/>
                <a:gd name="connsiteX242" fmla="*/ 0 w 1164872"/>
                <a:gd name="connsiteY242" fmla="*/ 528153 h 2813048"/>
                <a:gd name="connsiteX243" fmla="*/ 0 w 1164872"/>
                <a:gd name="connsiteY243" fmla="*/ 499002 h 2813048"/>
                <a:gd name="connsiteX244" fmla="*/ 0 w 1164872"/>
                <a:gd name="connsiteY244" fmla="*/ 469622 h 2813048"/>
                <a:gd name="connsiteX245" fmla="*/ 0 w 1164872"/>
                <a:gd name="connsiteY245" fmla="*/ 440242 h 2813048"/>
                <a:gd name="connsiteX246" fmla="*/ 0 w 1164872"/>
                <a:gd name="connsiteY246" fmla="*/ 411092 h 2813048"/>
                <a:gd name="connsiteX247" fmla="*/ 0 w 1164872"/>
                <a:gd name="connsiteY247" fmla="*/ 381712 h 2813048"/>
                <a:gd name="connsiteX248" fmla="*/ 0 w 1164872"/>
                <a:gd name="connsiteY248" fmla="*/ 352331 h 2813048"/>
                <a:gd name="connsiteX249" fmla="*/ 0 w 1164872"/>
                <a:gd name="connsiteY249" fmla="*/ 322951 h 2813048"/>
                <a:gd name="connsiteX250" fmla="*/ 0 w 1164872"/>
                <a:gd name="connsiteY250" fmla="*/ 293801 h 2813048"/>
                <a:gd name="connsiteX251" fmla="*/ 0 w 1164872"/>
                <a:gd name="connsiteY251" fmla="*/ 264421 h 2813048"/>
                <a:gd name="connsiteX252" fmla="*/ 0 w 1164872"/>
                <a:gd name="connsiteY252" fmla="*/ 235041 h 2813048"/>
                <a:gd name="connsiteX253" fmla="*/ 0 w 1164872"/>
                <a:gd name="connsiteY253" fmla="*/ 205661 h 2813048"/>
                <a:gd name="connsiteX254" fmla="*/ 0 w 1164872"/>
                <a:gd name="connsiteY254" fmla="*/ 176280 h 2813048"/>
                <a:gd name="connsiteX255" fmla="*/ 0 w 1164872"/>
                <a:gd name="connsiteY255" fmla="*/ 146900 h 2813048"/>
                <a:gd name="connsiteX256" fmla="*/ 0 w 1164872"/>
                <a:gd name="connsiteY256" fmla="*/ 117520 h 2813048"/>
                <a:gd name="connsiteX257" fmla="*/ 0 w 1164872"/>
                <a:gd name="connsiteY257" fmla="*/ 88140 h 2813048"/>
                <a:gd name="connsiteX258" fmla="*/ 0 w 1164872"/>
                <a:gd name="connsiteY258" fmla="*/ 58760 h 2813048"/>
                <a:gd name="connsiteX259" fmla="*/ 0 w 1164872"/>
                <a:gd name="connsiteY259" fmla="*/ 29380 h 281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</a:cxnLst>
              <a:rect l="l" t="t" r="r" b="b"/>
              <a:pathLst>
                <a:path w="1164872" h="2813048">
                  <a:moveTo>
                    <a:pt x="0" y="0"/>
                  </a:moveTo>
                  <a:lnTo>
                    <a:pt x="59650" y="34659"/>
                  </a:lnTo>
                  <a:lnTo>
                    <a:pt x="117505" y="67941"/>
                  </a:lnTo>
                  <a:lnTo>
                    <a:pt x="173763" y="100535"/>
                  </a:lnTo>
                  <a:lnTo>
                    <a:pt x="228227" y="131981"/>
                  </a:lnTo>
                  <a:lnTo>
                    <a:pt x="281293" y="162738"/>
                  </a:lnTo>
                  <a:lnTo>
                    <a:pt x="332365" y="192348"/>
                  </a:lnTo>
                  <a:lnTo>
                    <a:pt x="382239" y="221269"/>
                  </a:lnTo>
                  <a:lnTo>
                    <a:pt x="430319" y="249042"/>
                  </a:lnTo>
                  <a:lnTo>
                    <a:pt x="477201" y="276127"/>
                  </a:lnTo>
                  <a:lnTo>
                    <a:pt x="522487" y="302293"/>
                  </a:lnTo>
                  <a:lnTo>
                    <a:pt x="566377" y="327772"/>
                  </a:lnTo>
                  <a:lnTo>
                    <a:pt x="608870" y="352331"/>
                  </a:lnTo>
                  <a:lnTo>
                    <a:pt x="649966" y="375973"/>
                  </a:lnTo>
                  <a:lnTo>
                    <a:pt x="689667" y="399156"/>
                  </a:lnTo>
                  <a:lnTo>
                    <a:pt x="728369" y="421421"/>
                  </a:lnTo>
                  <a:lnTo>
                    <a:pt x="765676" y="442997"/>
                  </a:lnTo>
                  <a:lnTo>
                    <a:pt x="794802" y="459982"/>
                  </a:lnTo>
                  <a:lnTo>
                    <a:pt x="823730" y="476508"/>
                  </a:lnTo>
                  <a:lnTo>
                    <a:pt x="851660" y="492805"/>
                  </a:lnTo>
                  <a:lnTo>
                    <a:pt x="879190" y="508643"/>
                  </a:lnTo>
                  <a:lnTo>
                    <a:pt x="906123" y="524251"/>
                  </a:lnTo>
                  <a:lnTo>
                    <a:pt x="932456" y="539400"/>
                  </a:lnTo>
                  <a:lnTo>
                    <a:pt x="957992" y="554320"/>
                  </a:lnTo>
                  <a:lnTo>
                    <a:pt x="983129" y="569010"/>
                  </a:lnTo>
                  <a:lnTo>
                    <a:pt x="1007667" y="583011"/>
                  </a:lnTo>
                  <a:lnTo>
                    <a:pt x="1031807" y="597013"/>
                  </a:lnTo>
                  <a:lnTo>
                    <a:pt x="1055148" y="610555"/>
                  </a:lnTo>
                  <a:lnTo>
                    <a:pt x="1078290" y="623868"/>
                  </a:lnTo>
                  <a:lnTo>
                    <a:pt x="1100634" y="636951"/>
                  </a:lnTo>
                  <a:lnTo>
                    <a:pt x="1122578" y="649346"/>
                  </a:lnTo>
                  <a:lnTo>
                    <a:pt x="1143925" y="661741"/>
                  </a:lnTo>
                  <a:lnTo>
                    <a:pt x="1164872" y="673906"/>
                  </a:lnTo>
                  <a:lnTo>
                    <a:pt x="1164872" y="689284"/>
                  </a:lnTo>
                  <a:lnTo>
                    <a:pt x="1164872" y="704433"/>
                  </a:lnTo>
                  <a:lnTo>
                    <a:pt x="1164872" y="719812"/>
                  </a:lnTo>
                  <a:lnTo>
                    <a:pt x="1164872" y="734961"/>
                  </a:lnTo>
                  <a:lnTo>
                    <a:pt x="1164872" y="750340"/>
                  </a:lnTo>
                  <a:lnTo>
                    <a:pt x="1164872" y="765719"/>
                  </a:lnTo>
                  <a:lnTo>
                    <a:pt x="1164872" y="781097"/>
                  </a:lnTo>
                  <a:lnTo>
                    <a:pt x="1164872" y="796476"/>
                  </a:lnTo>
                  <a:lnTo>
                    <a:pt x="1164872" y="811625"/>
                  </a:lnTo>
                  <a:lnTo>
                    <a:pt x="1164872" y="827004"/>
                  </a:lnTo>
                  <a:lnTo>
                    <a:pt x="1164872" y="842382"/>
                  </a:lnTo>
                  <a:lnTo>
                    <a:pt x="1164872" y="857531"/>
                  </a:lnTo>
                  <a:lnTo>
                    <a:pt x="1164872" y="872680"/>
                  </a:lnTo>
                  <a:lnTo>
                    <a:pt x="1164872" y="888059"/>
                  </a:lnTo>
                  <a:lnTo>
                    <a:pt x="1164872" y="903438"/>
                  </a:lnTo>
                  <a:lnTo>
                    <a:pt x="1164872" y="918587"/>
                  </a:lnTo>
                  <a:lnTo>
                    <a:pt x="1164872" y="933965"/>
                  </a:lnTo>
                  <a:lnTo>
                    <a:pt x="1164872" y="949115"/>
                  </a:lnTo>
                  <a:lnTo>
                    <a:pt x="1164872" y="964493"/>
                  </a:lnTo>
                  <a:lnTo>
                    <a:pt x="1164872" y="979642"/>
                  </a:lnTo>
                  <a:lnTo>
                    <a:pt x="1164872" y="994791"/>
                  </a:lnTo>
                  <a:lnTo>
                    <a:pt x="1164872" y="1010170"/>
                  </a:lnTo>
                  <a:lnTo>
                    <a:pt x="1164872" y="1025319"/>
                  </a:lnTo>
                  <a:lnTo>
                    <a:pt x="1164872" y="1040698"/>
                  </a:lnTo>
                  <a:lnTo>
                    <a:pt x="1164872" y="1055847"/>
                  </a:lnTo>
                  <a:lnTo>
                    <a:pt x="1164872" y="1071226"/>
                  </a:lnTo>
                  <a:lnTo>
                    <a:pt x="1164872" y="1086604"/>
                  </a:lnTo>
                  <a:lnTo>
                    <a:pt x="1164872" y="1101753"/>
                  </a:lnTo>
                  <a:lnTo>
                    <a:pt x="1164872" y="1117132"/>
                  </a:lnTo>
                  <a:lnTo>
                    <a:pt x="1164872" y="1132511"/>
                  </a:lnTo>
                  <a:lnTo>
                    <a:pt x="1164872" y="1147430"/>
                  </a:lnTo>
                  <a:lnTo>
                    <a:pt x="1164872" y="1162177"/>
                  </a:lnTo>
                  <a:lnTo>
                    <a:pt x="1164872" y="1162809"/>
                  </a:lnTo>
                  <a:lnTo>
                    <a:pt x="1164872" y="1177556"/>
                  </a:lnTo>
                  <a:lnTo>
                    <a:pt x="1164872" y="1192706"/>
                  </a:lnTo>
                  <a:lnTo>
                    <a:pt x="1164872" y="1208085"/>
                  </a:lnTo>
                  <a:lnTo>
                    <a:pt x="1164872" y="1223235"/>
                  </a:lnTo>
                  <a:lnTo>
                    <a:pt x="1164872" y="1238614"/>
                  </a:lnTo>
                  <a:lnTo>
                    <a:pt x="1164872" y="1253994"/>
                  </a:lnTo>
                  <a:lnTo>
                    <a:pt x="1164872" y="1269144"/>
                  </a:lnTo>
                  <a:lnTo>
                    <a:pt x="1164872" y="1284293"/>
                  </a:lnTo>
                  <a:lnTo>
                    <a:pt x="1164872" y="1299673"/>
                  </a:lnTo>
                  <a:lnTo>
                    <a:pt x="1164872" y="1314823"/>
                  </a:lnTo>
                  <a:lnTo>
                    <a:pt x="1164872" y="1330202"/>
                  </a:lnTo>
                  <a:lnTo>
                    <a:pt x="1164872" y="1345352"/>
                  </a:lnTo>
                  <a:lnTo>
                    <a:pt x="1164872" y="1360731"/>
                  </a:lnTo>
                  <a:lnTo>
                    <a:pt x="1164872" y="1376110"/>
                  </a:lnTo>
                  <a:lnTo>
                    <a:pt x="1164872" y="1391260"/>
                  </a:lnTo>
                  <a:lnTo>
                    <a:pt x="1164872" y="1406640"/>
                  </a:lnTo>
                  <a:lnTo>
                    <a:pt x="1164872" y="1421560"/>
                  </a:lnTo>
                  <a:lnTo>
                    <a:pt x="1164872" y="1436939"/>
                  </a:lnTo>
                  <a:lnTo>
                    <a:pt x="1164872" y="1452319"/>
                  </a:lnTo>
                  <a:lnTo>
                    <a:pt x="1164872" y="1467468"/>
                  </a:lnTo>
                  <a:lnTo>
                    <a:pt x="1164872" y="1482848"/>
                  </a:lnTo>
                  <a:lnTo>
                    <a:pt x="1164872" y="1497998"/>
                  </a:lnTo>
                  <a:lnTo>
                    <a:pt x="1164872" y="1513377"/>
                  </a:lnTo>
                  <a:lnTo>
                    <a:pt x="1164872" y="1528756"/>
                  </a:lnTo>
                  <a:lnTo>
                    <a:pt x="1164872" y="1543906"/>
                  </a:lnTo>
                  <a:lnTo>
                    <a:pt x="1164872" y="1559056"/>
                  </a:lnTo>
                  <a:lnTo>
                    <a:pt x="1164872" y="1574435"/>
                  </a:lnTo>
                  <a:lnTo>
                    <a:pt x="1164872" y="1589585"/>
                  </a:lnTo>
                  <a:lnTo>
                    <a:pt x="1164872" y="1604965"/>
                  </a:lnTo>
                  <a:lnTo>
                    <a:pt x="1164872" y="1620344"/>
                  </a:lnTo>
                  <a:lnTo>
                    <a:pt x="1164872" y="1635494"/>
                  </a:lnTo>
                  <a:lnTo>
                    <a:pt x="1164872" y="1650239"/>
                  </a:lnTo>
                  <a:lnTo>
                    <a:pt x="1164872" y="1650873"/>
                  </a:lnTo>
                  <a:lnTo>
                    <a:pt x="1164872" y="1665627"/>
                  </a:lnTo>
                  <a:lnTo>
                    <a:pt x="1164872" y="1680785"/>
                  </a:lnTo>
                  <a:lnTo>
                    <a:pt x="1164872" y="1696173"/>
                  </a:lnTo>
                  <a:lnTo>
                    <a:pt x="1164872" y="1711101"/>
                  </a:lnTo>
                  <a:lnTo>
                    <a:pt x="1164872" y="1726489"/>
                  </a:lnTo>
                  <a:lnTo>
                    <a:pt x="1164872" y="1741877"/>
                  </a:lnTo>
                  <a:lnTo>
                    <a:pt x="1164872" y="1757035"/>
                  </a:lnTo>
                  <a:lnTo>
                    <a:pt x="1164872" y="1772422"/>
                  </a:lnTo>
                  <a:lnTo>
                    <a:pt x="1164872" y="1787810"/>
                  </a:lnTo>
                  <a:lnTo>
                    <a:pt x="1164872" y="1802968"/>
                  </a:lnTo>
                  <a:lnTo>
                    <a:pt x="1164872" y="1818356"/>
                  </a:lnTo>
                  <a:lnTo>
                    <a:pt x="1164872" y="1833744"/>
                  </a:lnTo>
                  <a:lnTo>
                    <a:pt x="1164872" y="1848672"/>
                  </a:lnTo>
                  <a:lnTo>
                    <a:pt x="1164872" y="1864060"/>
                  </a:lnTo>
                  <a:lnTo>
                    <a:pt x="1164872" y="1879448"/>
                  </a:lnTo>
                  <a:lnTo>
                    <a:pt x="1164872" y="1894606"/>
                  </a:lnTo>
                  <a:lnTo>
                    <a:pt x="1164872" y="1909994"/>
                  </a:lnTo>
                  <a:lnTo>
                    <a:pt x="1164872" y="1925152"/>
                  </a:lnTo>
                  <a:lnTo>
                    <a:pt x="1164872" y="1940539"/>
                  </a:lnTo>
                  <a:lnTo>
                    <a:pt x="1164872" y="1955698"/>
                  </a:lnTo>
                  <a:lnTo>
                    <a:pt x="1164872" y="1971085"/>
                  </a:lnTo>
                  <a:lnTo>
                    <a:pt x="1164872" y="1986014"/>
                  </a:lnTo>
                  <a:lnTo>
                    <a:pt x="1164872" y="2001402"/>
                  </a:lnTo>
                  <a:lnTo>
                    <a:pt x="1164872" y="2016560"/>
                  </a:lnTo>
                  <a:lnTo>
                    <a:pt x="1164872" y="2031947"/>
                  </a:lnTo>
                  <a:lnTo>
                    <a:pt x="1164872" y="2047335"/>
                  </a:lnTo>
                  <a:lnTo>
                    <a:pt x="1164872" y="2062493"/>
                  </a:lnTo>
                  <a:lnTo>
                    <a:pt x="1164872" y="2077881"/>
                  </a:lnTo>
                  <a:lnTo>
                    <a:pt x="1164872" y="2093039"/>
                  </a:lnTo>
                  <a:lnTo>
                    <a:pt x="1164872" y="2108427"/>
                  </a:lnTo>
                  <a:lnTo>
                    <a:pt x="1164872" y="2123355"/>
                  </a:lnTo>
                  <a:lnTo>
                    <a:pt x="1164872" y="2138743"/>
                  </a:lnTo>
                  <a:lnTo>
                    <a:pt x="1144124" y="2150915"/>
                  </a:lnTo>
                  <a:lnTo>
                    <a:pt x="1122578" y="2163318"/>
                  </a:lnTo>
                  <a:lnTo>
                    <a:pt x="1100634" y="2175720"/>
                  </a:lnTo>
                  <a:lnTo>
                    <a:pt x="1078290" y="2188811"/>
                  </a:lnTo>
                  <a:lnTo>
                    <a:pt x="1055347" y="2202131"/>
                  </a:lnTo>
                  <a:lnTo>
                    <a:pt x="1031807" y="2215682"/>
                  </a:lnTo>
                  <a:lnTo>
                    <a:pt x="1007867" y="2229692"/>
                  </a:lnTo>
                  <a:lnTo>
                    <a:pt x="983329" y="2243701"/>
                  </a:lnTo>
                  <a:lnTo>
                    <a:pt x="958192" y="2258400"/>
                  </a:lnTo>
                  <a:lnTo>
                    <a:pt x="932456" y="2273328"/>
                  </a:lnTo>
                  <a:lnTo>
                    <a:pt x="906322" y="2288487"/>
                  </a:lnTo>
                  <a:lnTo>
                    <a:pt x="879190" y="2304104"/>
                  </a:lnTo>
                  <a:lnTo>
                    <a:pt x="851859" y="2319951"/>
                  </a:lnTo>
                  <a:lnTo>
                    <a:pt x="823929" y="2336257"/>
                  </a:lnTo>
                  <a:lnTo>
                    <a:pt x="795002" y="2352794"/>
                  </a:lnTo>
                  <a:lnTo>
                    <a:pt x="765875" y="2369789"/>
                  </a:lnTo>
                  <a:lnTo>
                    <a:pt x="728569" y="2391378"/>
                  </a:lnTo>
                  <a:lnTo>
                    <a:pt x="689866" y="2413656"/>
                  </a:lnTo>
                  <a:lnTo>
                    <a:pt x="650166" y="2436852"/>
                  </a:lnTo>
                  <a:lnTo>
                    <a:pt x="609069" y="2460508"/>
                  </a:lnTo>
                  <a:lnTo>
                    <a:pt x="566377" y="2485082"/>
                  </a:lnTo>
                  <a:lnTo>
                    <a:pt x="522487" y="2510575"/>
                  </a:lnTo>
                  <a:lnTo>
                    <a:pt x="477201" y="2536758"/>
                  </a:lnTo>
                  <a:lnTo>
                    <a:pt x="430518" y="2563858"/>
                  </a:lnTo>
                  <a:lnTo>
                    <a:pt x="382239" y="2591648"/>
                  </a:lnTo>
                  <a:lnTo>
                    <a:pt x="332564" y="2620586"/>
                  </a:lnTo>
                  <a:lnTo>
                    <a:pt x="281293" y="2650214"/>
                  </a:lnTo>
                  <a:lnTo>
                    <a:pt x="228227" y="2680989"/>
                  </a:lnTo>
                  <a:lnTo>
                    <a:pt x="173763" y="2712454"/>
                  </a:lnTo>
                  <a:lnTo>
                    <a:pt x="117505" y="2745066"/>
                  </a:lnTo>
                  <a:lnTo>
                    <a:pt x="59650" y="2778368"/>
                  </a:lnTo>
                  <a:lnTo>
                    <a:pt x="0" y="2813048"/>
                  </a:lnTo>
                  <a:lnTo>
                    <a:pt x="0" y="2783651"/>
                  </a:lnTo>
                  <a:lnTo>
                    <a:pt x="0" y="2754483"/>
                  </a:lnTo>
                  <a:lnTo>
                    <a:pt x="0" y="2725085"/>
                  </a:lnTo>
                  <a:lnTo>
                    <a:pt x="0" y="2695918"/>
                  </a:lnTo>
                  <a:lnTo>
                    <a:pt x="0" y="2666520"/>
                  </a:lnTo>
                  <a:lnTo>
                    <a:pt x="0" y="2637352"/>
                  </a:lnTo>
                  <a:lnTo>
                    <a:pt x="0" y="2607955"/>
                  </a:lnTo>
                  <a:lnTo>
                    <a:pt x="0" y="2578787"/>
                  </a:lnTo>
                  <a:lnTo>
                    <a:pt x="0" y="2549389"/>
                  </a:lnTo>
                  <a:lnTo>
                    <a:pt x="0" y="2520222"/>
                  </a:lnTo>
                  <a:lnTo>
                    <a:pt x="0" y="2490824"/>
                  </a:lnTo>
                  <a:lnTo>
                    <a:pt x="0" y="2461427"/>
                  </a:lnTo>
                  <a:lnTo>
                    <a:pt x="0" y="2432259"/>
                  </a:lnTo>
                  <a:lnTo>
                    <a:pt x="0" y="2402861"/>
                  </a:lnTo>
                  <a:lnTo>
                    <a:pt x="0" y="2373693"/>
                  </a:lnTo>
                  <a:lnTo>
                    <a:pt x="0" y="2344296"/>
                  </a:lnTo>
                  <a:lnTo>
                    <a:pt x="0" y="2315128"/>
                  </a:lnTo>
                  <a:lnTo>
                    <a:pt x="0" y="2285731"/>
                  </a:lnTo>
                  <a:lnTo>
                    <a:pt x="0" y="2256563"/>
                  </a:lnTo>
                  <a:lnTo>
                    <a:pt x="0" y="2227165"/>
                  </a:lnTo>
                  <a:lnTo>
                    <a:pt x="0" y="2197538"/>
                  </a:lnTo>
                  <a:lnTo>
                    <a:pt x="0" y="2168370"/>
                  </a:lnTo>
                  <a:lnTo>
                    <a:pt x="0" y="2138973"/>
                  </a:lnTo>
                  <a:lnTo>
                    <a:pt x="0" y="2109805"/>
                  </a:lnTo>
                  <a:lnTo>
                    <a:pt x="0" y="2080407"/>
                  </a:lnTo>
                  <a:lnTo>
                    <a:pt x="0" y="2051240"/>
                  </a:lnTo>
                  <a:lnTo>
                    <a:pt x="0" y="2021612"/>
                  </a:lnTo>
                  <a:lnTo>
                    <a:pt x="0" y="1992445"/>
                  </a:lnTo>
                  <a:lnTo>
                    <a:pt x="0" y="1963047"/>
                  </a:lnTo>
                  <a:lnTo>
                    <a:pt x="0" y="1933879"/>
                  </a:lnTo>
                  <a:lnTo>
                    <a:pt x="0" y="1904482"/>
                  </a:lnTo>
                  <a:lnTo>
                    <a:pt x="0" y="1875366"/>
                  </a:lnTo>
                  <a:lnTo>
                    <a:pt x="0" y="1874854"/>
                  </a:lnTo>
                  <a:lnTo>
                    <a:pt x="0" y="1846214"/>
                  </a:lnTo>
                  <a:lnTo>
                    <a:pt x="0" y="1816833"/>
                  </a:lnTo>
                  <a:lnTo>
                    <a:pt x="0" y="1787681"/>
                  </a:lnTo>
                  <a:lnTo>
                    <a:pt x="0" y="1758299"/>
                  </a:lnTo>
                  <a:lnTo>
                    <a:pt x="0" y="1729147"/>
                  </a:lnTo>
                  <a:lnTo>
                    <a:pt x="0" y="1699766"/>
                  </a:lnTo>
                  <a:lnTo>
                    <a:pt x="0" y="1670614"/>
                  </a:lnTo>
                  <a:lnTo>
                    <a:pt x="0" y="1641232"/>
                  </a:lnTo>
                  <a:lnTo>
                    <a:pt x="0" y="1611621"/>
                  </a:lnTo>
                  <a:lnTo>
                    <a:pt x="0" y="1582469"/>
                  </a:lnTo>
                  <a:lnTo>
                    <a:pt x="0" y="1553088"/>
                  </a:lnTo>
                  <a:lnTo>
                    <a:pt x="0" y="1523936"/>
                  </a:lnTo>
                  <a:lnTo>
                    <a:pt x="0" y="1494554"/>
                  </a:lnTo>
                  <a:lnTo>
                    <a:pt x="0" y="1465403"/>
                  </a:lnTo>
                  <a:lnTo>
                    <a:pt x="0" y="1436021"/>
                  </a:lnTo>
                  <a:lnTo>
                    <a:pt x="0" y="1406869"/>
                  </a:lnTo>
                  <a:lnTo>
                    <a:pt x="0" y="1377488"/>
                  </a:lnTo>
                  <a:lnTo>
                    <a:pt x="0" y="1348336"/>
                  </a:lnTo>
                  <a:lnTo>
                    <a:pt x="0" y="1318954"/>
                  </a:lnTo>
                  <a:lnTo>
                    <a:pt x="0" y="1289573"/>
                  </a:lnTo>
                  <a:lnTo>
                    <a:pt x="0" y="1260421"/>
                  </a:lnTo>
                  <a:lnTo>
                    <a:pt x="0" y="1230810"/>
                  </a:lnTo>
                  <a:lnTo>
                    <a:pt x="0" y="1201658"/>
                  </a:lnTo>
                  <a:lnTo>
                    <a:pt x="0" y="1172277"/>
                  </a:lnTo>
                  <a:lnTo>
                    <a:pt x="0" y="1143125"/>
                  </a:lnTo>
                  <a:lnTo>
                    <a:pt x="0" y="1113743"/>
                  </a:lnTo>
                  <a:lnTo>
                    <a:pt x="0" y="1084362"/>
                  </a:lnTo>
                  <a:lnTo>
                    <a:pt x="0" y="1054980"/>
                  </a:lnTo>
                  <a:lnTo>
                    <a:pt x="0" y="1025599"/>
                  </a:lnTo>
                  <a:lnTo>
                    <a:pt x="0" y="996447"/>
                  </a:lnTo>
                  <a:lnTo>
                    <a:pt x="0" y="967065"/>
                  </a:lnTo>
                  <a:lnTo>
                    <a:pt x="0" y="938327"/>
                  </a:lnTo>
                  <a:lnTo>
                    <a:pt x="0" y="937684"/>
                  </a:lnTo>
                  <a:lnTo>
                    <a:pt x="0" y="908946"/>
                  </a:lnTo>
                  <a:lnTo>
                    <a:pt x="0" y="879796"/>
                  </a:lnTo>
                  <a:lnTo>
                    <a:pt x="0" y="850416"/>
                  </a:lnTo>
                  <a:lnTo>
                    <a:pt x="0" y="821265"/>
                  </a:lnTo>
                  <a:lnTo>
                    <a:pt x="0" y="791885"/>
                  </a:lnTo>
                  <a:lnTo>
                    <a:pt x="0" y="762505"/>
                  </a:lnTo>
                  <a:lnTo>
                    <a:pt x="0" y="733355"/>
                  </a:lnTo>
                  <a:lnTo>
                    <a:pt x="0" y="703974"/>
                  </a:lnTo>
                  <a:lnTo>
                    <a:pt x="0" y="674824"/>
                  </a:lnTo>
                  <a:lnTo>
                    <a:pt x="0" y="645214"/>
                  </a:lnTo>
                  <a:lnTo>
                    <a:pt x="0" y="616064"/>
                  </a:lnTo>
                  <a:lnTo>
                    <a:pt x="0" y="586684"/>
                  </a:lnTo>
                  <a:lnTo>
                    <a:pt x="0" y="557533"/>
                  </a:lnTo>
                  <a:lnTo>
                    <a:pt x="0" y="528153"/>
                  </a:lnTo>
                  <a:lnTo>
                    <a:pt x="0" y="499002"/>
                  </a:lnTo>
                  <a:lnTo>
                    <a:pt x="0" y="469622"/>
                  </a:lnTo>
                  <a:lnTo>
                    <a:pt x="0" y="440242"/>
                  </a:lnTo>
                  <a:lnTo>
                    <a:pt x="0" y="411092"/>
                  </a:lnTo>
                  <a:lnTo>
                    <a:pt x="0" y="381712"/>
                  </a:lnTo>
                  <a:lnTo>
                    <a:pt x="0" y="352331"/>
                  </a:lnTo>
                  <a:lnTo>
                    <a:pt x="0" y="322951"/>
                  </a:lnTo>
                  <a:lnTo>
                    <a:pt x="0" y="293801"/>
                  </a:lnTo>
                  <a:lnTo>
                    <a:pt x="0" y="264421"/>
                  </a:lnTo>
                  <a:lnTo>
                    <a:pt x="0" y="235041"/>
                  </a:lnTo>
                  <a:lnTo>
                    <a:pt x="0" y="205661"/>
                  </a:lnTo>
                  <a:lnTo>
                    <a:pt x="0" y="176280"/>
                  </a:lnTo>
                  <a:lnTo>
                    <a:pt x="0" y="146900"/>
                  </a:lnTo>
                  <a:lnTo>
                    <a:pt x="0" y="117520"/>
                  </a:lnTo>
                  <a:lnTo>
                    <a:pt x="0" y="88140"/>
                  </a:lnTo>
                  <a:lnTo>
                    <a:pt x="0" y="58760"/>
                  </a:lnTo>
                  <a:lnTo>
                    <a:pt x="0" y="2938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94" name="iṣliḍê"/>
            <p:cNvGrpSpPr/>
            <p:nvPr/>
          </p:nvGrpSpPr>
          <p:grpSpPr>
            <a:xfrm>
              <a:off x="660402" y="2097342"/>
              <a:ext cx="4806410" cy="4036758"/>
              <a:chOff x="660402" y="2097342"/>
              <a:chExt cx="4806410" cy="4036758"/>
            </a:xfrm>
          </p:grpSpPr>
          <p:sp>
            <p:nvSpPr>
              <p:cNvPr id="180" name="íşlíďê"/>
              <p:cNvSpPr/>
              <p:nvPr/>
            </p:nvSpPr>
            <p:spPr bwMode="auto">
              <a:xfrm>
                <a:off x="2193010" y="6108444"/>
                <a:ext cx="1765734" cy="25656"/>
              </a:xfrm>
              <a:custGeom>
                <a:avLst/>
                <a:gdLst>
                  <a:gd name="T0" fmla="*/ 6776 w 6981"/>
                  <a:gd name="T1" fmla="*/ 0 h 103"/>
                  <a:gd name="T2" fmla="*/ 6776 w 6981"/>
                  <a:gd name="T3" fmla="*/ 0 h 103"/>
                  <a:gd name="T4" fmla="*/ 203 w 6981"/>
                  <a:gd name="T5" fmla="*/ 0 h 103"/>
                  <a:gd name="T6" fmla="*/ 0 w 6981"/>
                  <a:gd name="T7" fmla="*/ 46 h 103"/>
                  <a:gd name="T8" fmla="*/ 0 w 6981"/>
                  <a:gd name="T9" fmla="*/ 55 h 103"/>
                  <a:gd name="T10" fmla="*/ 203 w 6981"/>
                  <a:gd name="T11" fmla="*/ 102 h 103"/>
                  <a:gd name="T12" fmla="*/ 6776 w 6981"/>
                  <a:gd name="T13" fmla="*/ 102 h 103"/>
                  <a:gd name="T14" fmla="*/ 6980 w 6981"/>
                  <a:gd name="T15" fmla="*/ 55 h 103"/>
                  <a:gd name="T16" fmla="*/ 6980 w 6981"/>
                  <a:gd name="T17" fmla="*/ 46 h 103"/>
                  <a:gd name="T18" fmla="*/ 6776 w 6981"/>
                  <a:gd name="T19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81" h="103">
                    <a:moveTo>
                      <a:pt x="6776" y="0"/>
                    </a:moveTo>
                    <a:lnTo>
                      <a:pt x="6776" y="0"/>
                    </a:lnTo>
                    <a:cubicBezTo>
                      <a:pt x="203" y="0"/>
                      <a:pt x="203" y="0"/>
                      <a:pt x="203" y="0"/>
                    </a:cubicBezTo>
                    <a:cubicBezTo>
                      <a:pt x="92" y="0"/>
                      <a:pt x="0" y="18"/>
                      <a:pt x="0" y="46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83"/>
                      <a:pt x="92" y="102"/>
                      <a:pt x="203" y="102"/>
                    </a:cubicBezTo>
                    <a:cubicBezTo>
                      <a:pt x="6776" y="102"/>
                      <a:pt x="6776" y="102"/>
                      <a:pt x="6776" y="102"/>
                    </a:cubicBezTo>
                    <a:cubicBezTo>
                      <a:pt x="6887" y="102"/>
                      <a:pt x="6980" y="83"/>
                      <a:pt x="6980" y="55"/>
                    </a:cubicBezTo>
                    <a:cubicBezTo>
                      <a:pt x="6980" y="46"/>
                      <a:pt x="6980" y="46"/>
                      <a:pt x="6980" y="46"/>
                    </a:cubicBezTo>
                    <a:cubicBezTo>
                      <a:pt x="6980" y="18"/>
                      <a:pt x="6887" y="0"/>
                      <a:pt x="6776" y="0"/>
                    </a:cubicBezTo>
                  </a:path>
                </a:pathLst>
              </a:custGeom>
              <a:solidFill>
                <a:srgbClr val="BCBDC0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1" name="išľíḍè"/>
              <p:cNvSpPr/>
              <p:nvPr/>
            </p:nvSpPr>
            <p:spPr bwMode="auto">
              <a:xfrm>
                <a:off x="660402" y="2097342"/>
                <a:ext cx="4806410" cy="2909055"/>
              </a:xfrm>
              <a:custGeom>
                <a:avLst/>
                <a:gdLst>
                  <a:gd name="T0" fmla="*/ 18999 w 19000"/>
                  <a:gd name="T1" fmla="*/ 11499 h 11500"/>
                  <a:gd name="T2" fmla="*/ 18999 w 19000"/>
                  <a:gd name="T3" fmla="*/ 11499 h 11500"/>
                  <a:gd name="T4" fmla="*/ 18999 w 19000"/>
                  <a:gd name="T5" fmla="*/ 630 h 11500"/>
                  <a:gd name="T6" fmla="*/ 18369 w 19000"/>
                  <a:gd name="T7" fmla="*/ 0 h 11500"/>
                  <a:gd name="T8" fmla="*/ 630 w 19000"/>
                  <a:gd name="T9" fmla="*/ 0 h 11500"/>
                  <a:gd name="T10" fmla="*/ 0 w 19000"/>
                  <a:gd name="T11" fmla="*/ 630 h 11500"/>
                  <a:gd name="T12" fmla="*/ 0 w 19000"/>
                  <a:gd name="T13" fmla="*/ 11499 h 11500"/>
                  <a:gd name="T14" fmla="*/ 18999 w 19000"/>
                  <a:gd name="T15" fmla="*/ 11499 h 11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00" h="11500">
                    <a:moveTo>
                      <a:pt x="18999" y="11499"/>
                    </a:moveTo>
                    <a:lnTo>
                      <a:pt x="18999" y="11499"/>
                    </a:lnTo>
                    <a:cubicBezTo>
                      <a:pt x="18999" y="630"/>
                      <a:pt x="18999" y="630"/>
                      <a:pt x="18999" y="630"/>
                    </a:cubicBezTo>
                    <a:cubicBezTo>
                      <a:pt x="18999" y="287"/>
                      <a:pt x="18712" y="0"/>
                      <a:pt x="18369" y="0"/>
                    </a:cubicBezTo>
                    <a:cubicBezTo>
                      <a:pt x="630" y="0"/>
                      <a:pt x="630" y="0"/>
                      <a:pt x="630" y="0"/>
                    </a:cubicBezTo>
                    <a:cubicBezTo>
                      <a:pt x="278" y="0"/>
                      <a:pt x="0" y="287"/>
                      <a:pt x="0" y="630"/>
                    </a:cubicBezTo>
                    <a:cubicBezTo>
                      <a:pt x="0" y="11499"/>
                      <a:pt x="0" y="11499"/>
                      <a:pt x="0" y="11499"/>
                    </a:cubicBezTo>
                    <a:lnTo>
                      <a:pt x="18999" y="11499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2" name="îSḷïdê"/>
              <p:cNvSpPr/>
              <p:nvPr/>
            </p:nvSpPr>
            <p:spPr bwMode="auto">
              <a:xfrm>
                <a:off x="2193010" y="5537341"/>
                <a:ext cx="1765734" cy="585604"/>
              </a:xfrm>
              <a:custGeom>
                <a:avLst/>
                <a:gdLst>
                  <a:gd name="T0" fmla="*/ 6924 w 6981"/>
                  <a:gd name="T1" fmla="*/ 2138 h 2315"/>
                  <a:gd name="T2" fmla="*/ 6924 w 6981"/>
                  <a:gd name="T3" fmla="*/ 2138 h 2315"/>
                  <a:gd name="T4" fmla="*/ 6249 w 6981"/>
                  <a:gd name="T5" fmla="*/ 2000 h 2315"/>
                  <a:gd name="T6" fmla="*/ 6036 w 6981"/>
                  <a:gd name="T7" fmla="*/ 1712 h 2315"/>
                  <a:gd name="T8" fmla="*/ 5897 w 6981"/>
                  <a:gd name="T9" fmla="*/ 0 h 2315"/>
                  <a:gd name="T10" fmla="*/ 1074 w 6981"/>
                  <a:gd name="T11" fmla="*/ 0 h 2315"/>
                  <a:gd name="T12" fmla="*/ 944 w 6981"/>
                  <a:gd name="T13" fmla="*/ 1712 h 2315"/>
                  <a:gd name="T14" fmla="*/ 731 w 6981"/>
                  <a:gd name="T15" fmla="*/ 2000 h 2315"/>
                  <a:gd name="T16" fmla="*/ 37 w 6981"/>
                  <a:gd name="T17" fmla="*/ 2148 h 2315"/>
                  <a:gd name="T18" fmla="*/ 0 w 6981"/>
                  <a:gd name="T19" fmla="*/ 2185 h 2315"/>
                  <a:gd name="T20" fmla="*/ 0 w 6981"/>
                  <a:gd name="T21" fmla="*/ 2314 h 2315"/>
                  <a:gd name="T22" fmla="*/ 18 w 6981"/>
                  <a:gd name="T23" fmla="*/ 2314 h 2315"/>
                  <a:gd name="T24" fmla="*/ 6961 w 6981"/>
                  <a:gd name="T25" fmla="*/ 2314 h 2315"/>
                  <a:gd name="T26" fmla="*/ 6980 w 6981"/>
                  <a:gd name="T27" fmla="*/ 2314 h 2315"/>
                  <a:gd name="T28" fmla="*/ 6980 w 6981"/>
                  <a:gd name="T29" fmla="*/ 2185 h 2315"/>
                  <a:gd name="T30" fmla="*/ 6924 w 6981"/>
                  <a:gd name="T31" fmla="*/ 2138 h 2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81" h="2315">
                    <a:moveTo>
                      <a:pt x="6924" y="2138"/>
                    </a:moveTo>
                    <a:lnTo>
                      <a:pt x="6924" y="2138"/>
                    </a:lnTo>
                    <a:cubicBezTo>
                      <a:pt x="6795" y="2111"/>
                      <a:pt x="6443" y="2037"/>
                      <a:pt x="6249" y="2000"/>
                    </a:cubicBezTo>
                    <a:cubicBezTo>
                      <a:pt x="6008" y="1944"/>
                      <a:pt x="6036" y="1712"/>
                      <a:pt x="6036" y="1712"/>
                    </a:cubicBezTo>
                    <a:cubicBezTo>
                      <a:pt x="5897" y="0"/>
                      <a:pt x="5897" y="0"/>
                      <a:pt x="5897" y="0"/>
                    </a:cubicBezTo>
                    <a:cubicBezTo>
                      <a:pt x="1074" y="0"/>
                      <a:pt x="1074" y="0"/>
                      <a:pt x="1074" y="0"/>
                    </a:cubicBezTo>
                    <a:cubicBezTo>
                      <a:pt x="944" y="1712"/>
                      <a:pt x="944" y="1712"/>
                      <a:pt x="944" y="1712"/>
                    </a:cubicBezTo>
                    <a:cubicBezTo>
                      <a:pt x="944" y="1712"/>
                      <a:pt x="972" y="1944"/>
                      <a:pt x="731" y="2000"/>
                    </a:cubicBezTo>
                    <a:cubicBezTo>
                      <a:pt x="527" y="2046"/>
                      <a:pt x="148" y="2120"/>
                      <a:pt x="37" y="2148"/>
                    </a:cubicBezTo>
                    <a:cubicBezTo>
                      <a:pt x="0" y="2157"/>
                      <a:pt x="0" y="2185"/>
                      <a:pt x="0" y="2185"/>
                    </a:cubicBezTo>
                    <a:cubicBezTo>
                      <a:pt x="0" y="2314"/>
                      <a:pt x="0" y="2314"/>
                      <a:pt x="0" y="2314"/>
                    </a:cubicBezTo>
                    <a:cubicBezTo>
                      <a:pt x="18" y="2314"/>
                      <a:pt x="18" y="2314"/>
                      <a:pt x="18" y="2314"/>
                    </a:cubicBezTo>
                    <a:cubicBezTo>
                      <a:pt x="6961" y="2314"/>
                      <a:pt x="6961" y="2314"/>
                      <a:pt x="6961" y="2314"/>
                    </a:cubicBezTo>
                    <a:cubicBezTo>
                      <a:pt x="6980" y="2314"/>
                      <a:pt x="6980" y="2314"/>
                      <a:pt x="6980" y="2314"/>
                    </a:cubicBezTo>
                    <a:cubicBezTo>
                      <a:pt x="6980" y="2185"/>
                      <a:pt x="6980" y="2185"/>
                      <a:pt x="6980" y="2185"/>
                    </a:cubicBezTo>
                    <a:cubicBezTo>
                      <a:pt x="6980" y="2185"/>
                      <a:pt x="6980" y="2157"/>
                      <a:pt x="6924" y="2138"/>
                    </a:cubicBezTo>
                  </a:path>
                </a:pathLst>
              </a:cu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3" name="íṥḻïḍe"/>
              <p:cNvSpPr/>
              <p:nvPr/>
            </p:nvSpPr>
            <p:spPr bwMode="auto">
              <a:xfrm>
                <a:off x="660402" y="5006397"/>
                <a:ext cx="4806410" cy="532063"/>
              </a:xfrm>
              <a:custGeom>
                <a:avLst/>
                <a:gdLst>
                  <a:gd name="T0" fmla="*/ 0 w 19000"/>
                  <a:gd name="T1" fmla="*/ 0 h 2103"/>
                  <a:gd name="T2" fmla="*/ 0 w 19000"/>
                  <a:gd name="T3" fmla="*/ 0 h 2103"/>
                  <a:gd name="T4" fmla="*/ 0 w 19000"/>
                  <a:gd name="T5" fmla="*/ 1472 h 2103"/>
                  <a:gd name="T6" fmla="*/ 630 w 19000"/>
                  <a:gd name="T7" fmla="*/ 2102 h 2103"/>
                  <a:gd name="T8" fmla="*/ 18369 w 19000"/>
                  <a:gd name="T9" fmla="*/ 2102 h 2103"/>
                  <a:gd name="T10" fmla="*/ 18999 w 19000"/>
                  <a:gd name="T11" fmla="*/ 1472 h 2103"/>
                  <a:gd name="T12" fmla="*/ 18999 w 19000"/>
                  <a:gd name="T13" fmla="*/ 0 h 2103"/>
                  <a:gd name="T14" fmla="*/ 0 w 19000"/>
                  <a:gd name="T15" fmla="*/ 0 h 2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00" h="2103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472"/>
                      <a:pt x="0" y="1472"/>
                      <a:pt x="0" y="1472"/>
                    </a:cubicBezTo>
                    <a:cubicBezTo>
                      <a:pt x="0" y="1824"/>
                      <a:pt x="278" y="2102"/>
                      <a:pt x="630" y="2102"/>
                    </a:cubicBezTo>
                    <a:cubicBezTo>
                      <a:pt x="18369" y="2102"/>
                      <a:pt x="18369" y="2102"/>
                      <a:pt x="18369" y="2102"/>
                    </a:cubicBezTo>
                    <a:cubicBezTo>
                      <a:pt x="18712" y="2102"/>
                      <a:pt x="18999" y="1824"/>
                      <a:pt x="18999" y="1472"/>
                    </a:cubicBezTo>
                    <a:cubicBezTo>
                      <a:pt x="18999" y="0"/>
                      <a:pt x="18999" y="0"/>
                      <a:pt x="18999" y="0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4" name="ïşḻíḋè"/>
              <p:cNvSpPr/>
              <p:nvPr/>
            </p:nvSpPr>
            <p:spPr bwMode="auto">
              <a:xfrm>
                <a:off x="2193012" y="6080559"/>
                <a:ext cx="1765734" cy="42386"/>
              </a:xfrm>
              <a:custGeom>
                <a:avLst/>
                <a:gdLst>
                  <a:gd name="T0" fmla="*/ 6943 w 6981"/>
                  <a:gd name="T1" fmla="*/ 0 h 167"/>
                  <a:gd name="T2" fmla="*/ 6943 w 6981"/>
                  <a:gd name="T3" fmla="*/ 0 h 167"/>
                  <a:gd name="T4" fmla="*/ 27 w 6981"/>
                  <a:gd name="T5" fmla="*/ 0 h 167"/>
                  <a:gd name="T6" fmla="*/ 0 w 6981"/>
                  <a:gd name="T7" fmla="*/ 37 h 167"/>
                  <a:gd name="T8" fmla="*/ 0 w 6981"/>
                  <a:gd name="T9" fmla="*/ 166 h 167"/>
                  <a:gd name="T10" fmla="*/ 18 w 6981"/>
                  <a:gd name="T11" fmla="*/ 166 h 167"/>
                  <a:gd name="T12" fmla="*/ 6961 w 6981"/>
                  <a:gd name="T13" fmla="*/ 166 h 167"/>
                  <a:gd name="T14" fmla="*/ 6980 w 6981"/>
                  <a:gd name="T15" fmla="*/ 166 h 167"/>
                  <a:gd name="T16" fmla="*/ 6980 w 6981"/>
                  <a:gd name="T17" fmla="*/ 37 h 167"/>
                  <a:gd name="T18" fmla="*/ 6943 w 6981"/>
                  <a:gd name="T19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81" h="167">
                    <a:moveTo>
                      <a:pt x="6943" y="0"/>
                    </a:moveTo>
                    <a:lnTo>
                      <a:pt x="6943" y="0"/>
                    </a:lnTo>
                    <a:cubicBezTo>
                      <a:pt x="27" y="0"/>
                      <a:pt x="27" y="0"/>
                      <a:pt x="27" y="0"/>
                    </a:cubicBezTo>
                    <a:cubicBezTo>
                      <a:pt x="0" y="9"/>
                      <a:pt x="0" y="37"/>
                      <a:pt x="0" y="3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18" y="166"/>
                      <a:pt x="18" y="166"/>
                      <a:pt x="18" y="166"/>
                    </a:cubicBezTo>
                    <a:cubicBezTo>
                      <a:pt x="6961" y="166"/>
                      <a:pt x="6961" y="166"/>
                      <a:pt x="6961" y="166"/>
                    </a:cubicBezTo>
                    <a:cubicBezTo>
                      <a:pt x="6980" y="166"/>
                      <a:pt x="6980" y="166"/>
                      <a:pt x="6980" y="166"/>
                    </a:cubicBezTo>
                    <a:cubicBezTo>
                      <a:pt x="6980" y="37"/>
                      <a:pt x="6980" y="37"/>
                      <a:pt x="6980" y="37"/>
                    </a:cubicBezTo>
                    <a:cubicBezTo>
                      <a:pt x="6980" y="37"/>
                      <a:pt x="6980" y="18"/>
                      <a:pt x="6943" y="0"/>
                    </a:cubicBezTo>
                  </a:path>
                </a:pathLst>
              </a:custGeom>
              <a:solidFill>
                <a:srgbClr val="D1D2D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5" name="í$ļiḋê"/>
              <p:cNvSpPr/>
              <p:nvPr/>
            </p:nvSpPr>
            <p:spPr bwMode="auto">
              <a:xfrm>
                <a:off x="885719" y="2308160"/>
                <a:ext cx="4353544" cy="2466226"/>
              </a:xfrm>
              <a:custGeom>
                <a:avLst/>
                <a:gdLst>
                  <a:gd name="T0" fmla="*/ 17212 w 17213"/>
                  <a:gd name="T1" fmla="*/ 9749 h 9750"/>
                  <a:gd name="T2" fmla="*/ 0 w 17213"/>
                  <a:gd name="T3" fmla="*/ 9749 h 9750"/>
                  <a:gd name="T4" fmla="*/ 0 w 17213"/>
                  <a:gd name="T5" fmla="*/ 0 h 9750"/>
                  <a:gd name="T6" fmla="*/ 17212 w 17213"/>
                  <a:gd name="T7" fmla="*/ 0 h 9750"/>
                  <a:gd name="T8" fmla="*/ 17212 w 17213"/>
                  <a:gd name="T9" fmla="*/ 9749 h 9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13" h="9750">
                    <a:moveTo>
                      <a:pt x="17212" y="9749"/>
                    </a:moveTo>
                    <a:lnTo>
                      <a:pt x="0" y="9749"/>
                    </a:lnTo>
                    <a:lnTo>
                      <a:pt x="0" y="0"/>
                    </a:lnTo>
                    <a:lnTo>
                      <a:pt x="17212" y="0"/>
                    </a:lnTo>
                    <a:lnTo>
                      <a:pt x="17212" y="9749"/>
                    </a:lnTo>
                  </a:path>
                </a:pathLst>
              </a:custGeom>
              <a:blipFill rotWithShape="1">
                <a:blip r:embed="rId1"/>
                <a:stretch>
                  <a:fillRect/>
                </a:stretch>
              </a:blipFill>
              <a:ln w="28575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 defTabSz="914400"/>
                <a:endParaRPr lang="en-US"/>
              </a:p>
            </p:txBody>
          </p:sp>
        </p:grpSp>
        <p:grpSp>
          <p:nvGrpSpPr>
            <p:cNvPr id="197" name="íśḷîďê"/>
            <p:cNvGrpSpPr/>
            <p:nvPr/>
          </p:nvGrpSpPr>
          <p:grpSpPr>
            <a:xfrm>
              <a:off x="6874196" y="1421303"/>
              <a:ext cx="4640259" cy="675522"/>
              <a:chOff x="6874195" y="1212262"/>
              <a:chExt cx="4640259" cy="675522"/>
            </a:xfrm>
          </p:grpSpPr>
          <p:sp>
            <p:nvSpPr>
              <p:cNvPr id="169" name="ïšḻïḑe"/>
              <p:cNvSpPr/>
              <p:nvPr/>
            </p:nvSpPr>
            <p:spPr bwMode="auto">
              <a:xfrm>
                <a:off x="7663179" y="1223620"/>
                <a:ext cx="3851275" cy="664164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vert="horz" wrap="square" lIns="91440" tIns="45720" rIns="91440" bIns="45720" numCol="1" anchor="ctr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2400" dirty="0">
                    <a:sym typeface="+mn-lt"/>
                  </a:rPr>
                  <a:t>软件体系结构</a:t>
                </a:r>
                <a:endParaRPr lang="en-US" altLang="zh-CN" sz="2400" dirty="0"/>
              </a:p>
            </p:txBody>
          </p:sp>
          <p:sp>
            <p:nvSpPr>
              <p:cNvPr id="196" name="iṡḷide"/>
              <p:cNvSpPr/>
              <p:nvPr/>
            </p:nvSpPr>
            <p:spPr>
              <a:xfrm>
                <a:off x="6874195" y="1212262"/>
                <a:ext cx="793430" cy="664164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accent1"/>
                    </a:solidFill>
                  </a:rPr>
                  <a:t>01.</a:t>
                </a:r>
                <a:endParaRPr lang="zh-CN" altLang="en-US" sz="28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98" name="iS1ídê"/>
            <p:cNvGrpSpPr/>
            <p:nvPr/>
          </p:nvGrpSpPr>
          <p:grpSpPr>
            <a:xfrm>
              <a:off x="6874196" y="2421443"/>
              <a:ext cx="4644704" cy="664225"/>
              <a:chOff x="6874195" y="1272994"/>
              <a:chExt cx="4644704" cy="664225"/>
            </a:xfrm>
          </p:grpSpPr>
          <p:sp>
            <p:nvSpPr>
              <p:cNvPr id="199" name="îsľíḍè"/>
              <p:cNvSpPr/>
              <p:nvPr/>
            </p:nvSpPr>
            <p:spPr bwMode="auto">
              <a:xfrm>
                <a:off x="7667624" y="1272994"/>
                <a:ext cx="3851275" cy="664164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vert="horz" wrap="square" lIns="91440" tIns="45720" rIns="91440" bIns="45720" numCol="1" anchor="ctr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2400" dirty="0">
                    <a:sym typeface="+mn-lt"/>
                  </a:rPr>
                  <a:t>数据库设计</a:t>
                </a:r>
                <a:endParaRPr lang="en-US" altLang="zh-CN" sz="2400" dirty="0"/>
              </a:p>
            </p:txBody>
          </p:sp>
          <p:sp>
            <p:nvSpPr>
              <p:cNvPr id="200" name="iṥļiḑê"/>
              <p:cNvSpPr/>
              <p:nvPr/>
            </p:nvSpPr>
            <p:spPr>
              <a:xfrm>
                <a:off x="6874195" y="1273055"/>
                <a:ext cx="793430" cy="664164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accent1"/>
                    </a:solidFill>
                  </a:rPr>
                  <a:t>02.</a:t>
                </a:r>
                <a:endParaRPr lang="zh-CN" altLang="en-US" sz="28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11" name="直接连接符 210"/>
            <p:cNvCxnSpPr/>
            <p:nvPr/>
          </p:nvCxnSpPr>
          <p:spPr>
            <a:xfrm>
              <a:off x="7772400" y="2223089"/>
              <a:ext cx="37465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7773035" y="3217635"/>
              <a:ext cx="37465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íşľîḍé"/>
            <p:cNvSpPr txBox="1"/>
            <p:nvPr/>
          </p:nvSpPr>
          <p:spPr>
            <a:xfrm>
              <a:off x="1807412" y="1380913"/>
              <a:ext cx="2510158" cy="716429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rmAutofit/>
            </a:bodyPr>
            <a:lstStyle/>
            <a:p>
              <a:r>
                <a:rPr lang="en-US" altLang="zh-CN" sz="3200" b="1" dirty="0">
                  <a:solidFill>
                    <a:schemeClr val="accent1"/>
                  </a:solidFill>
                </a:rPr>
                <a:t>CONTENTS</a:t>
              </a:r>
              <a:endParaRPr lang="en-US" altLang="zh-CN" sz="3200" b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7774304" y="3584645"/>
            <a:ext cx="374650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779384" y="4471740"/>
            <a:ext cx="374650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ṥļiḑê"/>
          <p:cNvSpPr/>
          <p:nvPr/>
        </p:nvSpPr>
        <p:spPr>
          <a:xfrm>
            <a:off x="6881180" y="2874678"/>
            <a:ext cx="793430" cy="596612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p>
            <a:pPr algn="ctr"/>
            <a:r>
              <a:rPr lang="en-US" altLang="zh-CN" sz="2800" b="1" dirty="0">
                <a:solidFill>
                  <a:schemeClr val="accent1"/>
                </a:solidFill>
              </a:rPr>
              <a:t>03.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3" name="îsľíḍè"/>
          <p:cNvSpPr/>
          <p:nvPr/>
        </p:nvSpPr>
        <p:spPr bwMode="auto">
          <a:xfrm>
            <a:off x="7674609" y="2874623"/>
            <a:ext cx="3851276" cy="596612"/>
          </a:xfrm>
          <a:prstGeom prst="rect">
            <a:avLst/>
          </a:prstGeom>
          <a:noFill/>
          <a:ln w="3175"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>
                <a:sym typeface="+mn-lt"/>
              </a:rPr>
              <a:t>主要业务模块设计</a:t>
            </a:r>
            <a:endParaRPr lang="en-US" altLang="zh-CN" sz="2400" dirty="0"/>
          </a:p>
        </p:txBody>
      </p:sp>
      <p:sp>
        <p:nvSpPr>
          <p:cNvPr id="10" name="îsľíḍè"/>
          <p:cNvSpPr/>
          <p:nvPr/>
        </p:nvSpPr>
        <p:spPr bwMode="auto">
          <a:xfrm>
            <a:off x="7674609" y="3730603"/>
            <a:ext cx="3851276" cy="596612"/>
          </a:xfrm>
          <a:prstGeom prst="rect">
            <a:avLst/>
          </a:prstGeom>
          <a:noFill/>
          <a:ln w="3175">
            <a:noFill/>
          </a:ln>
        </p:spPr>
        <p:txBody>
          <a:bodyPr vert="horz" wrap="square" lIns="91440" tIns="45720" rIns="91440" bIns="45720" numCol="1" anchor="ctr" anchorCtr="0" compatLnSpc="1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2400" dirty="0"/>
              <a:t>阶段详细分工计划</a:t>
            </a:r>
            <a:endParaRPr lang="zh-CN" altLang="en-US" sz="2400" dirty="0"/>
          </a:p>
        </p:txBody>
      </p:sp>
      <p:sp>
        <p:nvSpPr>
          <p:cNvPr id="11" name="iṥļiḑê"/>
          <p:cNvSpPr/>
          <p:nvPr/>
        </p:nvSpPr>
        <p:spPr>
          <a:xfrm>
            <a:off x="6881180" y="3730658"/>
            <a:ext cx="793430" cy="596612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p>
            <a:pPr algn="ctr"/>
            <a:r>
              <a:rPr lang="en-US" altLang="zh-CN" sz="2800" b="1" dirty="0">
                <a:solidFill>
                  <a:schemeClr val="accent1"/>
                </a:solidFill>
              </a:rPr>
              <a:t>04.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613609" y="3572181"/>
            <a:ext cx="4291373" cy="895350"/>
          </a:xfrm>
        </p:spPr>
        <p:txBody>
          <a:bodyPr/>
          <a:lstStyle/>
          <a:p>
            <a:r>
              <a:rPr lang="zh-CN" altLang="en-US" sz="4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软件体系结构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45945" y="3577614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软件体系结构</a:t>
            </a:r>
            <a:endParaRPr lang="zh-CN" smtClean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760980" y="1242060"/>
            <a:ext cx="2299970" cy="3587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accent3">
                    <a:lumMod val="75000"/>
                  </a:schemeClr>
                </a:solidFill>
              </a:rPr>
              <a:t>资源整合器</a:t>
            </a:r>
            <a:endParaRPr lang="zh-CN" altLang="en-US" sz="16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25980" y="2263140"/>
            <a:ext cx="373380" cy="1607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accent3">
                    <a:lumMod val="75000"/>
                  </a:schemeClr>
                </a:solidFill>
              </a:rPr>
              <a:t>选择模块</a:t>
            </a:r>
            <a:endParaRPr lang="zh-CN" altLang="en-US" sz="14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760980" y="2263140"/>
            <a:ext cx="373380" cy="1607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accent3">
                    <a:lumMod val="75000"/>
                  </a:schemeClr>
                </a:solidFill>
              </a:rPr>
              <a:t>搜索模块</a:t>
            </a:r>
            <a:endParaRPr lang="zh-CN" altLang="en-US" sz="14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402330" y="2263140"/>
            <a:ext cx="373380" cy="1607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accent3">
                    <a:lumMod val="75000"/>
                  </a:schemeClr>
                </a:solidFill>
              </a:rPr>
              <a:t>简要信息模块</a:t>
            </a:r>
            <a:endParaRPr lang="zh-CN" altLang="en-US" sz="14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329555" y="2263140"/>
            <a:ext cx="373380" cy="1607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accent3">
                    <a:lumMod val="75000"/>
                  </a:schemeClr>
                </a:solidFill>
              </a:rPr>
              <a:t>在线播放模块</a:t>
            </a:r>
            <a:endParaRPr lang="zh-CN" altLang="en-US" sz="14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688840" y="2263140"/>
            <a:ext cx="373380" cy="1607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accent3">
                    <a:lumMod val="75000"/>
                  </a:schemeClr>
                </a:solidFill>
              </a:rPr>
              <a:t>在线下载模块</a:t>
            </a:r>
            <a:endParaRPr lang="zh-CN" altLang="en-US" sz="14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045585" y="2263140"/>
            <a:ext cx="373380" cy="1607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accent3">
                    <a:lumMod val="75000"/>
                  </a:schemeClr>
                </a:solidFill>
                <a:sym typeface="+mn-ea"/>
              </a:rPr>
              <a:t>详细信息模块</a:t>
            </a:r>
            <a:endParaRPr lang="zh-CN" altLang="en-US" sz="14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760980" y="4160520"/>
            <a:ext cx="373380" cy="1607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accent3">
                    <a:lumMod val="75000"/>
                  </a:schemeClr>
                </a:solidFill>
              </a:rPr>
              <a:t>网页处理模块</a:t>
            </a:r>
            <a:endParaRPr lang="zh-CN" altLang="en-US" sz="140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301240" y="1958340"/>
            <a:ext cx="320802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</p:cNvCxnSpPr>
          <p:nvPr/>
        </p:nvCxnSpPr>
        <p:spPr>
          <a:xfrm>
            <a:off x="3910965" y="1600835"/>
            <a:ext cx="5715" cy="357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310130" y="1958340"/>
            <a:ext cx="6350" cy="28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944495" y="1973580"/>
            <a:ext cx="6350" cy="28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585845" y="1973580"/>
            <a:ext cx="6350" cy="28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229100" y="1973580"/>
            <a:ext cx="6350" cy="28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872355" y="1973580"/>
            <a:ext cx="6350" cy="28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502910" y="1973580"/>
            <a:ext cx="6350" cy="28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938145" y="3870960"/>
            <a:ext cx="6350" cy="28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6795a229-3e2b-4498-a64a-2e72278c1f4a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381240" y="2506345"/>
            <a:ext cx="3316605" cy="2505710"/>
            <a:chOff x="3478213" y="1457325"/>
            <a:chExt cx="5232400" cy="3952875"/>
          </a:xfrm>
        </p:grpSpPr>
        <p:sp>
          <p:nvSpPr>
            <p:cNvPr id="24" name="íṡ1ïḋê"/>
            <p:cNvSpPr/>
            <p:nvPr/>
          </p:nvSpPr>
          <p:spPr bwMode="auto">
            <a:xfrm>
              <a:off x="3494088" y="2336800"/>
              <a:ext cx="5203825" cy="3073400"/>
            </a:xfrm>
            <a:custGeom>
              <a:avLst/>
              <a:gdLst>
                <a:gd name="T0" fmla="*/ 1576 w 1577"/>
                <a:gd name="T1" fmla="*/ 473 h 932"/>
                <a:gd name="T2" fmla="*/ 1576 w 1577"/>
                <a:gd name="T3" fmla="*/ 473 h 932"/>
                <a:gd name="T4" fmla="*/ 1576 w 1577"/>
                <a:gd name="T5" fmla="*/ 433 h 932"/>
                <a:gd name="T6" fmla="*/ 1546 w 1577"/>
                <a:gd name="T7" fmla="*/ 439 h 932"/>
                <a:gd name="T8" fmla="*/ 1318 w 1577"/>
                <a:gd name="T9" fmla="*/ 307 h 932"/>
                <a:gd name="T10" fmla="*/ 1074 w 1577"/>
                <a:gd name="T11" fmla="*/ 306 h 932"/>
                <a:gd name="T12" fmla="*/ 1023 w 1577"/>
                <a:gd name="T13" fmla="*/ 234 h 932"/>
                <a:gd name="T14" fmla="*/ 1023 w 1577"/>
                <a:gd name="T15" fmla="*/ 234 h 932"/>
                <a:gd name="T16" fmla="*/ 1023 w 1577"/>
                <a:gd name="T17" fmla="*/ 138 h 932"/>
                <a:gd name="T18" fmla="*/ 782 w 1577"/>
                <a:gd name="T19" fmla="*/ 0 h 932"/>
                <a:gd name="T20" fmla="*/ 31 w 1577"/>
                <a:gd name="T21" fmla="*/ 432 h 932"/>
                <a:gd name="T22" fmla="*/ 28 w 1577"/>
                <a:gd name="T23" fmla="*/ 428 h 932"/>
                <a:gd name="T24" fmla="*/ 1 w 1577"/>
                <a:gd name="T25" fmla="*/ 426 h 932"/>
                <a:gd name="T26" fmla="*/ 1 w 1577"/>
                <a:gd name="T27" fmla="*/ 465 h 932"/>
                <a:gd name="T28" fmla="*/ 1 w 1577"/>
                <a:gd name="T29" fmla="*/ 465 h 932"/>
                <a:gd name="T30" fmla="*/ 16 w 1577"/>
                <a:gd name="T31" fmla="*/ 495 h 932"/>
                <a:gd name="T32" fmla="*/ 243 w 1577"/>
                <a:gd name="T33" fmla="*/ 625 h 932"/>
                <a:gd name="T34" fmla="*/ 213 w 1577"/>
                <a:gd name="T35" fmla="*/ 646 h 932"/>
                <a:gd name="T36" fmla="*/ 190 w 1577"/>
                <a:gd name="T37" fmla="*/ 647 h 932"/>
                <a:gd name="T38" fmla="*/ 190 w 1577"/>
                <a:gd name="T39" fmla="*/ 691 h 932"/>
                <a:gd name="T40" fmla="*/ 190 w 1577"/>
                <a:gd name="T41" fmla="*/ 696 h 932"/>
                <a:gd name="T42" fmla="*/ 190 w 1577"/>
                <a:gd name="T43" fmla="*/ 696 h 932"/>
                <a:gd name="T44" fmla="*/ 190 w 1577"/>
                <a:gd name="T45" fmla="*/ 696 h 932"/>
                <a:gd name="T46" fmla="*/ 238 w 1577"/>
                <a:gd name="T47" fmla="*/ 759 h 932"/>
                <a:gd name="T48" fmla="*/ 480 w 1577"/>
                <a:gd name="T49" fmla="*/ 761 h 932"/>
                <a:gd name="T50" fmla="*/ 749 w 1577"/>
                <a:gd name="T51" fmla="*/ 916 h 932"/>
                <a:gd name="T52" fmla="*/ 840 w 1577"/>
                <a:gd name="T53" fmla="*/ 916 h 932"/>
                <a:gd name="T54" fmla="*/ 1080 w 1577"/>
                <a:gd name="T55" fmla="*/ 777 h 932"/>
                <a:gd name="T56" fmla="*/ 1324 w 1577"/>
                <a:gd name="T57" fmla="*/ 778 h 932"/>
                <a:gd name="T58" fmla="*/ 1373 w 1577"/>
                <a:gd name="T59" fmla="*/ 707 h 932"/>
                <a:gd name="T60" fmla="*/ 1373 w 1577"/>
                <a:gd name="T61" fmla="*/ 707 h 932"/>
                <a:gd name="T62" fmla="*/ 1373 w 1577"/>
                <a:gd name="T63" fmla="*/ 670 h 932"/>
                <a:gd name="T64" fmla="*/ 1360 w 1577"/>
                <a:gd name="T65" fmla="*/ 671 h 932"/>
                <a:gd name="T66" fmla="*/ 1322 w 1577"/>
                <a:gd name="T67" fmla="*/ 638 h 932"/>
                <a:gd name="T68" fmla="*/ 1560 w 1577"/>
                <a:gd name="T69" fmla="*/ 501 h 932"/>
                <a:gd name="T70" fmla="*/ 1576 w 1577"/>
                <a:gd name="T71" fmla="*/ 473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77" h="932">
                  <a:moveTo>
                    <a:pt x="1576" y="473"/>
                  </a:moveTo>
                  <a:cubicBezTo>
                    <a:pt x="1576" y="473"/>
                    <a:pt x="1576" y="473"/>
                    <a:pt x="1576" y="473"/>
                  </a:cubicBezTo>
                  <a:cubicBezTo>
                    <a:pt x="1576" y="433"/>
                    <a:pt x="1576" y="433"/>
                    <a:pt x="1576" y="433"/>
                  </a:cubicBezTo>
                  <a:cubicBezTo>
                    <a:pt x="1546" y="439"/>
                    <a:pt x="1546" y="439"/>
                    <a:pt x="1546" y="439"/>
                  </a:cubicBezTo>
                  <a:cubicBezTo>
                    <a:pt x="1318" y="307"/>
                    <a:pt x="1318" y="307"/>
                    <a:pt x="1318" y="307"/>
                  </a:cubicBezTo>
                  <a:cubicBezTo>
                    <a:pt x="1251" y="346"/>
                    <a:pt x="1142" y="345"/>
                    <a:pt x="1074" y="306"/>
                  </a:cubicBezTo>
                  <a:cubicBezTo>
                    <a:pt x="1040" y="286"/>
                    <a:pt x="1023" y="260"/>
                    <a:pt x="1023" y="234"/>
                  </a:cubicBezTo>
                  <a:cubicBezTo>
                    <a:pt x="1023" y="234"/>
                    <a:pt x="1023" y="234"/>
                    <a:pt x="1023" y="234"/>
                  </a:cubicBezTo>
                  <a:cubicBezTo>
                    <a:pt x="1023" y="138"/>
                    <a:pt x="1023" y="138"/>
                    <a:pt x="1023" y="138"/>
                  </a:cubicBezTo>
                  <a:cubicBezTo>
                    <a:pt x="782" y="0"/>
                    <a:pt x="782" y="0"/>
                    <a:pt x="782" y="0"/>
                  </a:cubicBezTo>
                  <a:cubicBezTo>
                    <a:pt x="31" y="432"/>
                    <a:pt x="31" y="432"/>
                    <a:pt x="31" y="432"/>
                  </a:cubicBezTo>
                  <a:cubicBezTo>
                    <a:pt x="28" y="428"/>
                    <a:pt x="28" y="428"/>
                    <a:pt x="28" y="428"/>
                  </a:cubicBezTo>
                  <a:cubicBezTo>
                    <a:pt x="1" y="426"/>
                    <a:pt x="1" y="426"/>
                    <a:pt x="1" y="426"/>
                  </a:cubicBezTo>
                  <a:cubicBezTo>
                    <a:pt x="1" y="465"/>
                    <a:pt x="1" y="465"/>
                    <a:pt x="1" y="465"/>
                  </a:cubicBezTo>
                  <a:cubicBezTo>
                    <a:pt x="1" y="465"/>
                    <a:pt x="1" y="465"/>
                    <a:pt x="1" y="465"/>
                  </a:cubicBezTo>
                  <a:cubicBezTo>
                    <a:pt x="0" y="477"/>
                    <a:pt x="5" y="488"/>
                    <a:pt x="16" y="495"/>
                  </a:cubicBezTo>
                  <a:cubicBezTo>
                    <a:pt x="243" y="625"/>
                    <a:pt x="243" y="625"/>
                    <a:pt x="243" y="625"/>
                  </a:cubicBezTo>
                  <a:cubicBezTo>
                    <a:pt x="231" y="631"/>
                    <a:pt x="221" y="639"/>
                    <a:pt x="213" y="646"/>
                  </a:cubicBezTo>
                  <a:cubicBezTo>
                    <a:pt x="190" y="647"/>
                    <a:pt x="190" y="647"/>
                    <a:pt x="190" y="647"/>
                  </a:cubicBezTo>
                  <a:cubicBezTo>
                    <a:pt x="190" y="691"/>
                    <a:pt x="190" y="691"/>
                    <a:pt x="190" y="691"/>
                  </a:cubicBezTo>
                  <a:cubicBezTo>
                    <a:pt x="190" y="693"/>
                    <a:pt x="190" y="695"/>
                    <a:pt x="190" y="696"/>
                  </a:cubicBezTo>
                  <a:cubicBezTo>
                    <a:pt x="190" y="696"/>
                    <a:pt x="190" y="696"/>
                    <a:pt x="190" y="696"/>
                  </a:cubicBezTo>
                  <a:cubicBezTo>
                    <a:pt x="190" y="696"/>
                    <a:pt x="190" y="696"/>
                    <a:pt x="190" y="696"/>
                  </a:cubicBezTo>
                  <a:cubicBezTo>
                    <a:pt x="191" y="719"/>
                    <a:pt x="207" y="742"/>
                    <a:pt x="238" y="759"/>
                  </a:cubicBezTo>
                  <a:cubicBezTo>
                    <a:pt x="303" y="797"/>
                    <a:pt x="412" y="798"/>
                    <a:pt x="480" y="761"/>
                  </a:cubicBezTo>
                  <a:cubicBezTo>
                    <a:pt x="749" y="916"/>
                    <a:pt x="749" y="916"/>
                    <a:pt x="749" y="916"/>
                  </a:cubicBezTo>
                  <a:cubicBezTo>
                    <a:pt x="777" y="932"/>
                    <a:pt x="812" y="932"/>
                    <a:pt x="840" y="916"/>
                  </a:cubicBezTo>
                  <a:cubicBezTo>
                    <a:pt x="1080" y="777"/>
                    <a:pt x="1080" y="777"/>
                    <a:pt x="1080" y="777"/>
                  </a:cubicBezTo>
                  <a:cubicBezTo>
                    <a:pt x="1148" y="816"/>
                    <a:pt x="1257" y="817"/>
                    <a:pt x="1324" y="778"/>
                  </a:cubicBezTo>
                  <a:cubicBezTo>
                    <a:pt x="1358" y="759"/>
                    <a:pt x="1374" y="733"/>
                    <a:pt x="1373" y="707"/>
                  </a:cubicBezTo>
                  <a:cubicBezTo>
                    <a:pt x="1373" y="707"/>
                    <a:pt x="1373" y="707"/>
                    <a:pt x="1373" y="707"/>
                  </a:cubicBezTo>
                  <a:cubicBezTo>
                    <a:pt x="1373" y="670"/>
                    <a:pt x="1373" y="670"/>
                    <a:pt x="1373" y="670"/>
                  </a:cubicBezTo>
                  <a:cubicBezTo>
                    <a:pt x="1360" y="671"/>
                    <a:pt x="1360" y="671"/>
                    <a:pt x="1360" y="671"/>
                  </a:cubicBezTo>
                  <a:cubicBezTo>
                    <a:pt x="1352" y="659"/>
                    <a:pt x="1339" y="648"/>
                    <a:pt x="1322" y="638"/>
                  </a:cubicBezTo>
                  <a:cubicBezTo>
                    <a:pt x="1560" y="501"/>
                    <a:pt x="1560" y="501"/>
                    <a:pt x="1560" y="501"/>
                  </a:cubicBezTo>
                  <a:cubicBezTo>
                    <a:pt x="1571" y="495"/>
                    <a:pt x="1577" y="484"/>
                    <a:pt x="1576" y="473"/>
                  </a:cubicBezTo>
                </a:path>
              </a:pathLst>
            </a:custGeom>
            <a:solidFill>
              <a:srgbClr val="005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í$ľíḍe"/>
            <p:cNvSpPr/>
            <p:nvPr/>
          </p:nvSpPr>
          <p:spPr bwMode="auto">
            <a:xfrm>
              <a:off x="4121151" y="4457700"/>
              <a:ext cx="957263" cy="511175"/>
            </a:xfrm>
            <a:custGeom>
              <a:avLst/>
              <a:gdLst>
                <a:gd name="T0" fmla="*/ 27 w 290"/>
                <a:gd name="T1" fmla="*/ 0 h 155"/>
                <a:gd name="T2" fmla="*/ 23 w 290"/>
                <a:gd name="T3" fmla="*/ 3 h 155"/>
                <a:gd name="T4" fmla="*/ 0 w 290"/>
                <a:gd name="T5" fmla="*/ 4 h 155"/>
                <a:gd name="T6" fmla="*/ 0 w 290"/>
                <a:gd name="T7" fmla="*/ 48 h 155"/>
                <a:gd name="T8" fmla="*/ 0 w 290"/>
                <a:gd name="T9" fmla="*/ 53 h 155"/>
                <a:gd name="T10" fmla="*/ 0 w 290"/>
                <a:gd name="T11" fmla="*/ 53 h 155"/>
                <a:gd name="T12" fmla="*/ 0 w 290"/>
                <a:gd name="T13" fmla="*/ 53 h 155"/>
                <a:gd name="T14" fmla="*/ 48 w 290"/>
                <a:gd name="T15" fmla="*/ 116 h 155"/>
                <a:gd name="T16" fmla="*/ 290 w 290"/>
                <a:gd name="T17" fmla="*/ 118 h 155"/>
                <a:gd name="T18" fmla="*/ 290 w 290"/>
                <a:gd name="T19" fmla="*/ 77 h 155"/>
                <a:gd name="T20" fmla="*/ 27 w 290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0" h="155">
                  <a:moveTo>
                    <a:pt x="27" y="0"/>
                  </a:moveTo>
                  <a:cubicBezTo>
                    <a:pt x="25" y="1"/>
                    <a:pt x="24" y="2"/>
                    <a:pt x="23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0"/>
                    <a:pt x="0" y="52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76"/>
                    <a:pt x="17" y="99"/>
                    <a:pt x="48" y="116"/>
                  </a:cubicBezTo>
                  <a:cubicBezTo>
                    <a:pt x="113" y="154"/>
                    <a:pt x="222" y="155"/>
                    <a:pt x="290" y="118"/>
                  </a:cubicBezTo>
                  <a:cubicBezTo>
                    <a:pt x="290" y="77"/>
                    <a:pt x="290" y="77"/>
                    <a:pt x="290" y="77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rgbClr val="003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íS1iḑè"/>
            <p:cNvSpPr/>
            <p:nvPr/>
          </p:nvSpPr>
          <p:spPr bwMode="auto">
            <a:xfrm>
              <a:off x="7058026" y="4513263"/>
              <a:ext cx="969963" cy="517525"/>
            </a:xfrm>
            <a:custGeom>
              <a:avLst/>
              <a:gdLst>
                <a:gd name="T0" fmla="*/ 293 w 294"/>
                <a:gd name="T1" fmla="*/ 47 h 157"/>
                <a:gd name="T2" fmla="*/ 293 w 294"/>
                <a:gd name="T3" fmla="*/ 47 h 157"/>
                <a:gd name="T4" fmla="*/ 293 w 294"/>
                <a:gd name="T5" fmla="*/ 10 h 157"/>
                <a:gd name="T6" fmla="*/ 280 w 294"/>
                <a:gd name="T7" fmla="*/ 11 h 157"/>
                <a:gd name="T8" fmla="*/ 271 w 294"/>
                <a:gd name="T9" fmla="*/ 0 h 157"/>
                <a:gd name="T10" fmla="*/ 244 w 294"/>
                <a:gd name="T11" fmla="*/ 3 h 157"/>
                <a:gd name="T12" fmla="*/ 0 w 294"/>
                <a:gd name="T13" fmla="*/ 76 h 157"/>
                <a:gd name="T14" fmla="*/ 0 w 294"/>
                <a:gd name="T15" fmla="*/ 117 h 157"/>
                <a:gd name="T16" fmla="*/ 244 w 294"/>
                <a:gd name="T17" fmla="*/ 118 h 157"/>
                <a:gd name="T18" fmla="*/ 293 w 294"/>
                <a:gd name="T19" fmla="*/ 4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157">
                  <a:moveTo>
                    <a:pt x="293" y="47"/>
                  </a:moveTo>
                  <a:cubicBezTo>
                    <a:pt x="293" y="47"/>
                    <a:pt x="293" y="47"/>
                    <a:pt x="293" y="47"/>
                  </a:cubicBezTo>
                  <a:cubicBezTo>
                    <a:pt x="293" y="10"/>
                    <a:pt x="293" y="10"/>
                    <a:pt x="293" y="10"/>
                  </a:cubicBezTo>
                  <a:cubicBezTo>
                    <a:pt x="280" y="11"/>
                    <a:pt x="280" y="11"/>
                    <a:pt x="280" y="11"/>
                  </a:cubicBezTo>
                  <a:cubicBezTo>
                    <a:pt x="277" y="8"/>
                    <a:pt x="274" y="4"/>
                    <a:pt x="271" y="0"/>
                  </a:cubicBezTo>
                  <a:cubicBezTo>
                    <a:pt x="244" y="3"/>
                    <a:pt x="244" y="3"/>
                    <a:pt x="244" y="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68" y="156"/>
                    <a:pt x="177" y="157"/>
                    <a:pt x="244" y="118"/>
                  </a:cubicBezTo>
                  <a:cubicBezTo>
                    <a:pt x="278" y="99"/>
                    <a:pt x="294" y="73"/>
                    <a:pt x="293" y="47"/>
                  </a:cubicBezTo>
                  <a:close/>
                </a:path>
              </a:pathLst>
            </a:custGeom>
            <a:solidFill>
              <a:srgbClr val="003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íşḷîďe"/>
            <p:cNvSpPr/>
            <p:nvPr/>
          </p:nvSpPr>
          <p:spPr bwMode="auto">
            <a:xfrm>
              <a:off x="3478213" y="2198688"/>
              <a:ext cx="5232400" cy="3076575"/>
            </a:xfrm>
            <a:custGeom>
              <a:avLst/>
              <a:gdLst>
                <a:gd name="T0" fmla="*/ 1327 w 1586"/>
                <a:gd name="T1" fmla="*/ 639 h 933"/>
                <a:gd name="T2" fmla="*/ 1565 w 1586"/>
                <a:gd name="T3" fmla="*/ 502 h 933"/>
                <a:gd name="T4" fmla="*/ 1565 w 1586"/>
                <a:gd name="T5" fmla="*/ 447 h 933"/>
                <a:gd name="T6" fmla="*/ 1323 w 1586"/>
                <a:gd name="T7" fmla="*/ 308 h 933"/>
                <a:gd name="T8" fmla="*/ 1079 w 1586"/>
                <a:gd name="T9" fmla="*/ 307 h 933"/>
                <a:gd name="T10" fmla="*/ 1028 w 1586"/>
                <a:gd name="T11" fmla="*/ 235 h 933"/>
                <a:gd name="T12" fmla="*/ 1028 w 1586"/>
                <a:gd name="T13" fmla="*/ 235 h 933"/>
                <a:gd name="T14" fmla="*/ 1028 w 1586"/>
                <a:gd name="T15" fmla="*/ 139 h 933"/>
                <a:gd name="T16" fmla="*/ 787 w 1586"/>
                <a:gd name="T17" fmla="*/ 0 h 933"/>
                <a:gd name="T18" fmla="*/ 21 w 1586"/>
                <a:gd name="T19" fmla="*/ 441 h 933"/>
                <a:gd name="T20" fmla="*/ 21 w 1586"/>
                <a:gd name="T21" fmla="*/ 496 h 933"/>
                <a:gd name="T22" fmla="*/ 248 w 1586"/>
                <a:gd name="T23" fmla="*/ 626 h 933"/>
                <a:gd name="T24" fmla="*/ 243 w 1586"/>
                <a:gd name="T25" fmla="*/ 760 h 933"/>
                <a:gd name="T26" fmla="*/ 485 w 1586"/>
                <a:gd name="T27" fmla="*/ 762 h 933"/>
                <a:gd name="T28" fmla="*/ 754 w 1586"/>
                <a:gd name="T29" fmla="*/ 917 h 933"/>
                <a:gd name="T30" fmla="*/ 845 w 1586"/>
                <a:gd name="T31" fmla="*/ 917 h 933"/>
                <a:gd name="T32" fmla="*/ 1085 w 1586"/>
                <a:gd name="T33" fmla="*/ 778 h 933"/>
                <a:gd name="T34" fmla="*/ 1329 w 1586"/>
                <a:gd name="T35" fmla="*/ 779 h 933"/>
                <a:gd name="T36" fmla="*/ 1327 w 1586"/>
                <a:gd name="T37" fmla="*/ 639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86" h="933">
                  <a:moveTo>
                    <a:pt x="1327" y="639"/>
                  </a:moveTo>
                  <a:cubicBezTo>
                    <a:pt x="1565" y="502"/>
                    <a:pt x="1565" y="502"/>
                    <a:pt x="1565" y="502"/>
                  </a:cubicBezTo>
                  <a:cubicBezTo>
                    <a:pt x="1586" y="490"/>
                    <a:pt x="1586" y="460"/>
                    <a:pt x="1565" y="447"/>
                  </a:cubicBezTo>
                  <a:cubicBezTo>
                    <a:pt x="1323" y="308"/>
                    <a:pt x="1323" y="308"/>
                    <a:pt x="1323" y="308"/>
                  </a:cubicBezTo>
                  <a:cubicBezTo>
                    <a:pt x="1256" y="346"/>
                    <a:pt x="1147" y="346"/>
                    <a:pt x="1079" y="307"/>
                  </a:cubicBezTo>
                  <a:cubicBezTo>
                    <a:pt x="1045" y="287"/>
                    <a:pt x="1028" y="261"/>
                    <a:pt x="1028" y="235"/>
                  </a:cubicBezTo>
                  <a:cubicBezTo>
                    <a:pt x="1028" y="235"/>
                    <a:pt x="1028" y="235"/>
                    <a:pt x="1028" y="235"/>
                  </a:cubicBezTo>
                  <a:cubicBezTo>
                    <a:pt x="1028" y="139"/>
                    <a:pt x="1028" y="139"/>
                    <a:pt x="1028" y="139"/>
                  </a:cubicBezTo>
                  <a:cubicBezTo>
                    <a:pt x="787" y="0"/>
                    <a:pt x="787" y="0"/>
                    <a:pt x="787" y="0"/>
                  </a:cubicBezTo>
                  <a:cubicBezTo>
                    <a:pt x="21" y="441"/>
                    <a:pt x="21" y="441"/>
                    <a:pt x="21" y="441"/>
                  </a:cubicBezTo>
                  <a:cubicBezTo>
                    <a:pt x="0" y="453"/>
                    <a:pt x="0" y="483"/>
                    <a:pt x="21" y="496"/>
                  </a:cubicBezTo>
                  <a:cubicBezTo>
                    <a:pt x="248" y="626"/>
                    <a:pt x="248" y="626"/>
                    <a:pt x="248" y="626"/>
                  </a:cubicBezTo>
                  <a:cubicBezTo>
                    <a:pt x="179" y="662"/>
                    <a:pt x="177" y="723"/>
                    <a:pt x="243" y="760"/>
                  </a:cubicBezTo>
                  <a:cubicBezTo>
                    <a:pt x="308" y="798"/>
                    <a:pt x="417" y="799"/>
                    <a:pt x="485" y="762"/>
                  </a:cubicBezTo>
                  <a:cubicBezTo>
                    <a:pt x="754" y="917"/>
                    <a:pt x="754" y="917"/>
                    <a:pt x="754" y="917"/>
                  </a:cubicBezTo>
                  <a:cubicBezTo>
                    <a:pt x="782" y="933"/>
                    <a:pt x="817" y="933"/>
                    <a:pt x="845" y="917"/>
                  </a:cubicBezTo>
                  <a:cubicBezTo>
                    <a:pt x="1085" y="778"/>
                    <a:pt x="1085" y="778"/>
                    <a:pt x="1085" y="778"/>
                  </a:cubicBezTo>
                  <a:cubicBezTo>
                    <a:pt x="1153" y="817"/>
                    <a:pt x="1262" y="818"/>
                    <a:pt x="1329" y="779"/>
                  </a:cubicBezTo>
                  <a:cubicBezTo>
                    <a:pt x="1395" y="741"/>
                    <a:pt x="1395" y="678"/>
                    <a:pt x="1327" y="639"/>
                  </a:cubicBezTo>
                </a:path>
              </a:pathLst>
            </a:custGeom>
            <a:solidFill>
              <a:srgbClr val="008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íş1íḓè"/>
            <p:cNvSpPr/>
            <p:nvPr/>
          </p:nvSpPr>
          <p:spPr bwMode="auto">
            <a:xfrm>
              <a:off x="3806826" y="3665538"/>
              <a:ext cx="565150" cy="211138"/>
            </a:xfrm>
            <a:prstGeom prst="ellipse">
              <a:avLst/>
            </a:prstGeom>
            <a:solidFill>
              <a:srgbClr val="006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îṩlíḋè"/>
            <p:cNvSpPr/>
            <p:nvPr/>
          </p:nvSpPr>
          <p:spPr bwMode="auto">
            <a:xfrm>
              <a:off x="4513263" y="1704975"/>
              <a:ext cx="119063" cy="157163"/>
            </a:xfrm>
            <a:custGeom>
              <a:avLst/>
              <a:gdLst>
                <a:gd name="T0" fmla="*/ 33 w 36"/>
                <a:gd name="T1" fmla="*/ 39 h 48"/>
                <a:gd name="T2" fmla="*/ 35 w 36"/>
                <a:gd name="T3" fmla="*/ 28 h 48"/>
                <a:gd name="T4" fmla="*/ 36 w 36"/>
                <a:gd name="T5" fmla="*/ 12 h 48"/>
                <a:gd name="T6" fmla="*/ 31 w 36"/>
                <a:gd name="T7" fmla="*/ 14 h 48"/>
                <a:gd name="T8" fmla="*/ 29 w 36"/>
                <a:gd name="T9" fmla="*/ 24 h 48"/>
                <a:gd name="T10" fmla="*/ 26 w 36"/>
                <a:gd name="T11" fmla="*/ 14 h 48"/>
                <a:gd name="T12" fmla="*/ 22 w 36"/>
                <a:gd name="T13" fmla="*/ 1 h 48"/>
                <a:gd name="T14" fmla="*/ 19 w 36"/>
                <a:gd name="T15" fmla="*/ 2 h 48"/>
                <a:gd name="T16" fmla="*/ 21 w 36"/>
                <a:gd name="T17" fmla="*/ 17 h 48"/>
                <a:gd name="T18" fmla="*/ 21 w 36"/>
                <a:gd name="T19" fmla="*/ 18 h 48"/>
                <a:gd name="T20" fmla="*/ 14 w 36"/>
                <a:gd name="T21" fmla="*/ 3 h 48"/>
                <a:gd name="T22" fmla="*/ 10 w 36"/>
                <a:gd name="T23" fmla="*/ 2 h 48"/>
                <a:gd name="T24" fmla="*/ 14 w 36"/>
                <a:gd name="T25" fmla="*/ 14 h 48"/>
                <a:gd name="T26" fmla="*/ 15 w 36"/>
                <a:gd name="T27" fmla="*/ 20 h 48"/>
                <a:gd name="T28" fmla="*/ 9 w 36"/>
                <a:gd name="T29" fmla="*/ 8 h 48"/>
                <a:gd name="T30" fmla="*/ 5 w 36"/>
                <a:gd name="T31" fmla="*/ 8 h 48"/>
                <a:gd name="T32" fmla="*/ 11 w 36"/>
                <a:gd name="T33" fmla="*/ 23 h 48"/>
                <a:gd name="T34" fmla="*/ 11 w 36"/>
                <a:gd name="T35" fmla="*/ 24 h 48"/>
                <a:gd name="T36" fmla="*/ 4 w 36"/>
                <a:gd name="T37" fmla="*/ 17 h 48"/>
                <a:gd name="T38" fmla="*/ 1 w 36"/>
                <a:gd name="T39" fmla="*/ 16 h 48"/>
                <a:gd name="T40" fmla="*/ 2 w 36"/>
                <a:gd name="T41" fmla="*/ 19 h 48"/>
                <a:gd name="T42" fmla="*/ 9 w 36"/>
                <a:gd name="T43" fmla="*/ 31 h 48"/>
                <a:gd name="T44" fmla="*/ 19 w 36"/>
                <a:gd name="T45" fmla="*/ 43 h 48"/>
                <a:gd name="T46" fmla="*/ 25 w 36"/>
                <a:gd name="T47" fmla="*/ 47 h 48"/>
                <a:gd name="T48" fmla="*/ 28 w 36"/>
                <a:gd name="T49" fmla="*/ 43 h 48"/>
                <a:gd name="T50" fmla="*/ 33 w 36"/>
                <a:gd name="T51" fmla="*/ 3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" h="48">
                  <a:moveTo>
                    <a:pt x="33" y="39"/>
                  </a:moveTo>
                  <a:cubicBezTo>
                    <a:pt x="33" y="39"/>
                    <a:pt x="35" y="31"/>
                    <a:pt x="35" y="28"/>
                  </a:cubicBezTo>
                  <a:cubicBezTo>
                    <a:pt x="35" y="28"/>
                    <a:pt x="36" y="14"/>
                    <a:pt x="36" y="12"/>
                  </a:cubicBezTo>
                  <a:cubicBezTo>
                    <a:pt x="36" y="12"/>
                    <a:pt x="32" y="11"/>
                    <a:pt x="31" y="14"/>
                  </a:cubicBezTo>
                  <a:cubicBezTo>
                    <a:pt x="30" y="18"/>
                    <a:pt x="29" y="24"/>
                    <a:pt x="29" y="24"/>
                  </a:cubicBezTo>
                  <a:cubicBezTo>
                    <a:pt x="29" y="24"/>
                    <a:pt x="26" y="18"/>
                    <a:pt x="26" y="14"/>
                  </a:cubicBezTo>
                  <a:cubicBezTo>
                    <a:pt x="25" y="10"/>
                    <a:pt x="24" y="3"/>
                    <a:pt x="22" y="1"/>
                  </a:cubicBezTo>
                  <a:cubicBezTo>
                    <a:pt x="20" y="0"/>
                    <a:pt x="19" y="2"/>
                    <a:pt x="19" y="2"/>
                  </a:cubicBezTo>
                  <a:cubicBezTo>
                    <a:pt x="19" y="2"/>
                    <a:pt x="21" y="14"/>
                    <a:pt x="21" y="17"/>
                  </a:cubicBezTo>
                  <a:cubicBezTo>
                    <a:pt x="22" y="19"/>
                    <a:pt x="21" y="18"/>
                    <a:pt x="21" y="18"/>
                  </a:cubicBezTo>
                  <a:cubicBezTo>
                    <a:pt x="21" y="18"/>
                    <a:pt x="15" y="6"/>
                    <a:pt x="14" y="3"/>
                  </a:cubicBezTo>
                  <a:cubicBezTo>
                    <a:pt x="13" y="1"/>
                    <a:pt x="12" y="1"/>
                    <a:pt x="10" y="2"/>
                  </a:cubicBezTo>
                  <a:cubicBezTo>
                    <a:pt x="10" y="2"/>
                    <a:pt x="13" y="9"/>
                    <a:pt x="14" y="14"/>
                  </a:cubicBezTo>
                  <a:cubicBezTo>
                    <a:pt x="14" y="15"/>
                    <a:pt x="17" y="20"/>
                    <a:pt x="15" y="20"/>
                  </a:cubicBezTo>
                  <a:cubicBezTo>
                    <a:pt x="15" y="20"/>
                    <a:pt x="9" y="10"/>
                    <a:pt x="9" y="8"/>
                  </a:cubicBezTo>
                  <a:cubicBezTo>
                    <a:pt x="8" y="6"/>
                    <a:pt x="6" y="6"/>
                    <a:pt x="5" y="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2" y="24"/>
                    <a:pt x="11" y="24"/>
                  </a:cubicBezTo>
                  <a:cubicBezTo>
                    <a:pt x="10" y="24"/>
                    <a:pt x="5" y="18"/>
                    <a:pt x="4" y="17"/>
                  </a:cubicBezTo>
                  <a:cubicBezTo>
                    <a:pt x="4" y="17"/>
                    <a:pt x="2" y="14"/>
                    <a:pt x="1" y="16"/>
                  </a:cubicBezTo>
                  <a:cubicBezTo>
                    <a:pt x="1" y="16"/>
                    <a:pt x="0" y="16"/>
                    <a:pt x="2" y="19"/>
                  </a:cubicBezTo>
                  <a:cubicBezTo>
                    <a:pt x="3" y="21"/>
                    <a:pt x="9" y="31"/>
                    <a:pt x="9" y="31"/>
                  </a:cubicBezTo>
                  <a:cubicBezTo>
                    <a:pt x="9" y="31"/>
                    <a:pt x="12" y="38"/>
                    <a:pt x="19" y="43"/>
                  </a:cubicBezTo>
                  <a:cubicBezTo>
                    <a:pt x="26" y="48"/>
                    <a:pt x="30" y="46"/>
                    <a:pt x="25" y="47"/>
                  </a:cubicBezTo>
                  <a:cubicBezTo>
                    <a:pt x="28" y="43"/>
                    <a:pt x="28" y="43"/>
                    <a:pt x="28" y="43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FFCD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ïṧ1íḍé"/>
            <p:cNvSpPr/>
            <p:nvPr/>
          </p:nvSpPr>
          <p:spPr bwMode="auto">
            <a:xfrm>
              <a:off x="4583113" y="1830388"/>
              <a:ext cx="492125" cy="322263"/>
            </a:xfrm>
            <a:custGeom>
              <a:avLst/>
              <a:gdLst>
                <a:gd name="T0" fmla="*/ 144 w 149"/>
                <a:gd name="T1" fmla="*/ 81 h 98"/>
                <a:gd name="T2" fmla="*/ 117 w 149"/>
                <a:gd name="T3" fmla="*/ 60 h 98"/>
                <a:gd name="T4" fmla="*/ 13 w 149"/>
                <a:gd name="T5" fmla="*/ 0 h 98"/>
                <a:gd name="T6" fmla="*/ 0 w 149"/>
                <a:gd name="T7" fmla="*/ 5 h 98"/>
                <a:gd name="T8" fmla="*/ 99 w 149"/>
                <a:gd name="T9" fmla="*/ 96 h 98"/>
                <a:gd name="T10" fmla="*/ 144 w 149"/>
                <a:gd name="T11" fmla="*/ 8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9" h="98">
                  <a:moveTo>
                    <a:pt x="144" y="81"/>
                  </a:moveTo>
                  <a:cubicBezTo>
                    <a:pt x="149" y="73"/>
                    <a:pt x="146" y="56"/>
                    <a:pt x="117" y="60"/>
                  </a:cubicBezTo>
                  <a:cubicBezTo>
                    <a:pt x="82" y="64"/>
                    <a:pt x="52" y="51"/>
                    <a:pt x="13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27" y="85"/>
                    <a:pt x="99" y="96"/>
                  </a:cubicBezTo>
                  <a:cubicBezTo>
                    <a:pt x="110" y="98"/>
                    <a:pt x="134" y="94"/>
                    <a:pt x="144" y="81"/>
                  </a:cubicBezTo>
                  <a:close/>
                </a:path>
              </a:pathLst>
            </a:custGeom>
            <a:solidFill>
              <a:srgbClr val="410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iślîḑè"/>
            <p:cNvSpPr/>
            <p:nvPr/>
          </p:nvSpPr>
          <p:spPr bwMode="auto">
            <a:xfrm>
              <a:off x="4962526" y="1944688"/>
              <a:ext cx="471488" cy="606425"/>
            </a:xfrm>
            <a:custGeom>
              <a:avLst/>
              <a:gdLst>
                <a:gd name="T0" fmla="*/ 0 w 143"/>
                <a:gd name="T1" fmla="*/ 36 h 184"/>
                <a:gd name="T2" fmla="*/ 15 w 143"/>
                <a:gd name="T3" fmla="*/ 82 h 184"/>
                <a:gd name="T4" fmla="*/ 85 w 143"/>
                <a:gd name="T5" fmla="*/ 171 h 184"/>
                <a:gd name="T6" fmla="*/ 143 w 143"/>
                <a:gd name="T7" fmla="*/ 140 h 184"/>
                <a:gd name="T8" fmla="*/ 60 w 143"/>
                <a:gd name="T9" fmla="*/ 28 h 184"/>
                <a:gd name="T10" fmla="*/ 14 w 143"/>
                <a:gd name="T11" fmla="*/ 15 h 184"/>
                <a:gd name="T12" fmla="*/ 0 w 143"/>
                <a:gd name="T13" fmla="*/ 3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184">
                  <a:moveTo>
                    <a:pt x="0" y="36"/>
                  </a:moveTo>
                  <a:cubicBezTo>
                    <a:pt x="0" y="36"/>
                    <a:pt x="1" y="65"/>
                    <a:pt x="15" y="82"/>
                  </a:cubicBezTo>
                  <a:cubicBezTo>
                    <a:pt x="28" y="100"/>
                    <a:pt x="85" y="171"/>
                    <a:pt x="85" y="171"/>
                  </a:cubicBezTo>
                  <a:cubicBezTo>
                    <a:pt x="85" y="171"/>
                    <a:pt x="112" y="184"/>
                    <a:pt x="143" y="140"/>
                  </a:cubicBezTo>
                  <a:cubicBezTo>
                    <a:pt x="143" y="140"/>
                    <a:pt x="74" y="44"/>
                    <a:pt x="60" y="28"/>
                  </a:cubicBezTo>
                  <a:cubicBezTo>
                    <a:pt x="46" y="13"/>
                    <a:pt x="28" y="0"/>
                    <a:pt x="14" y="15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rgbClr val="C14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îSļíḍè"/>
            <p:cNvSpPr/>
            <p:nvPr/>
          </p:nvSpPr>
          <p:spPr bwMode="auto">
            <a:xfrm>
              <a:off x="4962526" y="1908175"/>
              <a:ext cx="82550" cy="171450"/>
            </a:xfrm>
            <a:custGeom>
              <a:avLst/>
              <a:gdLst>
                <a:gd name="T0" fmla="*/ 14 w 25"/>
                <a:gd name="T1" fmla="*/ 0 h 52"/>
                <a:gd name="T2" fmla="*/ 25 w 25"/>
                <a:gd name="T3" fmla="*/ 25 h 52"/>
                <a:gd name="T4" fmla="*/ 11 w 25"/>
                <a:gd name="T5" fmla="*/ 52 h 52"/>
                <a:gd name="T6" fmla="*/ 0 w 25"/>
                <a:gd name="T7" fmla="*/ 26 h 52"/>
                <a:gd name="T8" fmla="*/ 14 w 25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2">
                  <a:moveTo>
                    <a:pt x="14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4" y="43"/>
                    <a:pt x="11" y="52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FFCD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îṧľïḑè"/>
            <p:cNvSpPr/>
            <p:nvPr/>
          </p:nvSpPr>
          <p:spPr bwMode="auto">
            <a:xfrm>
              <a:off x="4803776" y="1724025"/>
              <a:ext cx="284163" cy="234950"/>
            </a:xfrm>
            <a:custGeom>
              <a:avLst/>
              <a:gdLst>
                <a:gd name="T0" fmla="*/ 65 w 86"/>
                <a:gd name="T1" fmla="*/ 14 h 71"/>
                <a:gd name="T2" fmla="*/ 72 w 86"/>
                <a:gd name="T3" fmla="*/ 55 h 71"/>
                <a:gd name="T4" fmla="*/ 67 w 86"/>
                <a:gd name="T5" fmla="*/ 63 h 71"/>
                <a:gd name="T6" fmla="*/ 62 w 86"/>
                <a:gd name="T7" fmla="*/ 64 h 71"/>
                <a:gd name="T8" fmla="*/ 57 w 86"/>
                <a:gd name="T9" fmla="*/ 71 h 71"/>
                <a:gd name="T10" fmla="*/ 35 w 86"/>
                <a:gd name="T11" fmla="*/ 55 h 71"/>
                <a:gd name="T12" fmla="*/ 20 w 86"/>
                <a:gd name="T13" fmla="*/ 41 h 71"/>
                <a:gd name="T14" fmla="*/ 33 w 86"/>
                <a:gd name="T15" fmla="*/ 13 h 71"/>
                <a:gd name="T16" fmla="*/ 65 w 86"/>
                <a:gd name="T17" fmla="*/ 1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1">
                  <a:moveTo>
                    <a:pt x="65" y="14"/>
                  </a:moveTo>
                  <a:cubicBezTo>
                    <a:pt x="65" y="14"/>
                    <a:pt x="86" y="32"/>
                    <a:pt x="72" y="55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0" y="37"/>
                    <a:pt x="3" y="0"/>
                    <a:pt x="33" y="13"/>
                  </a:cubicBezTo>
                  <a:cubicBezTo>
                    <a:pt x="44" y="14"/>
                    <a:pt x="51" y="6"/>
                    <a:pt x="65" y="14"/>
                  </a:cubicBezTo>
                  <a:close/>
                </a:path>
              </a:pathLst>
            </a:custGeom>
            <a:solidFill>
              <a:srgbClr val="131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ïḓê"/>
            <p:cNvSpPr/>
            <p:nvPr/>
          </p:nvSpPr>
          <p:spPr bwMode="auto">
            <a:xfrm>
              <a:off x="4879976" y="1839913"/>
              <a:ext cx="180975" cy="196850"/>
            </a:xfrm>
            <a:custGeom>
              <a:avLst/>
              <a:gdLst>
                <a:gd name="T0" fmla="*/ 0 w 55"/>
                <a:gd name="T1" fmla="*/ 6 h 60"/>
                <a:gd name="T2" fmla="*/ 10 w 55"/>
                <a:gd name="T3" fmla="*/ 52 h 60"/>
                <a:gd name="T4" fmla="*/ 41 w 55"/>
                <a:gd name="T5" fmla="*/ 30 h 60"/>
                <a:gd name="T6" fmla="*/ 49 w 55"/>
                <a:gd name="T7" fmla="*/ 14 h 60"/>
                <a:gd name="T8" fmla="*/ 43 w 55"/>
                <a:gd name="T9" fmla="*/ 12 h 60"/>
                <a:gd name="T10" fmla="*/ 38 w 55"/>
                <a:gd name="T11" fmla="*/ 16 h 60"/>
                <a:gd name="T12" fmla="*/ 37 w 55"/>
                <a:gd name="T13" fmla="*/ 22 h 60"/>
                <a:gd name="T14" fmla="*/ 33 w 55"/>
                <a:gd name="T15" fmla="*/ 13 h 60"/>
                <a:gd name="T16" fmla="*/ 25 w 55"/>
                <a:gd name="T17" fmla="*/ 2 h 60"/>
                <a:gd name="T18" fmla="*/ 21 w 55"/>
                <a:gd name="T19" fmla="*/ 0 h 60"/>
                <a:gd name="T20" fmla="*/ 0 w 55"/>
                <a:gd name="T21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0">
                  <a:moveTo>
                    <a:pt x="0" y="6"/>
                  </a:moveTo>
                  <a:cubicBezTo>
                    <a:pt x="10" y="52"/>
                    <a:pt x="10" y="52"/>
                    <a:pt x="10" y="52"/>
                  </a:cubicBezTo>
                  <a:cubicBezTo>
                    <a:pt x="10" y="52"/>
                    <a:pt x="36" y="60"/>
                    <a:pt x="41" y="30"/>
                  </a:cubicBezTo>
                  <a:cubicBezTo>
                    <a:pt x="41" y="30"/>
                    <a:pt x="55" y="23"/>
                    <a:pt x="49" y="14"/>
                  </a:cubicBezTo>
                  <a:cubicBezTo>
                    <a:pt x="48" y="12"/>
                    <a:pt x="45" y="12"/>
                    <a:pt x="43" y="12"/>
                  </a:cubicBezTo>
                  <a:cubicBezTo>
                    <a:pt x="41" y="13"/>
                    <a:pt x="39" y="14"/>
                    <a:pt x="38" y="16"/>
                  </a:cubicBezTo>
                  <a:cubicBezTo>
                    <a:pt x="37" y="19"/>
                    <a:pt x="37" y="22"/>
                    <a:pt x="37" y="22"/>
                  </a:cubicBezTo>
                  <a:cubicBezTo>
                    <a:pt x="37" y="22"/>
                    <a:pt x="33" y="20"/>
                    <a:pt x="33" y="13"/>
                  </a:cubicBezTo>
                  <a:cubicBezTo>
                    <a:pt x="33" y="13"/>
                    <a:pt x="25" y="10"/>
                    <a:pt x="25" y="2"/>
                  </a:cubicBezTo>
                  <a:cubicBezTo>
                    <a:pt x="25" y="2"/>
                    <a:pt x="21" y="3"/>
                    <a:pt x="21" y="0"/>
                  </a:cubicBezTo>
                  <a:cubicBezTo>
                    <a:pt x="21" y="0"/>
                    <a:pt x="15" y="10"/>
                    <a:pt x="0" y="6"/>
                  </a:cubicBezTo>
                  <a:close/>
                </a:path>
              </a:pathLst>
            </a:custGeom>
            <a:solidFill>
              <a:srgbClr val="FFCD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ïšḷîḍê"/>
            <p:cNvSpPr/>
            <p:nvPr/>
          </p:nvSpPr>
          <p:spPr bwMode="auto">
            <a:xfrm>
              <a:off x="4968876" y="2079625"/>
              <a:ext cx="55563" cy="30163"/>
            </a:xfrm>
            <a:custGeom>
              <a:avLst/>
              <a:gdLst>
                <a:gd name="T0" fmla="*/ 11 w 17"/>
                <a:gd name="T1" fmla="*/ 8 h 9"/>
                <a:gd name="T2" fmla="*/ 6 w 17"/>
                <a:gd name="T3" fmla="*/ 8 h 9"/>
                <a:gd name="T4" fmla="*/ 0 w 17"/>
                <a:gd name="T5" fmla="*/ 2 h 9"/>
                <a:gd name="T6" fmla="*/ 8 w 17"/>
                <a:gd name="T7" fmla="*/ 0 h 9"/>
                <a:gd name="T8" fmla="*/ 9 w 17"/>
                <a:gd name="T9" fmla="*/ 0 h 9"/>
                <a:gd name="T10" fmla="*/ 17 w 17"/>
                <a:gd name="T11" fmla="*/ 2 h 9"/>
                <a:gd name="T12" fmla="*/ 11 w 17"/>
                <a:gd name="T13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9">
                  <a:moveTo>
                    <a:pt x="11" y="8"/>
                  </a:moveTo>
                  <a:cubicBezTo>
                    <a:pt x="10" y="9"/>
                    <a:pt x="8" y="9"/>
                    <a:pt x="6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7" y="2"/>
                    <a:pt x="17" y="2"/>
                    <a:pt x="17" y="2"/>
                  </a:cubicBezTo>
                  <a:lnTo>
                    <a:pt x="11" y="8"/>
                  </a:lnTo>
                  <a:close/>
                </a:path>
              </a:pathLst>
            </a:custGeom>
            <a:solidFill>
              <a:srgbClr val="FFD0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íSļiḍé"/>
            <p:cNvSpPr/>
            <p:nvPr/>
          </p:nvSpPr>
          <p:spPr bwMode="auto">
            <a:xfrm>
              <a:off x="4999038" y="1971675"/>
              <a:ext cx="95250" cy="125413"/>
            </a:xfrm>
            <a:custGeom>
              <a:avLst/>
              <a:gdLst>
                <a:gd name="T0" fmla="*/ 0 w 29"/>
                <a:gd name="T1" fmla="*/ 33 h 38"/>
                <a:gd name="T2" fmla="*/ 11 w 29"/>
                <a:gd name="T3" fmla="*/ 38 h 38"/>
                <a:gd name="T4" fmla="*/ 11 w 29"/>
                <a:gd name="T5" fmla="*/ 0 h 38"/>
                <a:gd name="T6" fmla="*/ 0 w 29"/>
                <a:gd name="T7" fmla="*/ 3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8">
                  <a:moveTo>
                    <a:pt x="0" y="33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29" y="4"/>
                    <a:pt x="11" y="0"/>
                  </a:cubicBezTo>
                  <a:cubicBezTo>
                    <a:pt x="11" y="0"/>
                    <a:pt x="14" y="15"/>
                    <a:pt x="0" y="33"/>
                  </a:cubicBezTo>
                  <a:close/>
                </a:path>
              </a:pathLst>
            </a:custGeom>
            <a:solidFill>
              <a:srgbClr val="FF7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ïšlîḑé"/>
            <p:cNvSpPr/>
            <p:nvPr/>
          </p:nvSpPr>
          <p:spPr bwMode="auto">
            <a:xfrm>
              <a:off x="4956176" y="2024063"/>
              <a:ext cx="42863" cy="76200"/>
            </a:xfrm>
            <a:custGeom>
              <a:avLst/>
              <a:gdLst>
                <a:gd name="T0" fmla="*/ 7 w 13"/>
                <a:gd name="T1" fmla="*/ 5 h 23"/>
                <a:gd name="T2" fmla="*/ 13 w 13"/>
                <a:gd name="T3" fmla="*/ 17 h 23"/>
                <a:gd name="T4" fmla="*/ 3 w 13"/>
                <a:gd name="T5" fmla="*/ 23 h 23"/>
                <a:gd name="T6" fmla="*/ 5 w 13"/>
                <a:gd name="T7" fmla="*/ 0 h 23"/>
                <a:gd name="T8" fmla="*/ 7 w 13"/>
                <a:gd name="T9" fmla="*/ 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3">
                  <a:moveTo>
                    <a:pt x="7" y="5"/>
                  </a:moveTo>
                  <a:cubicBezTo>
                    <a:pt x="13" y="17"/>
                    <a:pt x="13" y="17"/>
                    <a:pt x="13" y="1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0" y="11"/>
                    <a:pt x="5" y="0"/>
                  </a:cubicBezTo>
                  <a:lnTo>
                    <a:pt x="7" y="5"/>
                  </a:lnTo>
                  <a:close/>
                </a:path>
              </a:pathLst>
            </a:custGeom>
            <a:solidFill>
              <a:srgbClr val="FF7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ṡ1ïďé"/>
            <p:cNvSpPr/>
            <p:nvPr/>
          </p:nvSpPr>
          <p:spPr bwMode="auto">
            <a:xfrm>
              <a:off x="4956176" y="2106613"/>
              <a:ext cx="79375" cy="312738"/>
            </a:xfrm>
            <a:custGeom>
              <a:avLst/>
              <a:gdLst>
                <a:gd name="T0" fmla="*/ 29 w 50"/>
                <a:gd name="T1" fmla="*/ 0 h 197"/>
                <a:gd name="T2" fmla="*/ 50 w 50"/>
                <a:gd name="T3" fmla="*/ 168 h 197"/>
                <a:gd name="T4" fmla="*/ 25 w 50"/>
                <a:gd name="T5" fmla="*/ 197 h 197"/>
                <a:gd name="T6" fmla="*/ 0 w 50"/>
                <a:gd name="T7" fmla="*/ 170 h 197"/>
                <a:gd name="T8" fmla="*/ 25 w 50"/>
                <a:gd name="T9" fmla="*/ 0 h 197"/>
                <a:gd name="T10" fmla="*/ 29 w 50"/>
                <a:gd name="T11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197">
                  <a:moveTo>
                    <a:pt x="29" y="0"/>
                  </a:moveTo>
                  <a:lnTo>
                    <a:pt x="50" y="168"/>
                  </a:lnTo>
                  <a:lnTo>
                    <a:pt x="25" y="197"/>
                  </a:lnTo>
                  <a:lnTo>
                    <a:pt x="0" y="170"/>
                  </a:lnTo>
                  <a:lnTo>
                    <a:pt x="25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A5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ïṧlïḍè"/>
            <p:cNvSpPr/>
            <p:nvPr/>
          </p:nvSpPr>
          <p:spPr bwMode="auto">
            <a:xfrm>
              <a:off x="4938713" y="2014538"/>
              <a:ext cx="271463" cy="557213"/>
            </a:xfrm>
            <a:custGeom>
              <a:avLst/>
              <a:gdLst>
                <a:gd name="T0" fmla="*/ 57 w 82"/>
                <a:gd name="T1" fmla="*/ 5 h 169"/>
                <a:gd name="T2" fmla="*/ 37 w 82"/>
                <a:gd name="T3" fmla="*/ 32 h 169"/>
                <a:gd name="T4" fmla="*/ 0 w 82"/>
                <a:gd name="T5" fmla="*/ 155 h 169"/>
                <a:gd name="T6" fmla="*/ 7 w 82"/>
                <a:gd name="T7" fmla="*/ 169 h 169"/>
                <a:gd name="T8" fmla="*/ 75 w 82"/>
                <a:gd name="T9" fmla="*/ 49 h 169"/>
                <a:gd name="T10" fmla="*/ 57 w 82"/>
                <a:gd name="T11" fmla="*/ 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69">
                  <a:moveTo>
                    <a:pt x="57" y="5"/>
                  </a:moveTo>
                  <a:cubicBezTo>
                    <a:pt x="50" y="0"/>
                    <a:pt x="32" y="4"/>
                    <a:pt x="37" y="32"/>
                  </a:cubicBezTo>
                  <a:cubicBezTo>
                    <a:pt x="44" y="67"/>
                    <a:pt x="49" y="113"/>
                    <a:pt x="0" y="155"/>
                  </a:cubicBezTo>
                  <a:cubicBezTo>
                    <a:pt x="7" y="169"/>
                    <a:pt x="7" y="169"/>
                    <a:pt x="7" y="169"/>
                  </a:cubicBezTo>
                  <a:cubicBezTo>
                    <a:pt x="7" y="169"/>
                    <a:pt x="82" y="136"/>
                    <a:pt x="75" y="49"/>
                  </a:cubicBezTo>
                  <a:cubicBezTo>
                    <a:pt x="74" y="38"/>
                    <a:pt x="71" y="13"/>
                    <a:pt x="57" y="5"/>
                  </a:cubicBezTo>
                  <a:close/>
                </a:path>
              </a:pathLst>
            </a:custGeom>
            <a:solidFill>
              <a:srgbClr val="410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iśļíḓê"/>
            <p:cNvSpPr/>
            <p:nvPr/>
          </p:nvSpPr>
          <p:spPr bwMode="auto">
            <a:xfrm>
              <a:off x="4837113" y="2516188"/>
              <a:ext cx="125413" cy="98425"/>
            </a:xfrm>
            <a:custGeom>
              <a:avLst/>
              <a:gdLst>
                <a:gd name="T0" fmla="*/ 16 w 38"/>
                <a:gd name="T1" fmla="*/ 30 h 30"/>
                <a:gd name="T2" fmla="*/ 30 w 38"/>
                <a:gd name="T3" fmla="*/ 26 h 30"/>
                <a:gd name="T4" fmla="*/ 38 w 38"/>
                <a:gd name="T5" fmla="*/ 17 h 30"/>
                <a:gd name="T6" fmla="*/ 31 w 38"/>
                <a:gd name="T7" fmla="*/ 3 h 30"/>
                <a:gd name="T8" fmla="*/ 28 w 38"/>
                <a:gd name="T9" fmla="*/ 1 h 30"/>
                <a:gd name="T10" fmla="*/ 25 w 38"/>
                <a:gd name="T11" fmla="*/ 0 h 30"/>
                <a:gd name="T12" fmla="*/ 22 w 38"/>
                <a:gd name="T13" fmla="*/ 4 h 30"/>
                <a:gd name="T14" fmla="*/ 22 w 38"/>
                <a:gd name="T15" fmla="*/ 7 h 30"/>
                <a:gd name="T16" fmla="*/ 13 w 38"/>
                <a:gd name="T17" fmla="*/ 12 h 30"/>
                <a:gd name="T18" fmla="*/ 0 w 38"/>
                <a:gd name="T19" fmla="*/ 15 h 30"/>
                <a:gd name="T20" fmla="*/ 3 w 38"/>
                <a:gd name="T21" fmla="*/ 20 h 30"/>
                <a:gd name="T22" fmla="*/ 7 w 38"/>
                <a:gd name="T23" fmla="*/ 21 h 30"/>
                <a:gd name="T24" fmla="*/ 13 w 38"/>
                <a:gd name="T25" fmla="*/ 28 h 30"/>
                <a:gd name="T26" fmla="*/ 16 w 38"/>
                <a:gd name="T2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30">
                  <a:moveTo>
                    <a:pt x="16" y="30"/>
                  </a:moveTo>
                  <a:cubicBezTo>
                    <a:pt x="21" y="29"/>
                    <a:pt x="30" y="26"/>
                    <a:pt x="30" y="26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19" y="10"/>
                    <a:pt x="13" y="12"/>
                  </a:cubicBezTo>
                  <a:cubicBezTo>
                    <a:pt x="8" y="14"/>
                    <a:pt x="0" y="15"/>
                    <a:pt x="0" y="15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3" y="28"/>
                    <a:pt x="13" y="28"/>
                    <a:pt x="13" y="28"/>
                  </a:cubicBezTo>
                  <a:lnTo>
                    <a:pt x="16" y="30"/>
                  </a:lnTo>
                  <a:close/>
                </a:path>
              </a:pathLst>
            </a:custGeom>
            <a:solidFill>
              <a:srgbClr val="FFCD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îşļïďè"/>
            <p:cNvSpPr/>
            <p:nvPr/>
          </p:nvSpPr>
          <p:spPr bwMode="auto">
            <a:xfrm>
              <a:off x="5314951" y="3873500"/>
              <a:ext cx="1508125" cy="871538"/>
            </a:xfrm>
            <a:custGeom>
              <a:avLst/>
              <a:gdLst>
                <a:gd name="T0" fmla="*/ 377 w 457"/>
                <a:gd name="T1" fmla="*/ 180 h 264"/>
                <a:gd name="T2" fmla="*/ 457 w 457"/>
                <a:gd name="T3" fmla="*/ 134 h 264"/>
                <a:gd name="T4" fmla="*/ 457 w 457"/>
                <a:gd name="T5" fmla="*/ 134 h 264"/>
                <a:gd name="T6" fmla="*/ 457 w 457"/>
                <a:gd name="T7" fmla="*/ 134 h 264"/>
                <a:gd name="T8" fmla="*/ 376 w 457"/>
                <a:gd name="T9" fmla="*/ 87 h 264"/>
                <a:gd name="T10" fmla="*/ 378 w 457"/>
                <a:gd name="T11" fmla="*/ 48 h 264"/>
                <a:gd name="T12" fmla="*/ 308 w 457"/>
                <a:gd name="T13" fmla="*/ 47 h 264"/>
                <a:gd name="T14" fmla="*/ 227 w 457"/>
                <a:gd name="T15" fmla="*/ 0 h 264"/>
                <a:gd name="T16" fmla="*/ 147 w 457"/>
                <a:gd name="T17" fmla="*/ 46 h 264"/>
                <a:gd name="T18" fmla="*/ 162 w 457"/>
                <a:gd name="T19" fmla="*/ 63 h 264"/>
                <a:gd name="T20" fmla="*/ 148 w 457"/>
                <a:gd name="T21" fmla="*/ 85 h 264"/>
                <a:gd name="T22" fmla="*/ 80 w 457"/>
                <a:gd name="T23" fmla="*/ 85 h 264"/>
                <a:gd name="T24" fmla="*/ 0 w 457"/>
                <a:gd name="T25" fmla="*/ 131 h 264"/>
                <a:gd name="T26" fmla="*/ 230 w 457"/>
                <a:gd name="T27" fmla="*/ 264 h 264"/>
                <a:gd name="T28" fmla="*/ 310 w 457"/>
                <a:gd name="T29" fmla="*/ 219 h 264"/>
                <a:gd name="T30" fmla="*/ 378 w 457"/>
                <a:gd name="T31" fmla="*/ 219 h 264"/>
                <a:gd name="T32" fmla="*/ 377 w 457"/>
                <a:gd name="T33" fmla="*/ 18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7" h="264">
                  <a:moveTo>
                    <a:pt x="377" y="180"/>
                  </a:moveTo>
                  <a:cubicBezTo>
                    <a:pt x="457" y="134"/>
                    <a:pt x="457" y="134"/>
                    <a:pt x="457" y="134"/>
                  </a:cubicBezTo>
                  <a:cubicBezTo>
                    <a:pt x="457" y="134"/>
                    <a:pt x="457" y="134"/>
                    <a:pt x="457" y="134"/>
                  </a:cubicBezTo>
                  <a:cubicBezTo>
                    <a:pt x="457" y="134"/>
                    <a:pt x="457" y="134"/>
                    <a:pt x="457" y="134"/>
                  </a:cubicBezTo>
                  <a:cubicBezTo>
                    <a:pt x="376" y="87"/>
                    <a:pt x="376" y="87"/>
                    <a:pt x="376" y="87"/>
                  </a:cubicBezTo>
                  <a:cubicBezTo>
                    <a:pt x="396" y="77"/>
                    <a:pt x="396" y="59"/>
                    <a:pt x="378" y="48"/>
                  </a:cubicBezTo>
                  <a:cubicBezTo>
                    <a:pt x="359" y="37"/>
                    <a:pt x="327" y="37"/>
                    <a:pt x="308" y="47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47" y="46"/>
                    <a:pt x="159" y="52"/>
                    <a:pt x="162" y="63"/>
                  </a:cubicBezTo>
                  <a:cubicBezTo>
                    <a:pt x="163" y="71"/>
                    <a:pt x="158" y="79"/>
                    <a:pt x="148" y="85"/>
                  </a:cubicBezTo>
                  <a:cubicBezTo>
                    <a:pt x="129" y="96"/>
                    <a:pt x="99" y="96"/>
                    <a:pt x="80" y="85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230" y="264"/>
                    <a:pt x="230" y="264"/>
                    <a:pt x="230" y="264"/>
                  </a:cubicBezTo>
                  <a:cubicBezTo>
                    <a:pt x="310" y="219"/>
                    <a:pt x="310" y="219"/>
                    <a:pt x="310" y="219"/>
                  </a:cubicBezTo>
                  <a:cubicBezTo>
                    <a:pt x="329" y="229"/>
                    <a:pt x="359" y="230"/>
                    <a:pt x="378" y="219"/>
                  </a:cubicBezTo>
                  <a:cubicBezTo>
                    <a:pt x="396" y="208"/>
                    <a:pt x="396" y="191"/>
                    <a:pt x="377" y="180"/>
                  </a:cubicBezTo>
                  <a:close/>
                </a:path>
              </a:pathLst>
            </a:custGeom>
            <a:solidFill>
              <a:srgbClr val="005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ïṩľïdé"/>
            <p:cNvSpPr/>
            <p:nvPr/>
          </p:nvSpPr>
          <p:spPr bwMode="auto">
            <a:xfrm>
              <a:off x="5127626" y="2409825"/>
              <a:ext cx="1554163" cy="1331913"/>
            </a:xfrm>
            <a:custGeom>
              <a:avLst/>
              <a:gdLst>
                <a:gd name="T0" fmla="*/ 0 w 471"/>
                <a:gd name="T1" fmla="*/ 170 h 404"/>
                <a:gd name="T2" fmla="*/ 81 w 471"/>
                <a:gd name="T3" fmla="*/ 216 h 404"/>
                <a:gd name="T4" fmla="*/ 79 w 471"/>
                <a:gd name="T5" fmla="*/ 255 h 404"/>
                <a:gd name="T6" fmla="*/ 149 w 471"/>
                <a:gd name="T7" fmla="*/ 357 h 404"/>
                <a:gd name="T8" fmla="*/ 230 w 471"/>
                <a:gd name="T9" fmla="*/ 404 h 404"/>
                <a:gd name="T10" fmla="*/ 314 w 471"/>
                <a:gd name="T11" fmla="*/ 358 h 404"/>
                <a:gd name="T12" fmla="*/ 315 w 471"/>
                <a:gd name="T13" fmla="*/ 358 h 404"/>
                <a:gd name="T14" fmla="*/ 316 w 471"/>
                <a:gd name="T15" fmla="*/ 319 h 404"/>
                <a:gd name="T16" fmla="*/ 386 w 471"/>
                <a:gd name="T17" fmla="*/ 320 h 404"/>
                <a:gd name="T18" fmla="*/ 471 w 471"/>
                <a:gd name="T19" fmla="*/ 275 h 404"/>
                <a:gd name="T20" fmla="*/ 240 w 471"/>
                <a:gd name="T21" fmla="*/ 0 h 404"/>
                <a:gd name="T22" fmla="*/ 0 w 471"/>
                <a:gd name="T23" fmla="*/ 17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04">
                  <a:moveTo>
                    <a:pt x="0" y="170"/>
                  </a:moveTo>
                  <a:cubicBezTo>
                    <a:pt x="81" y="216"/>
                    <a:pt x="81" y="216"/>
                    <a:pt x="81" y="216"/>
                  </a:cubicBezTo>
                  <a:cubicBezTo>
                    <a:pt x="61" y="227"/>
                    <a:pt x="60" y="244"/>
                    <a:pt x="79" y="255"/>
                  </a:cubicBezTo>
                  <a:cubicBezTo>
                    <a:pt x="98" y="266"/>
                    <a:pt x="130" y="368"/>
                    <a:pt x="149" y="357"/>
                  </a:cubicBezTo>
                  <a:cubicBezTo>
                    <a:pt x="230" y="404"/>
                    <a:pt x="230" y="404"/>
                    <a:pt x="230" y="404"/>
                  </a:cubicBezTo>
                  <a:cubicBezTo>
                    <a:pt x="314" y="358"/>
                    <a:pt x="314" y="358"/>
                    <a:pt x="314" y="358"/>
                  </a:cubicBezTo>
                  <a:cubicBezTo>
                    <a:pt x="315" y="358"/>
                    <a:pt x="315" y="358"/>
                    <a:pt x="315" y="358"/>
                  </a:cubicBezTo>
                  <a:cubicBezTo>
                    <a:pt x="296" y="347"/>
                    <a:pt x="297" y="330"/>
                    <a:pt x="316" y="319"/>
                  </a:cubicBezTo>
                  <a:cubicBezTo>
                    <a:pt x="336" y="309"/>
                    <a:pt x="367" y="309"/>
                    <a:pt x="386" y="320"/>
                  </a:cubicBezTo>
                  <a:cubicBezTo>
                    <a:pt x="471" y="275"/>
                    <a:pt x="471" y="275"/>
                    <a:pt x="471" y="275"/>
                  </a:cubicBezTo>
                  <a:cubicBezTo>
                    <a:pt x="240" y="0"/>
                    <a:pt x="240" y="0"/>
                    <a:pt x="240" y="0"/>
                  </a:cubicBezTo>
                  <a:lnTo>
                    <a:pt x="0" y="170"/>
                  </a:lnTo>
                  <a:close/>
                </a:path>
              </a:pathLst>
            </a:custGeom>
            <a:solidFill>
              <a:srgbClr val="006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i$ľîdè"/>
            <p:cNvSpPr/>
            <p:nvPr/>
          </p:nvSpPr>
          <p:spPr bwMode="auto">
            <a:xfrm>
              <a:off x="4375151" y="2970213"/>
              <a:ext cx="1511300" cy="1196975"/>
            </a:xfrm>
            <a:custGeom>
              <a:avLst/>
              <a:gdLst>
                <a:gd name="T0" fmla="*/ 378 w 458"/>
                <a:gd name="T1" fmla="*/ 280 h 363"/>
                <a:gd name="T2" fmla="*/ 458 w 458"/>
                <a:gd name="T3" fmla="*/ 234 h 363"/>
                <a:gd name="T4" fmla="*/ 377 w 458"/>
                <a:gd name="T5" fmla="*/ 187 h 363"/>
                <a:gd name="T6" fmla="*/ 309 w 458"/>
                <a:gd name="T7" fmla="*/ 85 h 363"/>
                <a:gd name="T8" fmla="*/ 294 w 458"/>
                <a:gd name="T9" fmla="*/ 65 h 363"/>
                <a:gd name="T10" fmla="*/ 294 w 458"/>
                <a:gd name="T11" fmla="*/ 65 h 363"/>
                <a:gd name="T12" fmla="*/ 294 w 458"/>
                <a:gd name="T13" fmla="*/ 38 h 363"/>
                <a:gd name="T14" fmla="*/ 227 w 458"/>
                <a:gd name="T15" fmla="*/ 0 h 363"/>
                <a:gd name="T16" fmla="*/ 0 w 458"/>
                <a:gd name="T17" fmla="*/ 232 h 363"/>
                <a:gd name="T18" fmla="*/ 231 w 458"/>
                <a:gd name="T19" fmla="*/ 363 h 363"/>
                <a:gd name="T20" fmla="*/ 310 w 458"/>
                <a:gd name="T21" fmla="*/ 318 h 363"/>
                <a:gd name="T22" fmla="*/ 310 w 458"/>
                <a:gd name="T23" fmla="*/ 318 h 363"/>
                <a:gd name="T24" fmla="*/ 310 w 458"/>
                <a:gd name="T25" fmla="*/ 318 h 363"/>
                <a:gd name="T26" fmla="*/ 378 w 458"/>
                <a:gd name="T27" fmla="*/ 319 h 363"/>
                <a:gd name="T28" fmla="*/ 378 w 458"/>
                <a:gd name="T29" fmla="*/ 28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8" h="363">
                  <a:moveTo>
                    <a:pt x="378" y="280"/>
                  </a:moveTo>
                  <a:cubicBezTo>
                    <a:pt x="458" y="234"/>
                    <a:pt x="458" y="234"/>
                    <a:pt x="458" y="234"/>
                  </a:cubicBezTo>
                  <a:cubicBezTo>
                    <a:pt x="377" y="187"/>
                    <a:pt x="377" y="187"/>
                    <a:pt x="377" y="187"/>
                  </a:cubicBezTo>
                  <a:cubicBezTo>
                    <a:pt x="358" y="198"/>
                    <a:pt x="328" y="96"/>
                    <a:pt x="309" y="85"/>
                  </a:cubicBezTo>
                  <a:cubicBezTo>
                    <a:pt x="299" y="80"/>
                    <a:pt x="294" y="73"/>
                    <a:pt x="294" y="65"/>
                  </a:cubicBezTo>
                  <a:cubicBezTo>
                    <a:pt x="294" y="65"/>
                    <a:pt x="294" y="65"/>
                    <a:pt x="294" y="65"/>
                  </a:cubicBezTo>
                  <a:cubicBezTo>
                    <a:pt x="294" y="38"/>
                    <a:pt x="294" y="38"/>
                    <a:pt x="294" y="38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231" y="363"/>
                    <a:pt x="231" y="363"/>
                    <a:pt x="231" y="363"/>
                  </a:cubicBezTo>
                  <a:cubicBezTo>
                    <a:pt x="310" y="318"/>
                    <a:pt x="310" y="318"/>
                    <a:pt x="310" y="318"/>
                  </a:cubicBezTo>
                  <a:cubicBezTo>
                    <a:pt x="310" y="318"/>
                    <a:pt x="310" y="318"/>
                    <a:pt x="310" y="318"/>
                  </a:cubicBezTo>
                  <a:cubicBezTo>
                    <a:pt x="310" y="318"/>
                    <a:pt x="310" y="318"/>
                    <a:pt x="310" y="318"/>
                  </a:cubicBezTo>
                  <a:cubicBezTo>
                    <a:pt x="329" y="329"/>
                    <a:pt x="360" y="329"/>
                    <a:pt x="378" y="319"/>
                  </a:cubicBezTo>
                  <a:cubicBezTo>
                    <a:pt x="397" y="308"/>
                    <a:pt x="397" y="290"/>
                    <a:pt x="378" y="280"/>
                  </a:cubicBezTo>
                  <a:close/>
                </a:path>
              </a:pathLst>
            </a:custGeom>
            <a:solidFill>
              <a:srgbClr val="005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ïşḻiďé"/>
            <p:cNvSpPr/>
            <p:nvPr/>
          </p:nvSpPr>
          <p:spPr bwMode="auto">
            <a:xfrm>
              <a:off x="6070601" y="3444875"/>
              <a:ext cx="1554163" cy="863600"/>
            </a:xfrm>
            <a:custGeom>
              <a:avLst/>
              <a:gdLst>
                <a:gd name="T0" fmla="*/ 148 w 471"/>
                <a:gd name="T1" fmla="*/ 215 h 262"/>
                <a:gd name="T2" fmla="*/ 228 w 471"/>
                <a:gd name="T3" fmla="*/ 262 h 262"/>
                <a:gd name="T4" fmla="*/ 471 w 471"/>
                <a:gd name="T5" fmla="*/ 136 h 262"/>
                <a:gd name="T6" fmla="*/ 242 w 471"/>
                <a:gd name="T7" fmla="*/ 0 h 262"/>
                <a:gd name="T8" fmla="*/ 157 w 471"/>
                <a:gd name="T9" fmla="*/ 44 h 262"/>
                <a:gd name="T10" fmla="*/ 157 w 471"/>
                <a:gd name="T11" fmla="*/ 44 h 262"/>
                <a:gd name="T12" fmla="*/ 157 w 471"/>
                <a:gd name="T13" fmla="*/ 44 h 262"/>
                <a:gd name="T14" fmla="*/ 87 w 471"/>
                <a:gd name="T15" fmla="*/ 43 h 262"/>
                <a:gd name="T16" fmla="*/ 85 w 471"/>
                <a:gd name="T17" fmla="*/ 82 h 262"/>
                <a:gd name="T18" fmla="*/ 0 w 471"/>
                <a:gd name="T19" fmla="*/ 127 h 262"/>
                <a:gd name="T20" fmla="*/ 80 w 471"/>
                <a:gd name="T21" fmla="*/ 174 h 262"/>
                <a:gd name="T22" fmla="*/ 150 w 471"/>
                <a:gd name="T23" fmla="*/ 176 h 262"/>
                <a:gd name="T24" fmla="*/ 148 w 471"/>
                <a:gd name="T25" fmla="*/ 215 h 262"/>
                <a:gd name="T26" fmla="*/ 89 w 471"/>
                <a:gd name="T27" fmla="*/ 84 h 262"/>
                <a:gd name="T28" fmla="*/ 89 w 471"/>
                <a:gd name="T29" fmla="*/ 8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1" h="262">
                  <a:moveTo>
                    <a:pt x="148" y="215"/>
                  </a:moveTo>
                  <a:cubicBezTo>
                    <a:pt x="228" y="262"/>
                    <a:pt x="228" y="262"/>
                    <a:pt x="228" y="262"/>
                  </a:cubicBezTo>
                  <a:cubicBezTo>
                    <a:pt x="471" y="136"/>
                    <a:pt x="471" y="136"/>
                    <a:pt x="471" y="136"/>
                  </a:cubicBezTo>
                  <a:cubicBezTo>
                    <a:pt x="242" y="0"/>
                    <a:pt x="242" y="0"/>
                    <a:pt x="242" y="0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38" y="33"/>
                    <a:pt x="107" y="33"/>
                    <a:pt x="87" y="43"/>
                  </a:cubicBezTo>
                  <a:cubicBezTo>
                    <a:pt x="67" y="53"/>
                    <a:pt x="66" y="71"/>
                    <a:pt x="85" y="82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80" y="174"/>
                    <a:pt x="80" y="174"/>
                    <a:pt x="80" y="174"/>
                  </a:cubicBezTo>
                  <a:cubicBezTo>
                    <a:pt x="100" y="164"/>
                    <a:pt x="131" y="165"/>
                    <a:pt x="150" y="176"/>
                  </a:cubicBezTo>
                  <a:cubicBezTo>
                    <a:pt x="169" y="187"/>
                    <a:pt x="168" y="204"/>
                    <a:pt x="148" y="215"/>
                  </a:cubicBezTo>
                  <a:close/>
                  <a:moveTo>
                    <a:pt x="89" y="84"/>
                  </a:moveTo>
                  <a:cubicBezTo>
                    <a:pt x="89" y="84"/>
                    <a:pt x="89" y="84"/>
                    <a:pt x="89" y="84"/>
                  </a:cubicBezTo>
                  <a:close/>
                </a:path>
              </a:pathLst>
            </a:custGeom>
            <a:solidFill>
              <a:srgbClr val="006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íṥļiďe"/>
            <p:cNvSpPr/>
            <p:nvPr/>
          </p:nvSpPr>
          <p:spPr bwMode="auto">
            <a:xfrm>
              <a:off x="5127626" y="1882775"/>
              <a:ext cx="820738" cy="942975"/>
            </a:xfrm>
            <a:custGeom>
              <a:avLst/>
              <a:gdLst>
                <a:gd name="T0" fmla="*/ 0 w 517"/>
                <a:gd name="T1" fmla="*/ 0 h 594"/>
                <a:gd name="T2" fmla="*/ 0 w 517"/>
                <a:gd name="T3" fmla="*/ 320 h 594"/>
                <a:gd name="T4" fmla="*/ 118 w 517"/>
                <a:gd name="T5" fmla="*/ 432 h 594"/>
                <a:gd name="T6" fmla="*/ 112 w 517"/>
                <a:gd name="T7" fmla="*/ 473 h 594"/>
                <a:gd name="T8" fmla="*/ 177 w 517"/>
                <a:gd name="T9" fmla="*/ 536 h 594"/>
                <a:gd name="T10" fmla="*/ 289 w 517"/>
                <a:gd name="T11" fmla="*/ 519 h 594"/>
                <a:gd name="T12" fmla="*/ 314 w 517"/>
                <a:gd name="T13" fmla="*/ 513 h 594"/>
                <a:gd name="T14" fmla="*/ 478 w 517"/>
                <a:gd name="T15" fmla="*/ 594 h 594"/>
                <a:gd name="T16" fmla="*/ 517 w 517"/>
                <a:gd name="T17" fmla="*/ 299 h 594"/>
                <a:gd name="T18" fmla="*/ 478 w 517"/>
                <a:gd name="T19" fmla="*/ 224 h 594"/>
                <a:gd name="T20" fmla="*/ 345 w 517"/>
                <a:gd name="T21" fmla="*/ 120 h 594"/>
                <a:gd name="T22" fmla="*/ 0 w 517"/>
                <a:gd name="T2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7" h="594">
                  <a:moveTo>
                    <a:pt x="0" y="0"/>
                  </a:moveTo>
                  <a:lnTo>
                    <a:pt x="0" y="320"/>
                  </a:lnTo>
                  <a:lnTo>
                    <a:pt x="118" y="432"/>
                  </a:lnTo>
                  <a:lnTo>
                    <a:pt x="112" y="473"/>
                  </a:lnTo>
                  <a:lnTo>
                    <a:pt x="177" y="536"/>
                  </a:lnTo>
                  <a:lnTo>
                    <a:pt x="289" y="519"/>
                  </a:lnTo>
                  <a:lnTo>
                    <a:pt x="314" y="513"/>
                  </a:lnTo>
                  <a:lnTo>
                    <a:pt x="478" y="594"/>
                  </a:lnTo>
                  <a:lnTo>
                    <a:pt x="517" y="299"/>
                  </a:lnTo>
                  <a:lnTo>
                    <a:pt x="478" y="224"/>
                  </a:lnTo>
                  <a:lnTo>
                    <a:pt x="345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00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ïṣ1îḋé"/>
            <p:cNvSpPr/>
            <p:nvPr/>
          </p:nvSpPr>
          <p:spPr bwMode="auto">
            <a:xfrm>
              <a:off x="5127626" y="1882775"/>
              <a:ext cx="820738" cy="942975"/>
            </a:xfrm>
            <a:custGeom>
              <a:avLst/>
              <a:gdLst>
                <a:gd name="T0" fmla="*/ 0 w 517"/>
                <a:gd name="T1" fmla="*/ 0 h 594"/>
                <a:gd name="T2" fmla="*/ 0 w 517"/>
                <a:gd name="T3" fmla="*/ 320 h 594"/>
                <a:gd name="T4" fmla="*/ 118 w 517"/>
                <a:gd name="T5" fmla="*/ 432 h 594"/>
                <a:gd name="T6" fmla="*/ 112 w 517"/>
                <a:gd name="T7" fmla="*/ 473 h 594"/>
                <a:gd name="T8" fmla="*/ 177 w 517"/>
                <a:gd name="T9" fmla="*/ 536 h 594"/>
                <a:gd name="T10" fmla="*/ 289 w 517"/>
                <a:gd name="T11" fmla="*/ 519 h 594"/>
                <a:gd name="T12" fmla="*/ 314 w 517"/>
                <a:gd name="T13" fmla="*/ 513 h 594"/>
                <a:gd name="T14" fmla="*/ 478 w 517"/>
                <a:gd name="T15" fmla="*/ 594 h 594"/>
                <a:gd name="T16" fmla="*/ 517 w 517"/>
                <a:gd name="T17" fmla="*/ 299 h 594"/>
                <a:gd name="T18" fmla="*/ 478 w 517"/>
                <a:gd name="T19" fmla="*/ 224 h 594"/>
                <a:gd name="T20" fmla="*/ 345 w 517"/>
                <a:gd name="T21" fmla="*/ 12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7" h="594">
                  <a:moveTo>
                    <a:pt x="0" y="0"/>
                  </a:moveTo>
                  <a:lnTo>
                    <a:pt x="0" y="320"/>
                  </a:lnTo>
                  <a:lnTo>
                    <a:pt x="118" y="432"/>
                  </a:lnTo>
                  <a:lnTo>
                    <a:pt x="112" y="473"/>
                  </a:lnTo>
                  <a:lnTo>
                    <a:pt x="177" y="536"/>
                  </a:lnTo>
                  <a:lnTo>
                    <a:pt x="289" y="519"/>
                  </a:lnTo>
                  <a:lnTo>
                    <a:pt x="314" y="513"/>
                  </a:lnTo>
                  <a:lnTo>
                    <a:pt x="478" y="594"/>
                  </a:lnTo>
                  <a:lnTo>
                    <a:pt x="517" y="299"/>
                  </a:lnTo>
                  <a:lnTo>
                    <a:pt x="478" y="224"/>
                  </a:lnTo>
                  <a:lnTo>
                    <a:pt x="345" y="1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isľîdè"/>
            <p:cNvSpPr/>
            <p:nvPr/>
          </p:nvSpPr>
          <p:spPr bwMode="auto">
            <a:xfrm>
              <a:off x="5275263" y="2087563"/>
              <a:ext cx="344488" cy="688975"/>
            </a:xfrm>
            <a:custGeom>
              <a:avLst/>
              <a:gdLst>
                <a:gd name="T0" fmla="*/ 217 w 217"/>
                <a:gd name="T1" fmla="*/ 49 h 434"/>
                <a:gd name="T2" fmla="*/ 217 w 217"/>
                <a:gd name="T3" fmla="*/ 384 h 434"/>
                <a:gd name="T4" fmla="*/ 100 w 217"/>
                <a:gd name="T5" fmla="*/ 434 h 434"/>
                <a:gd name="T6" fmla="*/ 0 w 217"/>
                <a:gd name="T7" fmla="*/ 411 h 434"/>
                <a:gd name="T8" fmla="*/ 44 w 217"/>
                <a:gd name="T9" fmla="*/ 326 h 434"/>
                <a:gd name="T10" fmla="*/ 44 w 217"/>
                <a:gd name="T11" fmla="*/ 8 h 434"/>
                <a:gd name="T12" fmla="*/ 86 w 217"/>
                <a:gd name="T13" fmla="*/ 0 h 434"/>
                <a:gd name="T14" fmla="*/ 217 w 217"/>
                <a:gd name="T15" fmla="*/ 49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434">
                  <a:moveTo>
                    <a:pt x="217" y="49"/>
                  </a:moveTo>
                  <a:lnTo>
                    <a:pt x="217" y="384"/>
                  </a:lnTo>
                  <a:lnTo>
                    <a:pt x="100" y="434"/>
                  </a:lnTo>
                  <a:lnTo>
                    <a:pt x="0" y="411"/>
                  </a:lnTo>
                  <a:lnTo>
                    <a:pt x="44" y="326"/>
                  </a:lnTo>
                  <a:lnTo>
                    <a:pt x="44" y="8"/>
                  </a:lnTo>
                  <a:lnTo>
                    <a:pt x="86" y="0"/>
                  </a:lnTo>
                  <a:lnTo>
                    <a:pt x="217" y="49"/>
                  </a:lnTo>
                  <a:close/>
                </a:path>
              </a:pathLst>
            </a:custGeom>
            <a:solidFill>
              <a:srgbClr val="590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işḷîḓe"/>
            <p:cNvSpPr/>
            <p:nvPr/>
          </p:nvSpPr>
          <p:spPr bwMode="auto">
            <a:xfrm>
              <a:off x="5275263" y="2087563"/>
              <a:ext cx="344488" cy="688975"/>
            </a:xfrm>
            <a:custGeom>
              <a:avLst/>
              <a:gdLst>
                <a:gd name="T0" fmla="*/ 217 w 217"/>
                <a:gd name="T1" fmla="*/ 49 h 434"/>
                <a:gd name="T2" fmla="*/ 217 w 217"/>
                <a:gd name="T3" fmla="*/ 384 h 434"/>
                <a:gd name="T4" fmla="*/ 100 w 217"/>
                <a:gd name="T5" fmla="*/ 434 h 434"/>
                <a:gd name="T6" fmla="*/ 0 w 217"/>
                <a:gd name="T7" fmla="*/ 411 h 434"/>
                <a:gd name="T8" fmla="*/ 44 w 217"/>
                <a:gd name="T9" fmla="*/ 326 h 434"/>
                <a:gd name="T10" fmla="*/ 44 w 217"/>
                <a:gd name="T11" fmla="*/ 8 h 434"/>
                <a:gd name="T12" fmla="*/ 86 w 217"/>
                <a:gd name="T1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434">
                  <a:moveTo>
                    <a:pt x="217" y="49"/>
                  </a:moveTo>
                  <a:lnTo>
                    <a:pt x="217" y="384"/>
                  </a:lnTo>
                  <a:lnTo>
                    <a:pt x="100" y="434"/>
                  </a:lnTo>
                  <a:lnTo>
                    <a:pt x="0" y="411"/>
                  </a:lnTo>
                  <a:lnTo>
                    <a:pt x="44" y="326"/>
                  </a:lnTo>
                  <a:lnTo>
                    <a:pt x="44" y="8"/>
                  </a:lnTo>
                  <a:lnTo>
                    <a:pt x="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ïṥliḍê"/>
            <p:cNvSpPr/>
            <p:nvPr/>
          </p:nvSpPr>
          <p:spPr bwMode="auto">
            <a:xfrm>
              <a:off x="5137151" y="2825750"/>
              <a:ext cx="749300" cy="1335088"/>
            </a:xfrm>
            <a:custGeom>
              <a:avLst/>
              <a:gdLst>
                <a:gd name="T0" fmla="*/ 0 w 472"/>
                <a:gd name="T1" fmla="*/ 272 h 841"/>
                <a:gd name="T2" fmla="*/ 0 w 472"/>
                <a:gd name="T3" fmla="*/ 841 h 841"/>
                <a:gd name="T4" fmla="*/ 472 w 472"/>
                <a:gd name="T5" fmla="*/ 571 h 841"/>
                <a:gd name="T6" fmla="*/ 472 w 472"/>
                <a:gd name="T7" fmla="*/ 0 h 841"/>
                <a:gd name="T8" fmla="*/ 283 w 472"/>
                <a:gd name="T9" fmla="*/ 100 h 841"/>
                <a:gd name="T10" fmla="*/ 0 w 472"/>
                <a:gd name="T11" fmla="*/ 272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2" h="841">
                  <a:moveTo>
                    <a:pt x="0" y="272"/>
                  </a:moveTo>
                  <a:lnTo>
                    <a:pt x="0" y="841"/>
                  </a:lnTo>
                  <a:lnTo>
                    <a:pt x="472" y="571"/>
                  </a:lnTo>
                  <a:lnTo>
                    <a:pt x="472" y="0"/>
                  </a:lnTo>
                  <a:lnTo>
                    <a:pt x="283" y="100"/>
                  </a:lnTo>
                  <a:lnTo>
                    <a:pt x="0" y="272"/>
                  </a:lnTo>
                  <a:close/>
                </a:path>
              </a:pathLst>
            </a:custGeom>
            <a:solidFill>
              <a:srgbClr val="004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ïś1iḋè"/>
            <p:cNvSpPr/>
            <p:nvPr/>
          </p:nvSpPr>
          <p:spPr bwMode="auto">
            <a:xfrm>
              <a:off x="5137151" y="2825750"/>
              <a:ext cx="749300" cy="1335088"/>
            </a:xfrm>
            <a:custGeom>
              <a:avLst/>
              <a:gdLst>
                <a:gd name="T0" fmla="*/ 0 w 472"/>
                <a:gd name="T1" fmla="*/ 272 h 841"/>
                <a:gd name="T2" fmla="*/ 0 w 472"/>
                <a:gd name="T3" fmla="*/ 841 h 841"/>
                <a:gd name="T4" fmla="*/ 472 w 472"/>
                <a:gd name="T5" fmla="*/ 571 h 841"/>
                <a:gd name="T6" fmla="*/ 472 w 472"/>
                <a:gd name="T7" fmla="*/ 0 h 841"/>
                <a:gd name="T8" fmla="*/ 283 w 472"/>
                <a:gd name="T9" fmla="*/ 100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841">
                  <a:moveTo>
                    <a:pt x="0" y="272"/>
                  </a:moveTo>
                  <a:lnTo>
                    <a:pt x="0" y="841"/>
                  </a:lnTo>
                  <a:lnTo>
                    <a:pt x="472" y="571"/>
                  </a:lnTo>
                  <a:lnTo>
                    <a:pt x="472" y="0"/>
                  </a:lnTo>
                  <a:lnTo>
                    <a:pt x="283" y="1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ïŝľiďè"/>
            <p:cNvSpPr/>
            <p:nvPr/>
          </p:nvSpPr>
          <p:spPr bwMode="auto">
            <a:xfrm>
              <a:off x="5391151" y="3022600"/>
              <a:ext cx="293688" cy="1025525"/>
            </a:xfrm>
            <a:custGeom>
              <a:avLst/>
              <a:gdLst>
                <a:gd name="T0" fmla="*/ 2 w 89"/>
                <a:gd name="T1" fmla="*/ 300 h 311"/>
                <a:gd name="T2" fmla="*/ 3 w 89"/>
                <a:gd name="T3" fmla="*/ 300 h 311"/>
                <a:gd name="T4" fmla="*/ 70 w 89"/>
                <a:gd name="T5" fmla="*/ 300 h 311"/>
                <a:gd name="T6" fmla="*/ 84 w 89"/>
                <a:gd name="T7" fmla="*/ 278 h 311"/>
                <a:gd name="T8" fmla="*/ 84 w 89"/>
                <a:gd name="T9" fmla="*/ 278 h 311"/>
                <a:gd name="T10" fmla="*/ 84 w 89"/>
                <a:gd name="T11" fmla="*/ 253 h 311"/>
                <a:gd name="T12" fmla="*/ 84 w 89"/>
                <a:gd name="T13" fmla="*/ 1 h 311"/>
                <a:gd name="T14" fmla="*/ 45 w 89"/>
                <a:gd name="T15" fmla="*/ 1 h 311"/>
                <a:gd name="T16" fmla="*/ 0 w 89"/>
                <a:gd name="T17" fmla="*/ 2 h 311"/>
                <a:gd name="T18" fmla="*/ 2 w 89"/>
                <a:gd name="T19" fmla="*/ 25 h 311"/>
                <a:gd name="T20" fmla="*/ 2 w 89"/>
                <a:gd name="T21" fmla="*/ 30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311">
                  <a:moveTo>
                    <a:pt x="2" y="300"/>
                  </a:moveTo>
                  <a:cubicBezTo>
                    <a:pt x="3" y="300"/>
                    <a:pt x="3" y="300"/>
                    <a:pt x="3" y="300"/>
                  </a:cubicBezTo>
                  <a:cubicBezTo>
                    <a:pt x="22" y="311"/>
                    <a:pt x="52" y="310"/>
                    <a:pt x="70" y="300"/>
                  </a:cubicBezTo>
                  <a:cubicBezTo>
                    <a:pt x="81" y="294"/>
                    <a:pt x="85" y="286"/>
                    <a:pt x="84" y="278"/>
                  </a:cubicBezTo>
                  <a:cubicBezTo>
                    <a:pt x="84" y="278"/>
                    <a:pt x="84" y="278"/>
                    <a:pt x="84" y="278"/>
                  </a:cubicBezTo>
                  <a:cubicBezTo>
                    <a:pt x="84" y="253"/>
                    <a:pt x="84" y="253"/>
                    <a:pt x="84" y="253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4" y="1"/>
                    <a:pt x="89" y="0"/>
                    <a:pt x="45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5"/>
                    <a:pt x="2" y="25"/>
                    <a:pt x="2" y="25"/>
                  </a:cubicBezTo>
                  <a:lnTo>
                    <a:pt x="2" y="300"/>
                  </a:lnTo>
                  <a:close/>
                </a:path>
              </a:pathLst>
            </a:custGeom>
            <a:solidFill>
              <a:srgbClr val="002A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ṥḻïḑê"/>
            <p:cNvSpPr/>
            <p:nvPr/>
          </p:nvSpPr>
          <p:spPr bwMode="auto">
            <a:xfrm>
              <a:off x="4546601" y="2801938"/>
              <a:ext cx="149225" cy="103188"/>
            </a:xfrm>
            <a:custGeom>
              <a:avLst/>
              <a:gdLst>
                <a:gd name="T0" fmla="*/ 6 w 45"/>
                <a:gd name="T1" fmla="*/ 10 h 31"/>
                <a:gd name="T2" fmla="*/ 14 w 45"/>
                <a:gd name="T3" fmla="*/ 5 h 31"/>
                <a:gd name="T4" fmla="*/ 28 w 45"/>
                <a:gd name="T5" fmla="*/ 0 h 31"/>
                <a:gd name="T6" fmla="*/ 27 w 45"/>
                <a:gd name="T7" fmla="*/ 5 h 31"/>
                <a:gd name="T8" fmla="*/ 20 w 45"/>
                <a:gd name="T9" fmla="*/ 9 h 31"/>
                <a:gd name="T10" fmla="*/ 29 w 45"/>
                <a:gd name="T11" fmla="*/ 9 h 31"/>
                <a:gd name="T12" fmla="*/ 41 w 45"/>
                <a:gd name="T13" fmla="*/ 8 h 31"/>
                <a:gd name="T14" fmla="*/ 41 w 45"/>
                <a:gd name="T15" fmla="*/ 11 h 31"/>
                <a:gd name="T16" fmla="*/ 28 w 45"/>
                <a:gd name="T17" fmla="*/ 14 h 31"/>
                <a:gd name="T18" fmla="*/ 27 w 45"/>
                <a:gd name="T19" fmla="*/ 15 h 31"/>
                <a:gd name="T20" fmla="*/ 42 w 45"/>
                <a:gd name="T21" fmla="*/ 16 h 31"/>
                <a:gd name="T22" fmla="*/ 44 w 45"/>
                <a:gd name="T23" fmla="*/ 19 h 31"/>
                <a:gd name="T24" fmla="*/ 33 w 45"/>
                <a:gd name="T25" fmla="*/ 19 h 31"/>
                <a:gd name="T26" fmla="*/ 27 w 45"/>
                <a:gd name="T27" fmla="*/ 20 h 31"/>
                <a:gd name="T28" fmla="*/ 39 w 45"/>
                <a:gd name="T29" fmla="*/ 22 h 31"/>
                <a:gd name="T30" fmla="*/ 41 w 45"/>
                <a:gd name="T31" fmla="*/ 25 h 31"/>
                <a:gd name="T32" fmla="*/ 26 w 45"/>
                <a:gd name="T33" fmla="*/ 24 h 31"/>
                <a:gd name="T34" fmla="*/ 25 w 45"/>
                <a:gd name="T35" fmla="*/ 25 h 31"/>
                <a:gd name="T36" fmla="*/ 33 w 45"/>
                <a:gd name="T37" fmla="*/ 28 h 31"/>
                <a:gd name="T38" fmla="*/ 35 w 45"/>
                <a:gd name="T39" fmla="*/ 31 h 31"/>
                <a:gd name="T40" fmla="*/ 33 w 45"/>
                <a:gd name="T41" fmla="*/ 31 h 31"/>
                <a:gd name="T42" fmla="*/ 20 w 45"/>
                <a:gd name="T43" fmla="*/ 28 h 31"/>
                <a:gd name="T44" fmla="*/ 7 w 45"/>
                <a:gd name="T45" fmla="*/ 23 h 31"/>
                <a:gd name="T46" fmla="*/ 2 w 45"/>
                <a:gd name="T47" fmla="*/ 20 h 31"/>
                <a:gd name="T48" fmla="*/ 4 w 45"/>
                <a:gd name="T49" fmla="*/ 16 h 31"/>
                <a:gd name="T50" fmla="*/ 6 w 45"/>
                <a:gd name="T51" fmla="*/ 1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5" h="31">
                  <a:moveTo>
                    <a:pt x="6" y="10"/>
                  </a:moveTo>
                  <a:cubicBezTo>
                    <a:pt x="6" y="10"/>
                    <a:pt x="12" y="6"/>
                    <a:pt x="14" y="5"/>
                  </a:cubicBezTo>
                  <a:cubicBezTo>
                    <a:pt x="14" y="5"/>
                    <a:pt x="26" y="1"/>
                    <a:pt x="28" y="0"/>
                  </a:cubicBezTo>
                  <a:cubicBezTo>
                    <a:pt x="28" y="0"/>
                    <a:pt x="30" y="2"/>
                    <a:pt x="27" y="5"/>
                  </a:cubicBezTo>
                  <a:cubicBezTo>
                    <a:pt x="24" y="7"/>
                    <a:pt x="20" y="9"/>
                    <a:pt x="20" y="9"/>
                  </a:cubicBezTo>
                  <a:cubicBezTo>
                    <a:pt x="20" y="9"/>
                    <a:pt x="25" y="10"/>
                    <a:pt x="29" y="9"/>
                  </a:cubicBezTo>
                  <a:cubicBezTo>
                    <a:pt x="32" y="8"/>
                    <a:pt x="39" y="7"/>
                    <a:pt x="41" y="8"/>
                  </a:cubicBezTo>
                  <a:cubicBezTo>
                    <a:pt x="43" y="10"/>
                    <a:pt x="41" y="11"/>
                    <a:pt x="41" y="11"/>
                  </a:cubicBezTo>
                  <a:cubicBezTo>
                    <a:pt x="41" y="11"/>
                    <a:pt x="31" y="13"/>
                    <a:pt x="28" y="14"/>
                  </a:cubicBezTo>
                  <a:cubicBezTo>
                    <a:pt x="26" y="14"/>
                    <a:pt x="27" y="15"/>
                    <a:pt x="27" y="15"/>
                  </a:cubicBezTo>
                  <a:cubicBezTo>
                    <a:pt x="27" y="15"/>
                    <a:pt x="39" y="15"/>
                    <a:pt x="42" y="16"/>
                  </a:cubicBezTo>
                  <a:cubicBezTo>
                    <a:pt x="44" y="16"/>
                    <a:pt x="45" y="17"/>
                    <a:pt x="44" y="19"/>
                  </a:cubicBezTo>
                  <a:cubicBezTo>
                    <a:pt x="44" y="19"/>
                    <a:pt x="37" y="19"/>
                    <a:pt x="33" y="19"/>
                  </a:cubicBezTo>
                  <a:cubicBezTo>
                    <a:pt x="32" y="19"/>
                    <a:pt x="27" y="18"/>
                    <a:pt x="27" y="20"/>
                  </a:cubicBezTo>
                  <a:cubicBezTo>
                    <a:pt x="27" y="20"/>
                    <a:pt x="38" y="22"/>
                    <a:pt x="39" y="22"/>
                  </a:cubicBezTo>
                  <a:cubicBezTo>
                    <a:pt x="41" y="22"/>
                    <a:pt x="42" y="24"/>
                    <a:pt x="41" y="25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5" y="24"/>
                    <a:pt x="25" y="25"/>
                  </a:cubicBezTo>
                  <a:cubicBezTo>
                    <a:pt x="26" y="25"/>
                    <a:pt x="32" y="28"/>
                    <a:pt x="33" y="28"/>
                  </a:cubicBezTo>
                  <a:cubicBezTo>
                    <a:pt x="34" y="28"/>
                    <a:pt x="36" y="29"/>
                    <a:pt x="35" y="31"/>
                  </a:cubicBezTo>
                  <a:cubicBezTo>
                    <a:pt x="35" y="31"/>
                    <a:pt x="35" y="31"/>
                    <a:pt x="33" y="31"/>
                  </a:cubicBezTo>
                  <a:cubicBezTo>
                    <a:pt x="30" y="30"/>
                    <a:pt x="20" y="28"/>
                    <a:pt x="20" y="28"/>
                  </a:cubicBezTo>
                  <a:cubicBezTo>
                    <a:pt x="20" y="28"/>
                    <a:pt x="13" y="28"/>
                    <a:pt x="7" y="23"/>
                  </a:cubicBezTo>
                  <a:cubicBezTo>
                    <a:pt x="0" y="19"/>
                    <a:pt x="1" y="15"/>
                    <a:pt x="2" y="20"/>
                  </a:cubicBezTo>
                  <a:cubicBezTo>
                    <a:pt x="4" y="16"/>
                    <a:pt x="4" y="16"/>
                    <a:pt x="4" y="16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FFCD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ï$ḻîdê"/>
            <p:cNvSpPr/>
            <p:nvPr/>
          </p:nvSpPr>
          <p:spPr bwMode="auto">
            <a:xfrm>
              <a:off x="4375151" y="2390775"/>
              <a:ext cx="1511300" cy="866775"/>
            </a:xfrm>
            <a:custGeom>
              <a:avLst/>
              <a:gdLst>
                <a:gd name="T0" fmla="*/ 378 w 458"/>
                <a:gd name="T1" fmla="*/ 178 h 263"/>
                <a:gd name="T2" fmla="*/ 458 w 458"/>
                <a:gd name="T3" fmla="*/ 132 h 263"/>
                <a:gd name="T4" fmla="*/ 377 w 458"/>
                <a:gd name="T5" fmla="*/ 86 h 263"/>
                <a:gd name="T6" fmla="*/ 309 w 458"/>
                <a:gd name="T7" fmla="*/ 86 h 263"/>
                <a:gd name="T8" fmla="*/ 294 w 458"/>
                <a:gd name="T9" fmla="*/ 65 h 263"/>
                <a:gd name="T10" fmla="*/ 294 w 458"/>
                <a:gd name="T11" fmla="*/ 65 h 263"/>
                <a:gd name="T12" fmla="*/ 294 w 458"/>
                <a:gd name="T13" fmla="*/ 39 h 263"/>
                <a:gd name="T14" fmla="*/ 227 w 458"/>
                <a:gd name="T15" fmla="*/ 0 h 263"/>
                <a:gd name="T16" fmla="*/ 0 w 458"/>
                <a:gd name="T17" fmla="*/ 131 h 263"/>
                <a:gd name="T18" fmla="*/ 231 w 458"/>
                <a:gd name="T19" fmla="*/ 263 h 263"/>
                <a:gd name="T20" fmla="*/ 310 w 458"/>
                <a:gd name="T21" fmla="*/ 217 h 263"/>
                <a:gd name="T22" fmla="*/ 310 w 458"/>
                <a:gd name="T23" fmla="*/ 217 h 263"/>
                <a:gd name="T24" fmla="*/ 310 w 458"/>
                <a:gd name="T25" fmla="*/ 217 h 263"/>
                <a:gd name="T26" fmla="*/ 378 w 458"/>
                <a:gd name="T27" fmla="*/ 217 h 263"/>
                <a:gd name="T28" fmla="*/ 378 w 458"/>
                <a:gd name="T29" fmla="*/ 17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8" h="263">
                  <a:moveTo>
                    <a:pt x="378" y="178"/>
                  </a:moveTo>
                  <a:cubicBezTo>
                    <a:pt x="458" y="132"/>
                    <a:pt x="458" y="132"/>
                    <a:pt x="458" y="132"/>
                  </a:cubicBezTo>
                  <a:cubicBezTo>
                    <a:pt x="377" y="86"/>
                    <a:pt x="377" y="86"/>
                    <a:pt x="377" y="86"/>
                  </a:cubicBezTo>
                  <a:cubicBezTo>
                    <a:pt x="358" y="97"/>
                    <a:pt x="328" y="96"/>
                    <a:pt x="309" y="86"/>
                  </a:cubicBezTo>
                  <a:cubicBezTo>
                    <a:pt x="299" y="80"/>
                    <a:pt x="294" y="73"/>
                    <a:pt x="294" y="65"/>
                  </a:cubicBezTo>
                  <a:cubicBezTo>
                    <a:pt x="294" y="65"/>
                    <a:pt x="294" y="65"/>
                    <a:pt x="294" y="65"/>
                  </a:cubicBezTo>
                  <a:cubicBezTo>
                    <a:pt x="294" y="39"/>
                    <a:pt x="294" y="39"/>
                    <a:pt x="294" y="39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231" y="263"/>
                    <a:pt x="231" y="263"/>
                    <a:pt x="231" y="263"/>
                  </a:cubicBezTo>
                  <a:cubicBezTo>
                    <a:pt x="310" y="217"/>
                    <a:pt x="310" y="217"/>
                    <a:pt x="310" y="217"/>
                  </a:cubicBezTo>
                  <a:cubicBezTo>
                    <a:pt x="310" y="217"/>
                    <a:pt x="310" y="217"/>
                    <a:pt x="310" y="217"/>
                  </a:cubicBezTo>
                  <a:cubicBezTo>
                    <a:pt x="310" y="217"/>
                    <a:pt x="310" y="217"/>
                    <a:pt x="310" y="217"/>
                  </a:cubicBezTo>
                  <a:cubicBezTo>
                    <a:pt x="329" y="228"/>
                    <a:pt x="360" y="228"/>
                    <a:pt x="378" y="217"/>
                  </a:cubicBezTo>
                  <a:cubicBezTo>
                    <a:pt x="397" y="207"/>
                    <a:pt x="397" y="189"/>
                    <a:pt x="378" y="178"/>
                  </a:cubicBezTo>
                  <a:close/>
                </a:path>
              </a:pathLst>
            </a:custGeom>
            <a:solidFill>
              <a:srgbClr val="005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ïṧḷíḋè"/>
            <p:cNvSpPr/>
            <p:nvPr/>
          </p:nvSpPr>
          <p:spPr bwMode="auto">
            <a:xfrm>
              <a:off x="4778376" y="2620963"/>
              <a:ext cx="704850" cy="406400"/>
            </a:xfrm>
            <a:custGeom>
              <a:avLst/>
              <a:gdLst>
                <a:gd name="T0" fmla="*/ 176 w 214"/>
                <a:gd name="T1" fmla="*/ 83 h 123"/>
                <a:gd name="T2" fmla="*/ 214 w 214"/>
                <a:gd name="T3" fmla="*/ 62 h 123"/>
                <a:gd name="T4" fmla="*/ 176 w 214"/>
                <a:gd name="T5" fmla="*/ 40 h 123"/>
                <a:gd name="T6" fmla="*/ 144 w 214"/>
                <a:gd name="T7" fmla="*/ 40 h 123"/>
                <a:gd name="T8" fmla="*/ 137 w 214"/>
                <a:gd name="T9" fmla="*/ 31 h 123"/>
                <a:gd name="T10" fmla="*/ 137 w 214"/>
                <a:gd name="T11" fmla="*/ 31 h 123"/>
                <a:gd name="T12" fmla="*/ 137 w 214"/>
                <a:gd name="T13" fmla="*/ 18 h 123"/>
                <a:gd name="T14" fmla="*/ 106 w 214"/>
                <a:gd name="T15" fmla="*/ 0 h 123"/>
                <a:gd name="T16" fmla="*/ 0 w 214"/>
                <a:gd name="T17" fmla="*/ 61 h 123"/>
                <a:gd name="T18" fmla="*/ 108 w 214"/>
                <a:gd name="T19" fmla="*/ 123 h 123"/>
                <a:gd name="T20" fmla="*/ 145 w 214"/>
                <a:gd name="T21" fmla="*/ 101 h 123"/>
                <a:gd name="T22" fmla="*/ 145 w 214"/>
                <a:gd name="T23" fmla="*/ 101 h 123"/>
                <a:gd name="T24" fmla="*/ 145 w 214"/>
                <a:gd name="T25" fmla="*/ 101 h 123"/>
                <a:gd name="T26" fmla="*/ 177 w 214"/>
                <a:gd name="T27" fmla="*/ 102 h 123"/>
                <a:gd name="T28" fmla="*/ 176 w 214"/>
                <a:gd name="T29" fmla="*/ 8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4" h="123">
                  <a:moveTo>
                    <a:pt x="176" y="83"/>
                  </a:moveTo>
                  <a:cubicBezTo>
                    <a:pt x="214" y="62"/>
                    <a:pt x="214" y="62"/>
                    <a:pt x="214" y="62"/>
                  </a:cubicBezTo>
                  <a:cubicBezTo>
                    <a:pt x="176" y="40"/>
                    <a:pt x="176" y="40"/>
                    <a:pt x="176" y="40"/>
                  </a:cubicBezTo>
                  <a:cubicBezTo>
                    <a:pt x="167" y="45"/>
                    <a:pt x="153" y="45"/>
                    <a:pt x="144" y="40"/>
                  </a:cubicBezTo>
                  <a:cubicBezTo>
                    <a:pt x="140" y="38"/>
                    <a:pt x="137" y="34"/>
                    <a:pt x="137" y="31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37" y="18"/>
                    <a:pt x="137" y="18"/>
                    <a:pt x="137" y="18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45" y="101"/>
                    <a:pt x="145" y="101"/>
                    <a:pt x="145" y="101"/>
                  </a:cubicBezTo>
                  <a:cubicBezTo>
                    <a:pt x="145" y="101"/>
                    <a:pt x="145" y="101"/>
                    <a:pt x="145" y="101"/>
                  </a:cubicBezTo>
                  <a:cubicBezTo>
                    <a:pt x="145" y="101"/>
                    <a:pt x="145" y="101"/>
                    <a:pt x="145" y="101"/>
                  </a:cubicBezTo>
                  <a:cubicBezTo>
                    <a:pt x="154" y="107"/>
                    <a:pt x="168" y="107"/>
                    <a:pt x="177" y="102"/>
                  </a:cubicBezTo>
                  <a:cubicBezTo>
                    <a:pt x="185" y="97"/>
                    <a:pt x="185" y="88"/>
                    <a:pt x="176" y="83"/>
                  </a:cubicBezTo>
                  <a:close/>
                </a:path>
              </a:pathLst>
            </a:custGeom>
            <a:solidFill>
              <a:srgbClr val="00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ïṧliḓê"/>
            <p:cNvSpPr/>
            <p:nvPr/>
          </p:nvSpPr>
          <p:spPr bwMode="auto">
            <a:xfrm>
              <a:off x="5886451" y="1892300"/>
              <a:ext cx="795338" cy="1839913"/>
            </a:xfrm>
            <a:custGeom>
              <a:avLst/>
              <a:gdLst>
                <a:gd name="T0" fmla="*/ 241 w 241"/>
                <a:gd name="T1" fmla="*/ 0 h 558"/>
                <a:gd name="T2" fmla="*/ 111 w 241"/>
                <a:gd name="T3" fmla="*/ 16 h 558"/>
                <a:gd name="T4" fmla="*/ 31 w 241"/>
                <a:gd name="T5" fmla="*/ 32 h 558"/>
                <a:gd name="T6" fmla="*/ 0 w 241"/>
                <a:gd name="T7" fmla="*/ 129 h 558"/>
                <a:gd name="T8" fmla="*/ 0 w 241"/>
                <a:gd name="T9" fmla="*/ 558 h 558"/>
                <a:gd name="T10" fmla="*/ 85 w 241"/>
                <a:gd name="T11" fmla="*/ 513 h 558"/>
                <a:gd name="T12" fmla="*/ 85 w 241"/>
                <a:gd name="T13" fmla="*/ 482 h 558"/>
                <a:gd name="T14" fmla="*/ 86 w 241"/>
                <a:gd name="T15" fmla="*/ 481 h 558"/>
                <a:gd name="T16" fmla="*/ 150 w 241"/>
                <a:gd name="T17" fmla="*/ 478 h 558"/>
                <a:gd name="T18" fmla="*/ 241 w 241"/>
                <a:gd name="T19" fmla="*/ 429 h 558"/>
                <a:gd name="T20" fmla="*/ 241 w 241"/>
                <a:gd name="T21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558">
                  <a:moveTo>
                    <a:pt x="241" y="0"/>
                  </a:moveTo>
                  <a:cubicBezTo>
                    <a:pt x="239" y="3"/>
                    <a:pt x="191" y="0"/>
                    <a:pt x="111" y="16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558"/>
                    <a:pt x="0" y="558"/>
                    <a:pt x="0" y="558"/>
                  </a:cubicBezTo>
                  <a:cubicBezTo>
                    <a:pt x="85" y="513"/>
                    <a:pt x="85" y="513"/>
                    <a:pt x="85" y="513"/>
                  </a:cubicBezTo>
                  <a:cubicBezTo>
                    <a:pt x="85" y="482"/>
                    <a:pt x="85" y="482"/>
                    <a:pt x="85" y="482"/>
                  </a:cubicBezTo>
                  <a:cubicBezTo>
                    <a:pt x="85" y="481"/>
                    <a:pt x="86" y="481"/>
                    <a:pt x="86" y="481"/>
                  </a:cubicBezTo>
                  <a:cubicBezTo>
                    <a:pt x="111" y="465"/>
                    <a:pt x="138" y="473"/>
                    <a:pt x="150" y="478"/>
                  </a:cubicBezTo>
                  <a:cubicBezTo>
                    <a:pt x="241" y="429"/>
                    <a:pt x="241" y="429"/>
                    <a:pt x="241" y="429"/>
                  </a:cubicBezTo>
                  <a:cubicBezTo>
                    <a:pt x="241" y="429"/>
                    <a:pt x="241" y="25"/>
                    <a:pt x="241" y="0"/>
                  </a:cubicBezTo>
                  <a:close/>
                </a:path>
              </a:pathLst>
            </a:custGeom>
            <a:solidFill>
              <a:srgbClr val="890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íSḻiďè"/>
            <p:cNvSpPr/>
            <p:nvPr/>
          </p:nvSpPr>
          <p:spPr bwMode="auto">
            <a:xfrm>
              <a:off x="6002338" y="1925638"/>
              <a:ext cx="398463" cy="1658938"/>
            </a:xfrm>
            <a:custGeom>
              <a:avLst/>
              <a:gdLst>
                <a:gd name="T0" fmla="*/ 108 w 121"/>
                <a:gd name="T1" fmla="*/ 0 h 503"/>
                <a:gd name="T2" fmla="*/ 76 w 121"/>
                <a:gd name="T3" fmla="*/ 6 h 503"/>
                <a:gd name="T4" fmla="*/ 30 w 121"/>
                <a:gd name="T5" fmla="*/ 15 h 503"/>
                <a:gd name="T6" fmla="*/ 23 w 121"/>
                <a:gd name="T7" fmla="*/ 19 h 503"/>
                <a:gd name="T8" fmla="*/ 0 w 121"/>
                <a:gd name="T9" fmla="*/ 53 h 503"/>
                <a:gd name="T10" fmla="*/ 0 w 121"/>
                <a:gd name="T11" fmla="*/ 92 h 503"/>
                <a:gd name="T12" fmla="*/ 49 w 121"/>
                <a:gd name="T13" fmla="*/ 74 h 503"/>
                <a:gd name="T14" fmla="*/ 50 w 121"/>
                <a:gd name="T15" fmla="*/ 503 h 503"/>
                <a:gd name="T16" fmla="*/ 50 w 121"/>
                <a:gd name="T17" fmla="*/ 472 h 503"/>
                <a:gd name="T18" fmla="*/ 51 w 121"/>
                <a:gd name="T19" fmla="*/ 471 h 503"/>
                <a:gd name="T20" fmla="*/ 115 w 121"/>
                <a:gd name="T21" fmla="*/ 468 h 503"/>
                <a:gd name="T22" fmla="*/ 115 w 121"/>
                <a:gd name="T23" fmla="*/ 468 h 503"/>
                <a:gd name="T24" fmla="*/ 121 w 121"/>
                <a:gd name="T25" fmla="*/ 262 h 503"/>
                <a:gd name="T26" fmla="*/ 121 w 121"/>
                <a:gd name="T27" fmla="*/ 36 h 503"/>
                <a:gd name="T28" fmla="*/ 108 w 121"/>
                <a:gd name="T29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503">
                  <a:moveTo>
                    <a:pt x="108" y="0"/>
                  </a:moveTo>
                  <a:cubicBezTo>
                    <a:pt x="98" y="2"/>
                    <a:pt x="88" y="4"/>
                    <a:pt x="76" y="6"/>
                  </a:cubicBezTo>
                  <a:cubicBezTo>
                    <a:pt x="56" y="10"/>
                    <a:pt x="41" y="13"/>
                    <a:pt x="30" y="15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49" y="74"/>
                    <a:pt x="49" y="74"/>
                    <a:pt x="49" y="74"/>
                  </a:cubicBezTo>
                  <a:cubicBezTo>
                    <a:pt x="50" y="503"/>
                    <a:pt x="50" y="503"/>
                    <a:pt x="50" y="503"/>
                  </a:cubicBezTo>
                  <a:cubicBezTo>
                    <a:pt x="50" y="472"/>
                    <a:pt x="50" y="472"/>
                    <a:pt x="50" y="472"/>
                  </a:cubicBezTo>
                  <a:cubicBezTo>
                    <a:pt x="50" y="471"/>
                    <a:pt x="51" y="471"/>
                    <a:pt x="51" y="471"/>
                  </a:cubicBezTo>
                  <a:cubicBezTo>
                    <a:pt x="76" y="455"/>
                    <a:pt x="103" y="463"/>
                    <a:pt x="115" y="468"/>
                  </a:cubicBezTo>
                  <a:cubicBezTo>
                    <a:pt x="115" y="468"/>
                    <a:pt x="115" y="468"/>
                    <a:pt x="115" y="468"/>
                  </a:cubicBezTo>
                  <a:cubicBezTo>
                    <a:pt x="121" y="262"/>
                    <a:pt x="121" y="262"/>
                    <a:pt x="121" y="262"/>
                  </a:cubicBezTo>
                  <a:cubicBezTo>
                    <a:pt x="121" y="36"/>
                    <a:pt x="121" y="36"/>
                    <a:pt x="121" y="36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590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ïşḻídè"/>
            <p:cNvSpPr/>
            <p:nvPr/>
          </p:nvSpPr>
          <p:spPr bwMode="auto">
            <a:xfrm>
              <a:off x="5127626" y="1457325"/>
              <a:ext cx="1554163" cy="860425"/>
            </a:xfrm>
            <a:custGeom>
              <a:avLst/>
              <a:gdLst>
                <a:gd name="T0" fmla="*/ 0 w 471"/>
                <a:gd name="T1" fmla="*/ 129 h 261"/>
                <a:gd name="T2" fmla="*/ 81 w 471"/>
                <a:gd name="T3" fmla="*/ 175 h 261"/>
                <a:gd name="T4" fmla="*/ 79 w 471"/>
                <a:gd name="T5" fmla="*/ 214 h 261"/>
                <a:gd name="T6" fmla="*/ 149 w 471"/>
                <a:gd name="T7" fmla="*/ 215 h 261"/>
                <a:gd name="T8" fmla="*/ 230 w 471"/>
                <a:gd name="T9" fmla="*/ 261 h 261"/>
                <a:gd name="T10" fmla="*/ 314 w 471"/>
                <a:gd name="T11" fmla="*/ 216 h 261"/>
                <a:gd name="T12" fmla="*/ 315 w 471"/>
                <a:gd name="T13" fmla="*/ 216 h 261"/>
                <a:gd name="T14" fmla="*/ 316 w 471"/>
                <a:gd name="T15" fmla="*/ 177 h 261"/>
                <a:gd name="T16" fmla="*/ 386 w 471"/>
                <a:gd name="T17" fmla="*/ 178 h 261"/>
                <a:gd name="T18" fmla="*/ 471 w 471"/>
                <a:gd name="T19" fmla="*/ 132 h 261"/>
                <a:gd name="T20" fmla="*/ 240 w 471"/>
                <a:gd name="T21" fmla="*/ 0 h 261"/>
                <a:gd name="T22" fmla="*/ 0 w 471"/>
                <a:gd name="T23" fmla="*/ 129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261">
                  <a:moveTo>
                    <a:pt x="0" y="129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61" y="186"/>
                    <a:pt x="60" y="203"/>
                    <a:pt x="79" y="214"/>
                  </a:cubicBezTo>
                  <a:cubicBezTo>
                    <a:pt x="98" y="225"/>
                    <a:pt x="130" y="225"/>
                    <a:pt x="149" y="215"/>
                  </a:cubicBezTo>
                  <a:cubicBezTo>
                    <a:pt x="230" y="261"/>
                    <a:pt x="230" y="261"/>
                    <a:pt x="230" y="261"/>
                  </a:cubicBezTo>
                  <a:cubicBezTo>
                    <a:pt x="314" y="216"/>
                    <a:pt x="314" y="216"/>
                    <a:pt x="314" y="216"/>
                  </a:cubicBezTo>
                  <a:cubicBezTo>
                    <a:pt x="315" y="216"/>
                    <a:pt x="315" y="216"/>
                    <a:pt x="315" y="216"/>
                  </a:cubicBezTo>
                  <a:cubicBezTo>
                    <a:pt x="296" y="205"/>
                    <a:pt x="297" y="188"/>
                    <a:pt x="316" y="177"/>
                  </a:cubicBezTo>
                  <a:cubicBezTo>
                    <a:pt x="336" y="167"/>
                    <a:pt x="367" y="167"/>
                    <a:pt x="386" y="178"/>
                  </a:cubicBezTo>
                  <a:cubicBezTo>
                    <a:pt x="471" y="132"/>
                    <a:pt x="471" y="132"/>
                    <a:pt x="471" y="132"/>
                  </a:cubicBezTo>
                  <a:cubicBezTo>
                    <a:pt x="240" y="0"/>
                    <a:pt x="240" y="0"/>
                    <a:pt x="240" y="0"/>
                  </a:cubicBezTo>
                  <a:lnTo>
                    <a:pt x="0" y="129"/>
                  </a:lnTo>
                  <a:close/>
                </a:path>
              </a:pathLst>
            </a:custGeom>
            <a:solidFill>
              <a:srgbClr val="F21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íşḻíḋè"/>
            <p:cNvSpPr/>
            <p:nvPr/>
          </p:nvSpPr>
          <p:spPr bwMode="auto">
            <a:xfrm>
              <a:off x="5476876" y="1628775"/>
              <a:ext cx="828675" cy="458788"/>
            </a:xfrm>
            <a:custGeom>
              <a:avLst/>
              <a:gdLst>
                <a:gd name="T0" fmla="*/ 0 w 251"/>
                <a:gd name="T1" fmla="*/ 69 h 139"/>
                <a:gd name="T2" fmla="*/ 43 w 251"/>
                <a:gd name="T3" fmla="*/ 93 h 139"/>
                <a:gd name="T4" fmla="*/ 42 w 251"/>
                <a:gd name="T5" fmla="*/ 114 h 139"/>
                <a:gd name="T6" fmla="*/ 79 w 251"/>
                <a:gd name="T7" fmla="*/ 114 h 139"/>
                <a:gd name="T8" fmla="*/ 122 w 251"/>
                <a:gd name="T9" fmla="*/ 139 h 139"/>
                <a:gd name="T10" fmla="*/ 168 w 251"/>
                <a:gd name="T11" fmla="*/ 115 h 139"/>
                <a:gd name="T12" fmla="*/ 168 w 251"/>
                <a:gd name="T13" fmla="*/ 115 h 139"/>
                <a:gd name="T14" fmla="*/ 169 w 251"/>
                <a:gd name="T15" fmla="*/ 94 h 139"/>
                <a:gd name="T16" fmla="*/ 206 w 251"/>
                <a:gd name="T17" fmla="*/ 95 h 139"/>
                <a:gd name="T18" fmla="*/ 251 w 251"/>
                <a:gd name="T19" fmla="*/ 71 h 139"/>
                <a:gd name="T20" fmla="*/ 128 w 251"/>
                <a:gd name="T21" fmla="*/ 0 h 139"/>
                <a:gd name="T22" fmla="*/ 0 w 251"/>
                <a:gd name="T23" fmla="*/ 6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1" h="139">
                  <a:moveTo>
                    <a:pt x="0" y="69"/>
                  </a:moveTo>
                  <a:cubicBezTo>
                    <a:pt x="43" y="93"/>
                    <a:pt x="43" y="93"/>
                    <a:pt x="43" y="93"/>
                  </a:cubicBezTo>
                  <a:cubicBezTo>
                    <a:pt x="32" y="99"/>
                    <a:pt x="32" y="108"/>
                    <a:pt x="42" y="114"/>
                  </a:cubicBezTo>
                  <a:cubicBezTo>
                    <a:pt x="52" y="120"/>
                    <a:pt x="69" y="120"/>
                    <a:pt x="79" y="114"/>
                  </a:cubicBezTo>
                  <a:cubicBezTo>
                    <a:pt x="122" y="139"/>
                    <a:pt x="122" y="139"/>
                    <a:pt x="122" y="139"/>
                  </a:cubicBezTo>
                  <a:cubicBezTo>
                    <a:pt x="168" y="115"/>
                    <a:pt x="168" y="115"/>
                    <a:pt x="168" y="115"/>
                  </a:cubicBezTo>
                  <a:cubicBezTo>
                    <a:pt x="168" y="115"/>
                    <a:pt x="168" y="115"/>
                    <a:pt x="168" y="115"/>
                  </a:cubicBezTo>
                  <a:cubicBezTo>
                    <a:pt x="158" y="109"/>
                    <a:pt x="158" y="100"/>
                    <a:pt x="169" y="94"/>
                  </a:cubicBezTo>
                  <a:cubicBezTo>
                    <a:pt x="179" y="89"/>
                    <a:pt x="196" y="89"/>
                    <a:pt x="206" y="95"/>
                  </a:cubicBezTo>
                  <a:cubicBezTo>
                    <a:pt x="251" y="71"/>
                    <a:pt x="251" y="71"/>
                    <a:pt x="251" y="71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0" y="69"/>
                  </a:lnTo>
                  <a:close/>
                </a:path>
              </a:pathLst>
            </a:custGeom>
            <a:solidFill>
              <a:srgbClr val="FF2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ï$líḋé"/>
            <p:cNvSpPr/>
            <p:nvPr/>
          </p:nvSpPr>
          <p:spPr bwMode="auto">
            <a:xfrm>
              <a:off x="6048376" y="2170113"/>
              <a:ext cx="119063" cy="735013"/>
            </a:xfrm>
            <a:custGeom>
              <a:avLst/>
              <a:gdLst>
                <a:gd name="T0" fmla="*/ 75 w 75"/>
                <a:gd name="T1" fmla="*/ 0 h 463"/>
                <a:gd name="T2" fmla="*/ 75 w 75"/>
                <a:gd name="T3" fmla="*/ 444 h 463"/>
                <a:gd name="T4" fmla="*/ 12 w 75"/>
                <a:gd name="T5" fmla="*/ 463 h 463"/>
                <a:gd name="T6" fmla="*/ 0 w 75"/>
                <a:gd name="T7" fmla="*/ 103 h 463"/>
                <a:gd name="T8" fmla="*/ 19 w 75"/>
                <a:gd name="T9" fmla="*/ 35 h 463"/>
                <a:gd name="T10" fmla="*/ 75 w 75"/>
                <a:gd name="T1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463">
                  <a:moveTo>
                    <a:pt x="75" y="0"/>
                  </a:moveTo>
                  <a:lnTo>
                    <a:pt x="75" y="444"/>
                  </a:lnTo>
                  <a:lnTo>
                    <a:pt x="12" y="463"/>
                  </a:lnTo>
                  <a:lnTo>
                    <a:pt x="0" y="103"/>
                  </a:lnTo>
                  <a:lnTo>
                    <a:pt x="19" y="35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890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îṩľiḋe"/>
            <p:cNvSpPr/>
            <p:nvPr/>
          </p:nvSpPr>
          <p:spPr bwMode="auto">
            <a:xfrm>
              <a:off x="4375151" y="2822575"/>
              <a:ext cx="762000" cy="1338263"/>
            </a:xfrm>
            <a:custGeom>
              <a:avLst/>
              <a:gdLst>
                <a:gd name="T0" fmla="*/ 480 w 480"/>
                <a:gd name="T1" fmla="*/ 843 h 843"/>
                <a:gd name="T2" fmla="*/ 0 w 480"/>
                <a:gd name="T3" fmla="*/ 571 h 843"/>
                <a:gd name="T4" fmla="*/ 0 w 480"/>
                <a:gd name="T5" fmla="*/ 0 h 843"/>
                <a:gd name="T6" fmla="*/ 480 w 480"/>
                <a:gd name="T7" fmla="*/ 274 h 843"/>
                <a:gd name="T8" fmla="*/ 480 w 480"/>
                <a:gd name="T9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843">
                  <a:moveTo>
                    <a:pt x="480" y="843"/>
                  </a:moveTo>
                  <a:lnTo>
                    <a:pt x="0" y="571"/>
                  </a:lnTo>
                  <a:lnTo>
                    <a:pt x="0" y="0"/>
                  </a:lnTo>
                  <a:lnTo>
                    <a:pt x="480" y="274"/>
                  </a:lnTo>
                  <a:lnTo>
                    <a:pt x="480" y="843"/>
                  </a:lnTo>
                  <a:close/>
                </a:path>
              </a:pathLst>
            </a:custGeom>
            <a:solidFill>
              <a:srgbClr val="002A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ḑé"/>
            <p:cNvSpPr/>
            <p:nvPr/>
          </p:nvSpPr>
          <p:spPr bwMode="auto">
            <a:xfrm>
              <a:off x="5314951" y="3863975"/>
              <a:ext cx="1508125" cy="869950"/>
            </a:xfrm>
            <a:custGeom>
              <a:avLst/>
              <a:gdLst>
                <a:gd name="T0" fmla="*/ 377 w 457"/>
                <a:gd name="T1" fmla="*/ 180 h 264"/>
                <a:gd name="T2" fmla="*/ 457 w 457"/>
                <a:gd name="T3" fmla="*/ 134 h 264"/>
                <a:gd name="T4" fmla="*/ 457 w 457"/>
                <a:gd name="T5" fmla="*/ 134 h 264"/>
                <a:gd name="T6" fmla="*/ 457 w 457"/>
                <a:gd name="T7" fmla="*/ 134 h 264"/>
                <a:gd name="T8" fmla="*/ 376 w 457"/>
                <a:gd name="T9" fmla="*/ 87 h 264"/>
                <a:gd name="T10" fmla="*/ 378 w 457"/>
                <a:gd name="T11" fmla="*/ 48 h 264"/>
                <a:gd name="T12" fmla="*/ 308 w 457"/>
                <a:gd name="T13" fmla="*/ 47 h 264"/>
                <a:gd name="T14" fmla="*/ 227 w 457"/>
                <a:gd name="T15" fmla="*/ 0 h 264"/>
                <a:gd name="T16" fmla="*/ 161 w 457"/>
                <a:gd name="T17" fmla="*/ 38 h 264"/>
                <a:gd name="T18" fmla="*/ 161 w 457"/>
                <a:gd name="T19" fmla="*/ 63 h 264"/>
                <a:gd name="T20" fmla="*/ 161 w 457"/>
                <a:gd name="T21" fmla="*/ 63 h 264"/>
                <a:gd name="T22" fmla="*/ 147 w 457"/>
                <a:gd name="T23" fmla="*/ 85 h 264"/>
                <a:gd name="T24" fmla="*/ 80 w 457"/>
                <a:gd name="T25" fmla="*/ 85 h 264"/>
                <a:gd name="T26" fmla="*/ 0 w 457"/>
                <a:gd name="T27" fmla="*/ 131 h 264"/>
                <a:gd name="T28" fmla="*/ 230 w 457"/>
                <a:gd name="T29" fmla="*/ 264 h 264"/>
                <a:gd name="T30" fmla="*/ 310 w 457"/>
                <a:gd name="T31" fmla="*/ 218 h 264"/>
                <a:gd name="T32" fmla="*/ 378 w 457"/>
                <a:gd name="T33" fmla="*/ 219 h 264"/>
                <a:gd name="T34" fmla="*/ 377 w 457"/>
                <a:gd name="T35" fmla="*/ 18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7" h="264">
                  <a:moveTo>
                    <a:pt x="377" y="180"/>
                  </a:moveTo>
                  <a:cubicBezTo>
                    <a:pt x="457" y="134"/>
                    <a:pt x="457" y="134"/>
                    <a:pt x="457" y="134"/>
                  </a:cubicBezTo>
                  <a:cubicBezTo>
                    <a:pt x="457" y="134"/>
                    <a:pt x="457" y="134"/>
                    <a:pt x="457" y="134"/>
                  </a:cubicBezTo>
                  <a:cubicBezTo>
                    <a:pt x="457" y="134"/>
                    <a:pt x="457" y="134"/>
                    <a:pt x="457" y="134"/>
                  </a:cubicBezTo>
                  <a:cubicBezTo>
                    <a:pt x="376" y="87"/>
                    <a:pt x="376" y="87"/>
                    <a:pt x="376" y="87"/>
                  </a:cubicBezTo>
                  <a:cubicBezTo>
                    <a:pt x="396" y="76"/>
                    <a:pt x="396" y="59"/>
                    <a:pt x="378" y="48"/>
                  </a:cubicBezTo>
                  <a:cubicBezTo>
                    <a:pt x="359" y="37"/>
                    <a:pt x="327" y="37"/>
                    <a:pt x="308" y="47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63"/>
                    <a:pt x="161" y="63"/>
                    <a:pt x="161" y="63"/>
                  </a:cubicBezTo>
                  <a:cubicBezTo>
                    <a:pt x="161" y="63"/>
                    <a:pt x="161" y="63"/>
                    <a:pt x="161" y="63"/>
                  </a:cubicBezTo>
                  <a:cubicBezTo>
                    <a:pt x="162" y="71"/>
                    <a:pt x="158" y="79"/>
                    <a:pt x="147" y="85"/>
                  </a:cubicBezTo>
                  <a:cubicBezTo>
                    <a:pt x="129" y="96"/>
                    <a:pt x="99" y="96"/>
                    <a:pt x="80" y="85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230" y="264"/>
                    <a:pt x="230" y="264"/>
                    <a:pt x="230" y="264"/>
                  </a:cubicBezTo>
                  <a:cubicBezTo>
                    <a:pt x="310" y="218"/>
                    <a:pt x="310" y="218"/>
                    <a:pt x="310" y="218"/>
                  </a:cubicBezTo>
                  <a:cubicBezTo>
                    <a:pt x="329" y="229"/>
                    <a:pt x="359" y="230"/>
                    <a:pt x="378" y="219"/>
                  </a:cubicBezTo>
                  <a:cubicBezTo>
                    <a:pt x="396" y="208"/>
                    <a:pt x="396" y="191"/>
                    <a:pt x="377" y="180"/>
                  </a:cubicBezTo>
                  <a:close/>
                </a:path>
              </a:pathLst>
            </a:custGeom>
            <a:solidFill>
              <a:srgbClr val="008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iṧlîḑe"/>
            <p:cNvSpPr/>
            <p:nvPr/>
          </p:nvSpPr>
          <p:spPr bwMode="auto">
            <a:xfrm>
              <a:off x="5314951" y="3689350"/>
              <a:ext cx="1508125" cy="869950"/>
            </a:xfrm>
            <a:custGeom>
              <a:avLst/>
              <a:gdLst>
                <a:gd name="T0" fmla="*/ 377 w 457"/>
                <a:gd name="T1" fmla="*/ 179 h 264"/>
                <a:gd name="T2" fmla="*/ 457 w 457"/>
                <a:gd name="T3" fmla="*/ 134 h 264"/>
                <a:gd name="T4" fmla="*/ 457 w 457"/>
                <a:gd name="T5" fmla="*/ 134 h 264"/>
                <a:gd name="T6" fmla="*/ 457 w 457"/>
                <a:gd name="T7" fmla="*/ 134 h 264"/>
                <a:gd name="T8" fmla="*/ 376 w 457"/>
                <a:gd name="T9" fmla="*/ 87 h 264"/>
                <a:gd name="T10" fmla="*/ 378 w 457"/>
                <a:gd name="T11" fmla="*/ 48 h 264"/>
                <a:gd name="T12" fmla="*/ 308 w 457"/>
                <a:gd name="T13" fmla="*/ 47 h 264"/>
                <a:gd name="T14" fmla="*/ 227 w 457"/>
                <a:gd name="T15" fmla="*/ 0 h 264"/>
                <a:gd name="T16" fmla="*/ 161 w 457"/>
                <a:gd name="T17" fmla="*/ 38 h 264"/>
                <a:gd name="T18" fmla="*/ 161 w 457"/>
                <a:gd name="T19" fmla="*/ 63 h 264"/>
                <a:gd name="T20" fmla="*/ 161 w 457"/>
                <a:gd name="T21" fmla="*/ 63 h 264"/>
                <a:gd name="T22" fmla="*/ 147 w 457"/>
                <a:gd name="T23" fmla="*/ 84 h 264"/>
                <a:gd name="T24" fmla="*/ 80 w 457"/>
                <a:gd name="T25" fmla="*/ 84 h 264"/>
                <a:gd name="T26" fmla="*/ 0 w 457"/>
                <a:gd name="T27" fmla="*/ 130 h 264"/>
                <a:gd name="T28" fmla="*/ 230 w 457"/>
                <a:gd name="T29" fmla="*/ 264 h 264"/>
                <a:gd name="T30" fmla="*/ 310 w 457"/>
                <a:gd name="T31" fmla="*/ 218 h 264"/>
                <a:gd name="T32" fmla="*/ 378 w 457"/>
                <a:gd name="T33" fmla="*/ 218 h 264"/>
                <a:gd name="T34" fmla="*/ 377 w 457"/>
                <a:gd name="T35" fmla="*/ 179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7" h="264">
                  <a:moveTo>
                    <a:pt x="377" y="179"/>
                  </a:moveTo>
                  <a:cubicBezTo>
                    <a:pt x="457" y="134"/>
                    <a:pt x="457" y="134"/>
                    <a:pt x="457" y="134"/>
                  </a:cubicBezTo>
                  <a:cubicBezTo>
                    <a:pt x="457" y="134"/>
                    <a:pt x="457" y="134"/>
                    <a:pt x="457" y="134"/>
                  </a:cubicBezTo>
                  <a:cubicBezTo>
                    <a:pt x="457" y="134"/>
                    <a:pt x="457" y="134"/>
                    <a:pt x="457" y="134"/>
                  </a:cubicBezTo>
                  <a:cubicBezTo>
                    <a:pt x="376" y="87"/>
                    <a:pt x="376" y="87"/>
                    <a:pt x="376" y="87"/>
                  </a:cubicBezTo>
                  <a:cubicBezTo>
                    <a:pt x="396" y="76"/>
                    <a:pt x="396" y="59"/>
                    <a:pt x="378" y="48"/>
                  </a:cubicBezTo>
                  <a:cubicBezTo>
                    <a:pt x="359" y="37"/>
                    <a:pt x="327" y="36"/>
                    <a:pt x="308" y="47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63"/>
                    <a:pt x="161" y="63"/>
                    <a:pt x="161" y="63"/>
                  </a:cubicBezTo>
                  <a:cubicBezTo>
                    <a:pt x="161" y="63"/>
                    <a:pt x="161" y="63"/>
                    <a:pt x="161" y="63"/>
                  </a:cubicBezTo>
                  <a:cubicBezTo>
                    <a:pt x="162" y="70"/>
                    <a:pt x="158" y="79"/>
                    <a:pt x="147" y="84"/>
                  </a:cubicBezTo>
                  <a:cubicBezTo>
                    <a:pt x="129" y="95"/>
                    <a:pt x="99" y="95"/>
                    <a:pt x="80" y="84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230" y="264"/>
                    <a:pt x="230" y="264"/>
                    <a:pt x="230" y="264"/>
                  </a:cubicBezTo>
                  <a:cubicBezTo>
                    <a:pt x="310" y="218"/>
                    <a:pt x="310" y="218"/>
                    <a:pt x="310" y="218"/>
                  </a:cubicBezTo>
                  <a:cubicBezTo>
                    <a:pt x="329" y="229"/>
                    <a:pt x="359" y="229"/>
                    <a:pt x="378" y="218"/>
                  </a:cubicBezTo>
                  <a:cubicBezTo>
                    <a:pt x="396" y="208"/>
                    <a:pt x="396" y="190"/>
                    <a:pt x="377" y="179"/>
                  </a:cubicBezTo>
                  <a:close/>
                </a:path>
              </a:pathLst>
            </a:custGeom>
            <a:solidFill>
              <a:srgbClr val="00D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ïṥḷîde"/>
            <p:cNvSpPr/>
            <p:nvPr/>
          </p:nvSpPr>
          <p:spPr bwMode="auto">
            <a:xfrm>
              <a:off x="6489701" y="4351338"/>
              <a:ext cx="115888" cy="211138"/>
            </a:xfrm>
            <a:custGeom>
              <a:avLst/>
              <a:gdLst>
                <a:gd name="T0" fmla="*/ 73 w 73"/>
                <a:gd name="T1" fmla="*/ 0 h 133"/>
                <a:gd name="T2" fmla="*/ 73 w 73"/>
                <a:gd name="T3" fmla="*/ 108 h 133"/>
                <a:gd name="T4" fmla="*/ 36 w 73"/>
                <a:gd name="T5" fmla="*/ 133 h 133"/>
                <a:gd name="T6" fmla="*/ 5 w 73"/>
                <a:gd name="T7" fmla="*/ 111 h 133"/>
                <a:gd name="T8" fmla="*/ 0 w 73"/>
                <a:gd name="T9" fmla="*/ 90 h 133"/>
                <a:gd name="T10" fmla="*/ 25 w 73"/>
                <a:gd name="T11" fmla="*/ 61 h 133"/>
                <a:gd name="T12" fmla="*/ 38 w 73"/>
                <a:gd name="T13" fmla="*/ 48 h 133"/>
                <a:gd name="T14" fmla="*/ 73 w 73"/>
                <a:gd name="T1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33">
                  <a:moveTo>
                    <a:pt x="73" y="0"/>
                  </a:moveTo>
                  <a:lnTo>
                    <a:pt x="73" y="108"/>
                  </a:lnTo>
                  <a:lnTo>
                    <a:pt x="36" y="133"/>
                  </a:lnTo>
                  <a:lnTo>
                    <a:pt x="5" y="111"/>
                  </a:lnTo>
                  <a:lnTo>
                    <a:pt x="0" y="90"/>
                  </a:lnTo>
                  <a:lnTo>
                    <a:pt x="25" y="61"/>
                  </a:lnTo>
                  <a:lnTo>
                    <a:pt x="38" y="48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8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íṣľïḍè"/>
            <p:cNvSpPr/>
            <p:nvPr/>
          </p:nvSpPr>
          <p:spPr bwMode="auto">
            <a:xfrm>
              <a:off x="6489701" y="4351338"/>
              <a:ext cx="115888" cy="211138"/>
            </a:xfrm>
            <a:custGeom>
              <a:avLst/>
              <a:gdLst>
                <a:gd name="T0" fmla="*/ 73 w 73"/>
                <a:gd name="T1" fmla="*/ 0 h 133"/>
                <a:gd name="T2" fmla="*/ 73 w 73"/>
                <a:gd name="T3" fmla="*/ 108 h 133"/>
                <a:gd name="T4" fmla="*/ 36 w 73"/>
                <a:gd name="T5" fmla="*/ 133 h 133"/>
                <a:gd name="T6" fmla="*/ 5 w 73"/>
                <a:gd name="T7" fmla="*/ 111 h 133"/>
                <a:gd name="T8" fmla="*/ 0 w 73"/>
                <a:gd name="T9" fmla="*/ 90 h 133"/>
                <a:gd name="T10" fmla="*/ 25 w 73"/>
                <a:gd name="T11" fmla="*/ 61 h 133"/>
                <a:gd name="T12" fmla="*/ 38 w 73"/>
                <a:gd name="T13" fmla="*/ 4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33">
                  <a:moveTo>
                    <a:pt x="73" y="0"/>
                  </a:moveTo>
                  <a:lnTo>
                    <a:pt x="73" y="108"/>
                  </a:lnTo>
                  <a:lnTo>
                    <a:pt x="36" y="133"/>
                  </a:lnTo>
                  <a:lnTo>
                    <a:pt x="5" y="111"/>
                  </a:lnTo>
                  <a:lnTo>
                    <a:pt x="0" y="90"/>
                  </a:lnTo>
                  <a:lnTo>
                    <a:pt x="25" y="61"/>
                  </a:lnTo>
                  <a:lnTo>
                    <a:pt x="38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îsḻíḑè"/>
            <p:cNvSpPr/>
            <p:nvPr/>
          </p:nvSpPr>
          <p:spPr bwMode="auto">
            <a:xfrm>
              <a:off x="6513513" y="3906838"/>
              <a:ext cx="92075" cy="122238"/>
            </a:xfrm>
            <a:custGeom>
              <a:avLst/>
              <a:gdLst>
                <a:gd name="T0" fmla="*/ 58 w 58"/>
                <a:gd name="T1" fmla="*/ 0 h 77"/>
                <a:gd name="T2" fmla="*/ 58 w 58"/>
                <a:gd name="T3" fmla="*/ 77 h 77"/>
                <a:gd name="T4" fmla="*/ 21 w 58"/>
                <a:gd name="T5" fmla="*/ 62 h 77"/>
                <a:gd name="T6" fmla="*/ 0 w 58"/>
                <a:gd name="T7" fmla="*/ 37 h 77"/>
                <a:gd name="T8" fmla="*/ 21 w 58"/>
                <a:gd name="T9" fmla="*/ 10 h 77"/>
                <a:gd name="T10" fmla="*/ 58 w 58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77">
                  <a:moveTo>
                    <a:pt x="58" y="0"/>
                  </a:moveTo>
                  <a:lnTo>
                    <a:pt x="58" y="77"/>
                  </a:lnTo>
                  <a:lnTo>
                    <a:pt x="21" y="62"/>
                  </a:lnTo>
                  <a:lnTo>
                    <a:pt x="0" y="37"/>
                  </a:lnTo>
                  <a:lnTo>
                    <a:pt x="21" y="1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71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šļïdé"/>
            <p:cNvSpPr/>
            <p:nvPr/>
          </p:nvSpPr>
          <p:spPr bwMode="auto">
            <a:xfrm>
              <a:off x="6513513" y="3906838"/>
              <a:ext cx="92075" cy="122238"/>
            </a:xfrm>
            <a:custGeom>
              <a:avLst/>
              <a:gdLst>
                <a:gd name="T0" fmla="*/ 58 w 58"/>
                <a:gd name="T1" fmla="*/ 0 h 77"/>
                <a:gd name="T2" fmla="*/ 58 w 58"/>
                <a:gd name="T3" fmla="*/ 77 h 77"/>
                <a:gd name="T4" fmla="*/ 21 w 58"/>
                <a:gd name="T5" fmla="*/ 62 h 77"/>
                <a:gd name="T6" fmla="*/ 0 w 58"/>
                <a:gd name="T7" fmla="*/ 37 h 77"/>
                <a:gd name="T8" fmla="*/ 21 w 58"/>
                <a:gd name="T9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77">
                  <a:moveTo>
                    <a:pt x="58" y="0"/>
                  </a:moveTo>
                  <a:lnTo>
                    <a:pt x="58" y="77"/>
                  </a:lnTo>
                  <a:lnTo>
                    <a:pt x="21" y="62"/>
                  </a:lnTo>
                  <a:lnTo>
                    <a:pt x="0" y="37"/>
                  </a:lnTo>
                  <a:lnTo>
                    <a:pt x="21" y="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$ľíḋè"/>
            <p:cNvSpPr/>
            <p:nvPr/>
          </p:nvSpPr>
          <p:spPr bwMode="auto">
            <a:xfrm>
              <a:off x="5800726" y="3821113"/>
              <a:ext cx="131763" cy="201613"/>
            </a:xfrm>
            <a:custGeom>
              <a:avLst/>
              <a:gdLst>
                <a:gd name="T0" fmla="*/ 0 w 40"/>
                <a:gd name="T1" fmla="*/ 5 h 61"/>
                <a:gd name="T2" fmla="*/ 0 w 40"/>
                <a:gd name="T3" fmla="*/ 61 h 61"/>
                <a:gd name="T4" fmla="*/ 28 w 40"/>
                <a:gd name="T5" fmla="*/ 40 h 61"/>
                <a:gd name="T6" fmla="*/ 33 w 40"/>
                <a:gd name="T7" fmla="*/ 26 h 61"/>
                <a:gd name="T8" fmla="*/ 28 w 40"/>
                <a:gd name="T9" fmla="*/ 7 h 61"/>
                <a:gd name="T10" fmla="*/ 16 w 40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61">
                  <a:moveTo>
                    <a:pt x="0" y="5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40" y="14"/>
                    <a:pt x="28" y="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0071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ï$ļiḍé"/>
            <p:cNvSpPr/>
            <p:nvPr/>
          </p:nvSpPr>
          <p:spPr bwMode="auto">
            <a:xfrm>
              <a:off x="5314951" y="3689350"/>
              <a:ext cx="1508125" cy="869950"/>
            </a:xfrm>
            <a:custGeom>
              <a:avLst/>
              <a:gdLst>
                <a:gd name="T0" fmla="*/ 377 w 457"/>
                <a:gd name="T1" fmla="*/ 179 h 264"/>
                <a:gd name="T2" fmla="*/ 457 w 457"/>
                <a:gd name="T3" fmla="*/ 134 h 264"/>
                <a:gd name="T4" fmla="*/ 457 w 457"/>
                <a:gd name="T5" fmla="*/ 134 h 264"/>
                <a:gd name="T6" fmla="*/ 457 w 457"/>
                <a:gd name="T7" fmla="*/ 134 h 264"/>
                <a:gd name="T8" fmla="*/ 376 w 457"/>
                <a:gd name="T9" fmla="*/ 87 h 264"/>
                <a:gd name="T10" fmla="*/ 378 w 457"/>
                <a:gd name="T11" fmla="*/ 48 h 264"/>
                <a:gd name="T12" fmla="*/ 308 w 457"/>
                <a:gd name="T13" fmla="*/ 47 h 264"/>
                <a:gd name="T14" fmla="*/ 227 w 457"/>
                <a:gd name="T15" fmla="*/ 0 h 264"/>
                <a:gd name="T16" fmla="*/ 147 w 457"/>
                <a:gd name="T17" fmla="*/ 45 h 264"/>
                <a:gd name="T18" fmla="*/ 162 w 457"/>
                <a:gd name="T19" fmla="*/ 63 h 264"/>
                <a:gd name="T20" fmla="*/ 148 w 457"/>
                <a:gd name="T21" fmla="*/ 85 h 264"/>
                <a:gd name="T22" fmla="*/ 80 w 457"/>
                <a:gd name="T23" fmla="*/ 84 h 264"/>
                <a:gd name="T24" fmla="*/ 0 w 457"/>
                <a:gd name="T25" fmla="*/ 130 h 264"/>
                <a:gd name="T26" fmla="*/ 230 w 457"/>
                <a:gd name="T27" fmla="*/ 264 h 264"/>
                <a:gd name="T28" fmla="*/ 310 w 457"/>
                <a:gd name="T29" fmla="*/ 218 h 264"/>
                <a:gd name="T30" fmla="*/ 378 w 457"/>
                <a:gd name="T31" fmla="*/ 218 h 264"/>
                <a:gd name="T32" fmla="*/ 377 w 457"/>
                <a:gd name="T33" fmla="*/ 179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7" h="264">
                  <a:moveTo>
                    <a:pt x="377" y="179"/>
                  </a:moveTo>
                  <a:cubicBezTo>
                    <a:pt x="457" y="134"/>
                    <a:pt x="457" y="134"/>
                    <a:pt x="457" y="134"/>
                  </a:cubicBezTo>
                  <a:cubicBezTo>
                    <a:pt x="457" y="134"/>
                    <a:pt x="457" y="134"/>
                    <a:pt x="457" y="134"/>
                  </a:cubicBezTo>
                  <a:cubicBezTo>
                    <a:pt x="457" y="134"/>
                    <a:pt x="457" y="134"/>
                    <a:pt x="457" y="134"/>
                  </a:cubicBezTo>
                  <a:cubicBezTo>
                    <a:pt x="376" y="87"/>
                    <a:pt x="376" y="87"/>
                    <a:pt x="376" y="87"/>
                  </a:cubicBezTo>
                  <a:cubicBezTo>
                    <a:pt x="396" y="76"/>
                    <a:pt x="396" y="59"/>
                    <a:pt x="378" y="48"/>
                  </a:cubicBezTo>
                  <a:cubicBezTo>
                    <a:pt x="359" y="37"/>
                    <a:pt x="327" y="36"/>
                    <a:pt x="308" y="47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147" y="45"/>
                    <a:pt x="147" y="45"/>
                    <a:pt x="147" y="45"/>
                  </a:cubicBezTo>
                  <a:cubicBezTo>
                    <a:pt x="147" y="45"/>
                    <a:pt x="159" y="51"/>
                    <a:pt x="162" y="63"/>
                  </a:cubicBezTo>
                  <a:cubicBezTo>
                    <a:pt x="163" y="71"/>
                    <a:pt x="158" y="79"/>
                    <a:pt x="148" y="85"/>
                  </a:cubicBezTo>
                  <a:cubicBezTo>
                    <a:pt x="129" y="95"/>
                    <a:pt x="99" y="95"/>
                    <a:pt x="80" y="84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230" y="264"/>
                    <a:pt x="230" y="264"/>
                    <a:pt x="230" y="264"/>
                  </a:cubicBezTo>
                  <a:cubicBezTo>
                    <a:pt x="310" y="218"/>
                    <a:pt x="310" y="218"/>
                    <a:pt x="310" y="218"/>
                  </a:cubicBezTo>
                  <a:cubicBezTo>
                    <a:pt x="329" y="229"/>
                    <a:pt x="359" y="229"/>
                    <a:pt x="378" y="218"/>
                  </a:cubicBezTo>
                  <a:cubicBezTo>
                    <a:pt x="396" y="208"/>
                    <a:pt x="396" y="190"/>
                    <a:pt x="377" y="179"/>
                  </a:cubicBezTo>
                  <a:close/>
                </a:path>
              </a:pathLst>
            </a:custGeom>
            <a:solidFill>
              <a:srgbClr val="00D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ïşliḑé"/>
            <p:cNvSpPr/>
            <p:nvPr/>
          </p:nvSpPr>
          <p:spPr bwMode="auto">
            <a:xfrm>
              <a:off x="5678488" y="3900488"/>
              <a:ext cx="779463" cy="447675"/>
            </a:xfrm>
            <a:custGeom>
              <a:avLst/>
              <a:gdLst>
                <a:gd name="T0" fmla="*/ 195 w 236"/>
                <a:gd name="T1" fmla="*/ 92 h 136"/>
                <a:gd name="T2" fmla="*/ 236 w 236"/>
                <a:gd name="T3" fmla="*/ 69 h 136"/>
                <a:gd name="T4" fmla="*/ 236 w 236"/>
                <a:gd name="T5" fmla="*/ 69 h 136"/>
                <a:gd name="T6" fmla="*/ 236 w 236"/>
                <a:gd name="T7" fmla="*/ 69 h 136"/>
                <a:gd name="T8" fmla="*/ 194 w 236"/>
                <a:gd name="T9" fmla="*/ 44 h 136"/>
                <a:gd name="T10" fmla="*/ 195 w 236"/>
                <a:gd name="T11" fmla="*/ 24 h 136"/>
                <a:gd name="T12" fmla="*/ 159 w 236"/>
                <a:gd name="T13" fmla="*/ 24 h 136"/>
                <a:gd name="T14" fmla="*/ 117 w 236"/>
                <a:gd name="T15" fmla="*/ 0 h 136"/>
                <a:gd name="T16" fmla="*/ 76 w 236"/>
                <a:gd name="T17" fmla="*/ 23 h 136"/>
                <a:gd name="T18" fmla="*/ 84 w 236"/>
                <a:gd name="T19" fmla="*/ 32 h 136"/>
                <a:gd name="T20" fmla="*/ 77 w 236"/>
                <a:gd name="T21" fmla="*/ 43 h 136"/>
                <a:gd name="T22" fmla="*/ 42 w 236"/>
                <a:gd name="T23" fmla="*/ 43 h 136"/>
                <a:gd name="T24" fmla="*/ 0 w 236"/>
                <a:gd name="T25" fmla="*/ 67 h 136"/>
                <a:gd name="T26" fmla="*/ 119 w 236"/>
                <a:gd name="T27" fmla="*/ 136 h 136"/>
                <a:gd name="T28" fmla="*/ 160 w 236"/>
                <a:gd name="T29" fmla="*/ 112 h 136"/>
                <a:gd name="T30" fmla="*/ 195 w 236"/>
                <a:gd name="T31" fmla="*/ 112 h 136"/>
                <a:gd name="T32" fmla="*/ 195 w 236"/>
                <a:gd name="T3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6" h="136">
                  <a:moveTo>
                    <a:pt x="195" y="92"/>
                  </a:moveTo>
                  <a:cubicBezTo>
                    <a:pt x="236" y="69"/>
                    <a:pt x="236" y="69"/>
                    <a:pt x="236" y="69"/>
                  </a:cubicBezTo>
                  <a:cubicBezTo>
                    <a:pt x="236" y="69"/>
                    <a:pt x="236" y="69"/>
                    <a:pt x="236" y="69"/>
                  </a:cubicBezTo>
                  <a:cubicBezTo>
                    <a:pt x="236" y="69"/>
                    <a:pt x="236" y="69"/>
                    <a:pt x="236" y="69"/>
                  </a:cubicBezTo>
                  <a:cubicBezTo>
                    <a:pt x="194" y="44"/>
                    <a:pt x="194" y="44"/>
                    <a:pt x="194" y="44"/>
                  </a:cubicBezTo>
                  <a:cubicBezTo>
                    <a:pt x="205" y="39"/>
                    <a:pt x="205" y="30"/>
                    <a:pt x="195" y="24"/>
                  </a:cubicBezTo>
                  <a:cubicBezTo>
                    <a:pt x="185" y="19"/>
                    <a:pt x="169" y="19"/>
                    <a:pt x="159" y="24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3"/>
                    <a:pt x="83" y="26"/>
                    <a:pt x="84" y="32"/>
                  </a:cubicBezTo>
                  <a:cubicBezTo>
                    <a:pt x="85" y="36"/>
                    <a:pt x="82" y="40"/>
                    <a:pt x="77" y="43"/>
                  </a:cubicBezTo>
                  <a:cubicBezTo>
                    <a:pt x="67" y="49"/>
                    <a:pt x="51" y="49"/>
                    <a:pt x="42" y="4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19" y="136"/>
                    <a:pt x="119" y="136"/>
                    <a:pt x="119" y="136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70" y="118"/>
                    <a:pt x="186" y="118"/>
                    <a:pt x="195" y="112"/>
                  </a:cubicBezTo>
                  <a:cubicBezTo>
                    <a:pt x="205" y="107"/>
                    <a:pt x="205" y="98"/>
                    <a:pt x="195" y="92"/>
                  </a:cubicBezTo>
                  <a:close/>
                </a:path>
              </a:pathLst>
            </a:custGeom>
            <a:solidFill>
              <a:srgbClr val="00F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îṡ1íḍè"/>
            <p:cNvSpPr/>
            <p:nvPr/>
          </p:nvSpPr>
          <p:spPr bwMode="auto">
            <a:xfrm>
              <a:off x="5314951" y="4117975"/>
              <a:ext cx="758825" cy="615950"/>
            </a:xfrm>
            <a:custGeom>
              <a:avLst/>
              <a:gdLst>
                <a:gd name="T0" fmla="*/ 478 w 478"/>
                <a:gd name="T1" fmla="*/ 278 h 388"/>
                <a:gd name="T2" fmla="*/ 478 w 478"/>
                <a:gd name="T3" fmla="*/ 388 h 388"/>
                <a:gd name="T4" fmla="*/ 0 w 478"/>
                <a:gd name="T5" fmla="*/ 112 h 388"/>
                <a:gd name="T6" fmla="*/ 0 w 478"/>
                <a:gd name="T7" fmla="*/ 0 h 388"/>
                <a:gd name="T8" fmla="*/ 478 w 478"/>
                <a:gd name="T9" fmla="*/ 27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388">
                  <a:moveTo>
                    <a:pt x="478" y="278"/>
                  </a:moveTo>
                  <a:lnTo>
                    <a:pt x="478" y="388"/>
                  </a:lnTo>
                  <a:lnTo>
                    <a:pt x="0" y="112"/>
                  </a:lnTo>
                  <a:lnTo>
                    <a:pt x="0" y="0"/>
                  </a:lnTo>
                  <a:lnTo>
                    <a:pt x="478" y="278"/>
                  </a:lnTo>
                  <a:close/>
                </a:path>
              </a:pathLst>
            </a:custGeom>
            <a:solidFill>
              <a:srgbClr val="00AF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ïŝlïḓê"/>
            <p:cNvSpPr/>
            <p:nvPr/>
          </p:nvSpPr>
          <p:spPr bwMode="auto">
            <a:xfrm>
              <a:off x="6073776" y="4408488"/>
              <a:ext cx="265113" cy="325438"/>
            </a:xfrm>
            <a:custGeom>
              <a:avLst/>
              <a:gdLst>
                <a:gd name="T0" fmla="*/ 167 w 167"/>
                <a:gd name="T1" fmla="*/ 0 h 205"/>
                <a:gd name="T2" fmla="*/ 167 w 167"/>
                <a:gd name="T3" fmla="*/ 110 h 205"/>
                <a:gd name="T4" fmla="*/ 0 w 167"/>
                <a:gd name="T5" fmla="*/ 205 h 205"/>
                <a:gd name="T6" fmla="*/ 0 w 167"/>
                <a:gd name="T7" fmla="*/ 95 h 205"/>
                <a:gd name="T8" fmla="*/ 167 w 167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05">
                  <a:moveTo>
                    <a:pt x="167" y="0"/>
                  </a:moveTo>
                  <a:lnTo>
                    <a:pt x="167" y="110"/>
                  </a:lnTo>
                  <a:lnTo>
                    <a:pt x="0" y="205"/>
                  </a:lnTo>
                  <a:lnTo>
                    <a:pt x="0" y="95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071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ísľidê"/>
            <p:cNvSpPr/>
            <p:nvPr/>
          </p:nvSpPr>
          <p:spPr bwMode="auto">
            <a:xfrm>
              <a:off x="6559551" y="4130675"/>
              <a:ext cx="263525" cy="300038"/>
            </a:xfrm>
            <a:custGeom>
              <a:avLst/>
              <a:gdLst>
                <a:gd name="T0" fmla="*/ 80 w 80"/>
                <a:gd name="T1" fmla="*/ 0 h 91"/>
                <a:gd name="T2" fmla="*/ 80 w 80"/>
                <a:gd name="T3" fmla="*/ 53 h 91"/>
                <a:gd name="T4" fmla="*/ 14 w 80"/>
                <a:gd name="T5" fmla="*/ 91 h 91"/>
                <a:gd name="T6" fmla="*/ 14 w 80"/>
                <a:gd name="T7" fmla="*/ 67 h 91"/>
                <a:gd name="T8" fmla="*/ 0 w 80"/>
                <a:gd name="T9" fmla="*/ 45 h 91"/>
                <a:gd name="T10" fmla="*/ 80 w 80"/>
                <a:gd name="T1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91">
                  <a:moveTo>
                    <a:pt x="80" y="0"/>
                  </a:moveTo>
                  <a:cubicBezTo>
                    <a:pt x="80" y="53"/>
                    <a:pt x="80" y="53"/>
                    <a:pt x="80" y="53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6" y="55"/>
                    <a:pt x="0" y="45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0071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sľïďe"/>
            <p:cNvSpPr/>
            <p:nvPr/>
          </p:nvSpPr>
          <p:spPr bwMode="auto">
            <a:xfrm>
              <a:off x="6810376" y="2430463"/>
              <a:ext cx="104775" cy="120650"/>
            </a:xfrm>
            <a:custGeom>
              <a:avLst/>
              <a:gdLst>
                <a:gd name="T0" fmla="*/ 15 w 32"/>
                <a:gd name="T1" fmla="*/ 0 h 37"/>
                <a:gd name="T2" fmla="*/ 0 w 32"/>
                <a:gd name="T3" fmla="*/ 31 h 37"/>
                <a:gd name="T4" fmla="*/ 24 w 32"/>
                <a:gd name="T5" fmla="*/ 31 h 37"/>
                <a:gd name="T6" fmla="*/ 31 w 32"/>
                <a:gd name="T7" fmla="*/ 23 h 37"/>
                <a:gd name="T8" fmla="*/ 32 w 32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7">
                  <a:moveTo>
                    <a:pt x="15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9" y="37"/>
                    <a:pt x="31" y="23"/>
                  </a:cubicBezTo>
                  <a:cubicBezTo>
                    <a:pt x="32" y="8"/>
                    <a:pt x="32" y="8"/>
                    <a:pt x="32" y="8"/>
                  </a:cubicBezTo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ïṥḷiḑé"/>
            <p:cNvSpPr/>
            <p:nvPr/>
          </p:nvSpPr>
          <p:spPr bwMode="auto">
            <a:xfrm>
              <a:off x="6232526" y="2519363"/>
              <a:ext cx="825500" cy="1420813"/>
            </a:xfrm>
            <a:custGeom>
              <a:avLst/>
              <a:gdLst>
                <a:gd name="T0" fmla="*/ 115 w 250"/>
                <a:gd name="T1" fmla="*/ 318 h 431"/>
                <a:gd name="T2" fmla="*/ 98 w 250"/>
                <a:gd name="T3" fmla="*/ 354 h 431"/>
                <a:gd name="T4" fmla="*/ 151 w 250"/>
                <a:gd name="T5" fmla="*/ 431 h 431"/>
                <a:gd name="T6" fmla="*/ 250 w 250"/>
                <a:gd name="T7" fmla="*/ 219 h 431"/>
                <a:gd name="T8" fmla="*/ 203 w 250"/>
                <a:gd name="T9" fmla="*/ 151 h 431"/>
                <a:gd name="T10" fmla="*/ 229 w 250"/>
                <a:gd name="T11" fmla="*/ 147 h 431"/>
                <a:gd name="T12" fmla="*/ 247 w 250"/>
                <a:gd name="T13" fmla="*/ 125 h 431"/>
                <a:gd name="T14" fmla="*/ 216 w 250"/>
                <a:gd name="T15" fmla="*/ 84 h 431"/>
                <a:gd name="T16" fmla="*/ 167 w 250"/>
                <a:gd name="T17" fmla="*/ 62 h 431"/>
                <a:gd name="T18" fmla="*/ 138 w 250"/>
                <a:gd name="T19" fmla="*/ 57 h 431"/>
                <a:gd name="T20" fmla="*/ 99 w 250"/>
                <a:gd name="T21" fmla="*/ 0 h 431"/>
                <a:gd name="T22" fmla="*/ 0 w 250"/>
                <a:gd name="T23" fmla="*/ 212 h 431"/>
                <a:gd name="T24" fmla="*/ 53 w 250"/>
                <a:gd name="T25" fmla="*/ 289 h 431"/>
                <a:gd name="T26" fmla="*/ 115 w 250"/>
                <a:gd name="T27" fmla="*/ 318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0" h="431">
                  <a:moveTo>
                    <a:pt x="115" y="318"/>
                  </a:moveTo>
                  <a:cubicBezTo>
                    <a:pt x="98" y="354"/>
                    <a:pt x="98" y="354"/>
                    <a:pt x="98" y="354"/>
                  </a:cubicBezTo>
                  <a:cubicBezTo>
                    <a:pt x="151" y="431"/>
                    <a:pt x="151" y="431"/>
                    <a:pt x="151" y="431"/>
                  </a:cubicBezTo>
                  <a:cubicBezTo>
                    <a:pt x="250" y="219"/>
                    <a:pt x="250" y="219"/>
                    <a:pt x="250" y="219"/>
                  </a:cubicBezTo>
                  <a:cubicBezTo>
                    <a:pt x="203" y="151"/>
                    <a:pt x="203" y="151"/>
                    <a:pt x="203" y="151"/>
                  </a:cubicBezTo>
                  <a:cubicBezTo>
                    <a:pt x="229" y="147"/>
                    <a:pt x="229" y="147"/>
                    <a:pt x="229" y="147"/>
                  </a:cubicBezTo>
                  <a:cubicBezTo>
                    <a:pt x="247" y="125"/>
                    <a:pt x="247" y="125"/>
                    <a:pt x="247" y="125"/>
                  </a:cubicBezTo>
                  <a:cubicBezTo>
                    <a:pt x="216" y="84"/>
                    <a:pt x="216" y="84"/>
                    <a:pt x="216" y="84"/>
                  </a:cubicBezTo>
                  <a:cubicBezTo>
                    <a:pt x="167" y="62"/>
                    <a:pt x="167" y="62"/>
                    <a:pt x="167" y="62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53" y="289"/>
                    <a:pt x="53" y="289"/>
                    <a:pt x="53" y="289"/>
                  </a:cubicBezTo>
                  <a:cubicBezTo>
                    <a:pt x="75" y="288"/>
                    <a:pt x="102" y="301"/>
                    <a:pt x="115" y="318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iṣlïdê"/>
            <p:cNvSpPr/>
            <p:nvPr/>
          </p:nvSpPr>
          <p:spPr bwMode="auto">
            <a:xfrm>
              <a:off x="6407151" y="2740025"/>
              <a:ext cx="654050" cy="827088"/>
            </a:xfrm>
            <a:custGeom>
              <a:avLst/>
              <a:gdLst>
                <a:gd name="T0" fmla="*/ 62 w 198"/>
                <a:gd name="T1" fmla="*/ 251 h 251"/>
                <a:gd name="T2" fmla="*/ 144 w 198"/>
                <a:gd name="T3" fmla="*/ 75 h 251"/>
                <a:gd name="T4" fmla="*/ 176 w 198"/>
                <a:gd name="T5" fmla="*/ 80 h 251"/>
                <a:gd name="T6" fmla="*/ 198 w 198"/>
                <a:gd name="T7" fmla="*/ 67 h 251"/>
                <a:gd name="T8" fmla="*/ 187 w 198"/>
                <a:gd name="T9" fmla="*/ 31 h 251"/>
                <a:gd name="T10" fmla="*/ 155 w 198"/>
                <a:gd name="T11" fmla="*/ 13 h 251"/>
                <a:gd name="T12" fmla="*/ 130 w 198"/>
                <a:gd name="T13" fmla="*/ 0 h 251"/>
                <a:gd name="T14" fmla="*/ 99 w 198"/>
                <a:gd name="T15" fmla="*/ 10 h 251"/>
                <a:gd name="T16" fmla="*/ 0 w 198"/>
                <a:gd name="T17" fmla="*/ 222 h 251"/>
                <a:gd name="T18" fmla="*/ 62 w 198"/>
                <a:gd name="T19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51">
                  <a:moveTo>
                    <a:pt x="62" y="251"/>
                  </a:moveTo>
                  <a:cubicBezTo>
                    <a:pt x="144" y="75"/>
                    <a:pt x="144" y="75"/>
                    <a:pt x="144" y="75"/>
                  </a:cubicBezTo>
                  <a:cubicBezTo>
                    <a:pt x="176" y="80"/>
                    <a:pt x="176" y="80"/>
                    <a:pt x="176" y="80"/>
                  </a:cubicBezTo>
                  <a:cubicBezTo>
                    <a:pt x="198" y="67"/>
                    <a:pt x="198" y="67"/>
                    <a:pt x="198" y="67"/>
                  </a:cubicBezTo>
                  <a:cubicBezTo>
                    <a:pt x="187" y="31"/>
                    <a:pt x="187" y="31"/>
                    <a:pt x="187" y="31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2" y="221"/>
                    <a:pt x="49" y="234"/>
                    <a:pt x="62" y="251"/>
                  </a:cubicBezTo>
                  <a:close/>
                </a:path>
              </a:pathLst>
            </a:custGeom>
            <a:solidFill>
              <a:srgbClr val="FF3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îsḷiḑé"/>
            <p:cNvSpPr/>
            <p:nvPr/>
          </p:nvSpPr>
          <p:spPr bwMode="auto">
            <a:xfrm>
              <a:off x="6629401" y="3382963"/>
              <a:ext cx="125413" cy="171450"/>
            </a:xfrm>
            <a:custGeom>
              <a:avLst/>
              <a:gdLst>
                <a:gd name="T0" fmla="*/ 0 w 79"/>
                <a:gd name="T1" fmla="*/ 91 h 108"/>
                <a:gd name="T2" fmla="*/ 35 w 79"/>
                <a:gd name="T3" fmla="*/ 108 h 108"/>
                <a:gd name="T4" fmla="*/ 79 w 79"/>
                <a:gd name="T5" fmla="*/ 16 h 108"/>
                <a:gd name="T6" fmla="*/ 43 w 79"/>
                <a:gd name="T7" fmla="*/ 0 h 108"/>
                <a:gd name="T8" fmla="*/ 0 w 79"/>
                <a:gd name="T9" fmla="*/ 9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08">
                  <a:moveTo>
                    <a:pt x="0" y="91"/>
                  </a:moveTo>
                  <a:lnTo>
                    <a:pt x="35" y="108"/>
                  </a:lnTo>
                  <a:lnTo>
                    <a:pt x="79" y="16"/>
                  </a:lnTo>
                  <a:lnTo>
                    <a:pt x="43" y="0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isľïḑe"/>
            <p:cNvSpPr/>
            <p:nvPr/>
          </p:nvSpPr>
          <p:spPr bwMode="auto">
            <a:xfrm>
              <a:off x="7675563" y="3646488"/>
              <a:ext cx="333375" cy="125413"/>
            </a:xfrm>
            <a:prstGeom prst="ellipse">
              <a:avLst/>
            </a:prstGeom>
            <a:solidFill>
              <a:srgbClr val="006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íṣḻíḍè"/>
            <p:cNvSpPr/>
            <p:nvPr/>
          </p:nvSpPr>
          <p:spPr bwMode="auto">
            <a:xfrm>
              <a:off x="7724776" y="3659188"/>
              <a:ext cx="207963" cy="57150"/>
            </a:xfrm>
            <a:custGeom>
              <a:avLst/>
              <a:gdLst>
                <a:gd name="T0" fmla="*/ 63 w 63"/>
                <a:gd name="T1" fmla="*/ 10 h 17"/>
                <a:gd name="T2" fmla="*/ 63 w 63"/>
                <a:gd name="T3" fmla="*/ 14 h 17"/>
                <a:gd name="T4" fmla="*/ 60 w 63"/>
                <a:gd name="T5" fmla="*/ 17 h 17"/>
                <a:gd name="T6" fmla="*/ 0 w 63"/>
                <a:gd name="T7" fmla="*/ 17 h 17"/>
                <a:gd name="T8" fmla="*/ 37 w 63"/>
                <a:gd name="T9" fmla="*/ 0 h 17"/>
                <a:gd name="T10" fmla="*/ 63 w 63"/>
                <a:gd name="T11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7">
                  <a:moveTo>
                    <a:pt x="63" y="10"/>
                  </a:moveTo>
                  <a:cubicBezTo>
                    <a:pt x="63" y="14"/>
                    <a:pt x="63" y="14"/>
                    <a:pt x="63" y="14"/>
                  </a:cubicBezTo>
                  <a:cubicBezTo>
                    <a:pt x="63" y="15"/>
                    <a:pt x="61" y="17"/>
                    <a:pt x="6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8" y="1"/>
                    <a:pt x="37" y="0"/>
                  </a:cubicBezTo>
                  <a:cubicBezTo>
                    <a:pt x="53" y="3"/>
                    <a:pt x="63" y="10"/>
                    <a:pt x="63" y="10"/>
                  </a:cubicBezTo>
                  <a:close/>
                </a:path>
              </a:pathLst>
            </a:custGeom>
            <a:solidFill>
              <a:srgbClr val="000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íŝľïḍê"/>
            <p:cNvSpPr/>
            <p:nvPr/>
          </p:nvSpPr>
          <p:spPr bwMode="auto">
            <a:xfrm>
              <a:off x="7747001" y="3233738"/>
              <a:ext cx="436563" cy="458788"/>
            </a:xfrm>
            <a:custGeom>
              <a:avLst/>
              <a:gdLst>
                <a:gd name="T0" fmla="*/ 97 w 132"/>
                <a:gd name="T1" fmla="*/ 0 h 139"/>
                <a:gd name="T2" fmla="*/ 0 w 132"/>
                <a:gd name="T3" fmla="*/ 21 h 139"/>
                <a:gd name="T4" fmla="*/ 40 w 132"/>
                <a:gd name="T5" fmla="*/ 133 h 139"/>
                <a:gd name="T6" fmla="*/ 56 w 132"/>
                <a:gd name="T7" fmla="*/ 139 h 139"/>
                <a:gd name="T8" fmla="*/ 35 w 132"/>
                <a:gd name="T9" fmla="*/ 45 h 139"/>
                <a:gd name="T10" fmla="*/ 132 w 132"/>
                <a:gd name="T11" fmla="*/ 5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9">
                  <a:moveTo>
                    <a:pt x="97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56" y="139"/>
                    <a:pt x="56" y="139"/>
                    <a:pt x="56" y="139"/>
                  </a:cubicBezTo>
                  <a:cubicBezTo>
                    <a:pt x="56" y="139"/>
                    <a:pt x="57" y="66"/>
                    <a:pt x="35" y="45"/>
                  </a:cubicBezTo>
                  <a:cubicBezTo>
                    <a:pt x="132" y="53"/>
                    <a:pt x="132" y="53"/>
                    <a:pt x="132" y="53"/>
                  </a:cubicBezTo>
                </a:path>
              </a:pathLst>
            </a:custGeom>
            <a:solidFill>
              <a:srgbClr val="001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îṥ1îḓe"/>
            <p:cNvSpPr/>
            <p:nvPr/>
          </p:nvSpPr>
          <p:spPr bwMode="auto">
            <a:xfrm>
              <a:off x="6731001" y="3184525"/>
              <a:ext cx="1227138" cy="755650"/>
            </a:xfrm>
            <a:custGeom>
              <a:avLst/>
              <a:gdLst>
                <a:gd name="T0" fmla="*/ 568 w 773"/>
                <a:gd name="T1" fmla="*/ 447 h 476"/>
                <a:gd name="T2" fmla="*/ 0 w 773"/>
                <a:gd name="T3" fmla="*/ 476 h 476"/>
                <a:gd name="T4" fmla="*/ 206 w 773"/>
                <a:gd name="T5" fmla="*/ 36 h 476"/>
                <a:gd name="T6" fmla="*/ 576 w 773"/>
                <a:gd name="T7" fmla="*/ 0 h 476"/>
                <a:gd name="T8" fmla="*/ 773 w 773"/>
                <a:gd name="T9" fmla="*/ 4 h 476"/>
                <a:gd name="T10" fmla="*/ 568 w 773"/>
                <a:gd name="T11" fmla="*/ 447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3" h="476">
                  <a:moveTo>
                    <a:pt x="568" y="447"/>
                  </a:moveTo>
                  <a:lnTo>
                    <a:pt x="0" y="476"/>
                  </a:lnTo>
                  <a:lnTo>
                    <a:pt x="206" y="36"/>
                  </a:lnTo>
                  <a:lnTo>
                    <a:pt x="576" y="0"/>
                  </a:lnTo>
                  <a:lnTo>
                    <a:pt x="773" y="4"/>
                  </a:lnTo>
                  <a:lnTo>
                    <a:pt x="568" y="447"/>
                  </a:lnTo>
                  <a:close/>
                </a:path>
              </a:pathLst>
            </a:custGeom>
            <a:solidFill>
              <a:srgbClr val="FF7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íṩ1îḑê"/>
            <p:cNvSpPr/>
            <p:nvPr/>
          </p:nvSpPr>
          <p:spPr bwMode="auto">
            <a:xfrm>
              <a:off x="7473951" y="2636838"/>
              <a:ext cx="560388" cy="274638"/>
            </a:xfrm>
            <a:custGeom>
              <a:avLst/>
              <a:gdLst>
                <a:gd name="T0" fmla="*/ 166 w 170"/>
                <a:gd name="T1" fmla="*/ 60 h 83"/>
                <a:gd name="T2" fmla="*/ 136 w 170"/>
                <a:gd name="T3" fmla="*/ 42 h 83"/>
                <a:gd name="T4" fmla="*/ 13 w 170"/>
                <a:gd name="T5" fmla="*/ 0 h 83"/>
                <a:gd name="T6" fmla="*/ 0 w 170"/>
                <a:gd name="T7" fmla="*/ 8 h 83"/>
                <a:gd name="T8" fmla="*/ 119 w 170"/>
                <a:gd name="T9" fmla="*/ 83 h 83"/>
                <a:gd name="T10" fmla="*/ 166 w 170"/>
                <a:gd name="T11" fmla="*/ 6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83">
                  <a:moveTo>
                    <a:pt x="166" y="60"/>
                  </a:moveTo>
                  <a:cubicBezTo>
                    <a:pt x="170" y="52"/>
                    <a:pt x="165" y="34"/>
                    <a:pt x="136" y="42"/>
                  </a:cubicBezTo>
                  <a:cubicBezTo>
                    <a:pt x="99" y="52"/>
                    <a:pt x="61" y="47"/>
                    <a:pt x="13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34" y="83"/>
                    <a:pt x="119" y="83"/>
                  </a:cubicBezTo>
                  <a:cubicBezTo>
                    <a:pt x="130" y="83"/>
                    <a:pt x="158" y="76"/>
                    <a:pt x="166" y="60"/>
                  </a:cubicBezTo>
                  <a:close/>
                </a:path>
              </a:pathLst>
            </a:custGeom>
            <a:solidFill>
              <a:srgbClr val="410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iṧļïḓê"/>
            <p:cNvSpPr/>
            <p:nvPr/>
          </p:nvSpPr>
          <p:spPr bwMode="auto">
            <a:xfrm>
              <a:off x="6559551" y="2384425"/>
              <a:ext cx="1398588" cy="857250"/>
            </a:xfrm>
            <a:custGeom>
              <a:avLst/>
              <a:gdLst>
                <a:gd name="T0" fmla="*/ 98 w 424"/>
                <a:gd name="T1" fmla="*/ 183 h 260"/>
                <a:gd name="T2" fmla="*/ 151 w 424"/>
                <a:gd name="T3" fmla="*/ 260 h 260"/>
                <a:gd name="T4" fmla="*/ 424 w 424"/>
                <a:gd name="T5" fmla="*/ 245 h 260"/>
                <a:gd name="T6" fmla="*/ 273 w 424"/>
                <a:gd name="T7" fmla="*/ 26 h 260"/>
                <a:gd name="T8" fmla="*/ 177 w 424"/>
                <a:gd name="T9" fmla="*/ 31 h 260"/>
                <a:gd name="T10" fmla="*/ 177 w 424"/>
                <a:gd name="T11" fmla="*/ 31 h 260"/>
                <a:gd name="T12" fmla="*/ 177 w 424"/>
                <a:gd name="T13" fmla="*/ 31 h 260"/>
                <a:gd name="T14" fmla="*/ 114 w 424"/>
                <a:gd name="T15" fmla="*/ 1 h 260"/>
                <a:gd name="T16" fmla="*/ 96 w 424"/>
                <a:gd name="T17" fmla="*/ 36 h 260"/>
                <a:gd name="T18" fmla="*/ 0 w 424"/>
                <a:gd name="T19" fmla="*/ 41 h 260"/>
                <a:gd name="T20" fmla="*/ 53 w 424"/>
                <a:gd name="T21" fmla="*/ 118 h 260"/>
                <a:gd name="T22" fmla="*/ 116 w 424"/>
                <a:gd name="T23" fmla="*/ 148 h 260"/>
                <a:gd name="T24" fmla="*/ 98 w 424"/>
                <a:gd name="T25" fmla="*/ 183 h 260"/>
                <a:gd name="T26" fmla="*/ 98 w 424"/>
                <a:gd name="T27" fmla="*/ 39 h 260"/>
                <a:gd name="T28" fmla="*/ 98 w 424"/>
                <a:gd name="T29" fmla="*/ 39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4" h="260">
                  <a:moveTo>
                    <a:pt x="98" y="183"/>
                  </a:moveTo>
                  <a:cubicBezTo>
                    <a:pt x="151" y="260"/>
                    <a:pt x="151" y="260"/>
                    <a:pt x="151" y="260"/>
                  </a:cubicBezTo>
                  <a:cubicBezTo>
                    <a:pt x="424" y="245"/>
                    <a:pt x="424" y="245"/>
                    <a:pt x="424" y="245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177" y="31"/>
                    <a:pt x="177" y="31"/>
                    <a:pt x="177" y="31"/>
                  </a:cubicBezTo>
                  <a:cubicBezTo>
                    <a:pt x="177" y="31"/>
                    <a:pt x="177" y="31"/>
                    <a:pt x="177" y="31"/>
                  </a:cubicBezTo>
                  <a:cubicBezTo>
                    <a:pt x="177" y="31"/>
                    <a:pt x="177" y="31"/>
                    <a:pt x="177" y="31"/>
                  </a:cubicBezTo>
                  <a:cubicBezTo>
                    <a:pt x="164" y="14"/>
                    <a:pt x="136" y="0"/>
                    <a:pt x="114" y="1"/>
                  </a:cubicBezTo>
                  <a:cubicBezTo>
                    <a:pt x="91" y="2"/>
                    <a:pt x="83" y="18"/>
                    <a:pt x="96" y="3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53" y="118"/>
                    <a:pt x="53" y="118"/>
                    <a:pt x="53" y="118"/>
                  </a:cubicBezTo>
                  <a:cubicBezTo>
                    <a:pt x="75" y="116"/>
                    <a:pt x="103" y="130"/>
                    <a:pt x="116" y="148"/>
                  </a:cubicBezTo>
                  <a:cubicBezTo>
                    <a:pt x="128" y="166"/>
                    <a:pt x="120" y="181"/>
                    <a:pt x="98" y="183"/>
                  </a:cubicBez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lose/>
                </a:path>
              </a:pathLst>
            </a:custGeom>
            <a:solidFill>
              <a:srgbClr val="FFA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3" name="îSḻîďê"/>
            <p:cNvSpPr/>
            <p:nvPr/>
          </p:nvSpPr>
          <p:spPr bwMode="auto">
            <a:xfrm>
              <a:off x="6886576" y="2605088"/>
              <a:ext cx="746125" cy="454025"/>
            </a:xfrm>
            <a:custGeom>
              <a:avLst/>
              <a:gdLst>
                <a:gd name="T0" fmla="*/ 52 w 226"/>
                <a:gd name="T1" fmla="*/ 97 h 138"/>
                <a:gd name="T2" fmla="*/ 80 w 226"/>
                <a:gd name="T3" fmla="*/ 138 h 138"/>
                <a:gd name="T4" fmla="*/ 226 w 226"/>
                <a:gd name="T5" fmla="*/ 130 h 138"/>
                <a:gd name="T6" fmla="*/ 145 w 226"/>
                <a:gd name="T7" fmla="*/ 14 h 138"/>
                <a:gd name="T8" fmla="*/ 94 w 226"/>
                <a:gd name="T9" fmla="*/ 17 h 138"/>
                <a:gd name="T10" fmla="*/ 94 w 226"/>
                <a:gd name="T11" fmla="*/ 17 h 138"/>
                <a:gd name="T12" fmla="*/ 94 w 226"/>
                <a:gd name="T13" fmla="*/ 17 h 138"/>
                <a:gd name="T14" fmla="*/ 61 w 226"/>
                <a:gd name="T15" fmla="*/ 0 h 138"/>
                <a:gd name="T16" fmla="*/ 51 w 226"/>
                <a:gd name="T17" fmla="*/ 19 h 138"/>
                <a:gd name="T18" fmla="*/ 0 w 226"/>
                <a:gd name="T19" fmla="*/ 22 h 138"/>
                <a:gd name="T20" fmla="*/ 28 w 226"/>
                <a:gd name="T21" fmla="*/ 62 h 138"/>
                <a:gd name="T22" fmla="*/ 62 w 226"/>
                <a:gd name="T23" fmla="*/ 79 h 138"/>
                <a:gd name="T24" fmla="*/ 52 w 226"/>
                <a:gd name="T25" fmla="*/ 97 h 138"/>
                <a:gd name="T26" fmla="*/ 52 w 226"/>
                <a:gd name="T27" fmla="*/ 21 h 138"/>
                <a:gd name="T28" fmla="*/ 52 w 226"/>
                <a:gd name="T29" fmla="*/ 2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6" h="138">
                  <a:moveTo>
                    <a:pt x="52" y="97"/>
                  </a:moveTo>
                  <a:cubicBezTo>
                    <a:pt x="80" y="138"/>
                    <a:pt x="80" y="138"/>
                    <a:pt x="80" y="138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145" y="14"/>
                    <a:pt x="145" y="14"/>
                    <a:pt x="145" y="14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88" y="7"/>
                    <a:pt x="73" y="0"/>
                    <a:pt x="61" y="0"/>
                  </a:cubicBezTo>
                  <a:cubicBezTo>
                    <a:pt x="49" y="1"/>
                    <a:pt x="44" y="9"/>
                    <a:pt x="51" y="1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40" y="62"/>
                    <a:pt x="55" y="69"/>
                    <a:pt x="62" y="79"/>
                  </a:cubicBezTo>
                  <a:cubicBezTo>
                    <a:pt x="68" y="88"/>
                    <a:pt x="64" y="96"/>
                    <a:pt x="52" y="97"/>
                  </a:cubicBezTo>
                  <a:close/>
                  <a:moveTo>
                    <a:pt x="52" y="21"/>
                  </a:moveTo>
                  <a:cubicBezTo>
                    <a:pt x="52" y="21"/>
                    <a:pt x="52" y="21"/>
                    <a:pt x="52" y="2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4" name="îŝlïḑè"/>
            <p:cNvSpPr/>
            <p:nvPr/>
          </p:nvSpPr>
          <p:spPr bwMode="auto">
            <a:xfrm>
              <a:off x="7866063" y="2773363"/>
              <a:ext cx="131763" cy="138113"/>
            </a:xfrm>
            <a:custGeom>
              <a:avLst/>
              <a:gdLst>
                <a:gd name="T0" fmla="*/ 0 w 40"/>
                <a:gd name="T1" fmla="*/ 42 h 42"/>
                <a:gd name="T2" fmla="*/ 22 w 40"/>
                <a:gd name="T3" fmla="*/ 0 h 42"/>
                <a:gd name="T4" fmla="*/ 40 w 40"/>
                <a:gd name="T5" fmla="*/ 2 h 42"/>
                <a:gd name="T6" fmla="*/ 37 w 40"/>
                <a:gd name="T7" fmla="*/ 19 h 42"/>
                <a:gd name="T8" fmla="*/ 31 w 40"/>
                <a:gd name="T9" fmla="*/ 33 h 42"/>
                <a:gd name="T10" fmla="*/ 3 w 40"/>
                <a:gd name="T11" fmla="*/ 41 h 42"/>
                <a:gd name="T12" fmla="*/ 0 w 40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2">
                  <a:moveTo>
                    <a:pt x="0" y="42"/>
                  </a:moveTo>
                  <a:cubicBezTo>
                    <a:pt x="6" y="17"/>
                    <a:pt x="22" y="0"/>
                    <a:pt x="22" y="0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2"/>
                    <a:pt x="37" y="19"/>
                  </a:cubicBezTo>
                  <a:cubicBezTo>
                    <a:pt x="36" y="25"/>
                    <a:pt x="34" y="30"/>
                    <a:pt x="31" y="33"/>
                  </a:cubicBezTo>
                  <a:cubicBezTo>
                    <a:pt x="21" y="38"/>
                    <a:pt x="9" y="40"/>
                    <a:pt x="3" y="41"/>
                  </a:cubicBezTo>
                  <a:cubicBezTo>
                    <a:pt x="2" y="41"/>
                    <a:pt x="1" y="42"/>
                    <a:pt x="0" y="42"/>
                  </a:cubicBezTo>
                  <a:close/>
                </a:path>
              </a:pathLst>
            </a:custGeom>
            <a:solidFill>
              <a:srgbClr val="2908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5" name="íṣļïḍê"/>
            <p:cNvSpPr/>
            <p:nvPr/>
          </p:nvSpPr>
          <p:spPr bwMode="auto">
            <a:xfrm>
              <a:off x="7896226" y="2676525"/>
              <a:ext cx="425450" cy="682625"/>
            </a:xfrm>
            <a:custGeom>
              <a:avLst/>
              <a:gdLst>
                <a:gd name="T0" fmla="*/ 6 w 129"/>
                <a:gd name="T1" fmla="*/ 31 h 207"/>
                <a:gd name="T2" fmla="*/ 10 w 129"/>
                <a:gd name="T3" fmla="*/ 81 h 207"/>
                <a:gd name="T4" fmla="*/ 62 w 129"/>
                <a:gd name="T5" fmla="*/ 188 h 207"/>
                <a:gd name="T6" fmla="*/ 129 w 129"/>
                <a:gd name="T7" fmla="*/ 169 h 207"/>
                <a:gd name="T8" fmla="*/ 69 w 129"/>
                <a:gd name="T9" fmla="*/ 36 h 207"/>
                <a:gd name="T10" fmla="*/ 25 w 129"/>
                <a:gd name="T11" fmla="*/ 12 h 207"/>
                <a:gd name="T12" fmla="*/ 6 w 129"/>
                <a:gd name="T13" fmla="*/ 3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207">
                  <a:moveTo>
                    <a:pt x="6" y="31"/>
                  </a:moveTo>
                  <a:cubicBezTo>
                    <a:pt x="6" y="31"/>
                    <a:pt x="0" y="60"/>
                    <a:pt x="10" y="81"/>
                  </a:cubicBezTo>
                  <a:cubicBezTo>
                    <a:pt x="20" y="102"/>
                    <a:pt x="62" y="188"/>
                    <a:pt x="62" y="188"/>
                  </a:cubicBezTo>
                  <a:cubicBezTo>
                    <a:pt x="62" y="188"/>
                    <a:pt x="87" y="207"/>
                    <a:pt x="129" y="169"/>
                  </a:cubicBezTo>
                  <a:cubicBezTo>
                    <a:pt x="129" y="169"/>
                    <a:pt x="80" y="55"/>
                    <a:pt x="69" y="36"/>
                  </a:cubicBezTo>
                  <a:cubicBezTo>
                    <a:pt x="57" y="17"/>
                    <a:pt x="43" y="0"/>
                    <a:pt x="25" y="12"/>
                  </a:cubicBezTo>
                  <a:cubicBezTo>
                    <a:pt x="6" y="31"/>
                    <a:pt x="6" y="31"/>
                    <a:pt x="6" y="31"/>
                  </a:cubicBezTo>
                </a:path>
              </a:pathLst>
            </a:custGeom>
            <a:solidFill>
              <a:srgbClr val="C14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6" name="íṥlíḍe"/>
            <p:cNvSpPr/>
            <p:nvPr/>
          </p:nvSpPr>
          <p:spPr bwMode="auto">
            <a:xfrm>
              <a:off x="7918451" y="2801938"/>
              <a:ext cx="57150" cy="30163"/>
            </a:xfrm>
            <a:custGeom>
              <a:avLst/>
              <a:gdLst>
                <a:gd name="T0" fmla="*/ 11 w 17"/>
                <a:gd name="T1" fmla="*/ 8 h 9"/>
                <a:gd name="T2" fmla="*/ 6 w 17"/>
                <a:gd name="T3" fmla="*/ 8 h 9"/>
                <a:gd name="T4" fmla="*/ 0 w 17"/>
                <a:gd name="T5" fmla="*/ 1 h 9"/>
                <a:gd name="T6" fmla="*/ 8 w 17"/>
                <a:gd name="T7" fmla="*/ 0 h 9"/>
                <a:gd name="T8" fmla="*/ 9 w 17"/>
                <a:gd name="T9" fmla="*/ 0 h 9"/>
                <a:gd name="T10" fmla="*/ 17 w 17"/>
                <a:gd name="T11" fmla="*/ 1 h 9"/>
                <a:gd name="T12" fmla="*/ 11 w 17"/>
                <a:gd name="T13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9">
                  <a:moveTo>
                    <a:pt x="11" y="8"/>
                  </a:moveTo>
                  <a:cubicBezTo>
                    <a:pt x="10" y="9"/>
                    <a:pt x="8" y="9"/>
                    <a:pt x="6" y="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7" y="1"/>
                    <a:pt x="17" y="1"/>
                    <a:pt x="17" y="1"/>
                  </a:cubicBezTo>
                  <a:lnTo>
                    <a:pt x="11" y="8"/>
                  </a:lnTo>
                  <a:close/>
                </a:path>
              </a:pathLst>
            </a:custGeom>
            <a:solidFill>
              <a:srgbClr val="FFD0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" name="iṣḻïḋé"/>
            <p:cNvSpPr/>
            <p:nvPr/>
          </p:nvSpPr>
          <p:spPr bwMode="auto">
            <a:xfrm>
              <a:off x="7905751" y="2828925"/>
              <a:ext cx="82550" cy="312738"/>
            </a:xfrm>
            <a:custGeom>
              <a:avLst/>
              <a:gdLst>
                <a:gd name="T0" fmla="*/ 29 w 52"/>
                <a:gd name="T1" fmla="*/ 0 h 197"/>
                <a:gd name="T2" fmla="*/ 52 w 52"/>
                <a:gd name="T3" fmla="*/ 168 h 197"/>
                <a:gd name="T4" fmla="*/ 25 w 52"/>
                <a:gd name="T5" fmla="*/ 197 h 197"/>
                <a:gd name="T6" fmla="*/ 0 w 52"/>
                <a:gd name="T7" fmla="*/ 170 h 197"/>
                <a:gd name="T8" fmla="*/ 25 w 52"/>
                <a:gd name="T9" fmla="*/ 0 h 197"/>
                <a:gd name="T10" fmla="*/ 29 w 52"/>
                <a:gd name="T11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97">
                  <a:moveTo>
                    <a:pt x="29" y="0"/>
                  </a:moveTo>
                  <a:lnTo>
                    <a:pt x="52" y="168"/>
                  </a:lnTo>
                  <a:lnTo>
                    <a:pt x="25" y="197"/>
                  </a:lnTo>
                  <a:lnTo>
                    <a:pt x="0" y="170"/>
                  </a:lnTo>
                  <a:lnTo>
                    <a:pt x="25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A5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" name="ïṥḻîḋè"/>
            <p:cNvSpPr/>
            <p:nvPr/>
          </p:nvSpPr>
          <p:spPr bwMode="auto">
            <a:xfrm>
              <a:off x="7905751" y="2828925"/>
              <a:ext cx="82550" cy="312738"/>
            </a:xfrm>
            <a:custGeom>
              <a:avLst/>
              <a:gdLst>
                <a:gd name="T0" fmla="*/ 29 w 52"/>
                <a:gd name="T1" fmla="*/ 0 h 197"/>
                <a:gd name="T2" fmla="*/ 52 w 52"/>
                <a:gd name="T3" fmla="*/ 168 h 197"/>
                <a:gd name="T4" fmla="*/ 25 w 52"/>
                <a:gd name="T5" fmla="*/ 197 h 197"/>
                <a:gd name="T6" fmla="*/ 0 w 52"/>
                <a:gd name="T7" fmla="*/ 170 h 197"/>
                <a:gd name="T8" fmla="*/ 25 w 52"/>
                <a:gd name="T9" fmla="*/ 0 h 197"/>
                <a:gd name="T10" fmla="*/ 29 w 52"/>
                <a:gd name="T11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97">
                  <a:moveTo>
                    <a:pt x="29" y="0"/>
                  </a:moveTo>
                  <a:lnTo>
                    <a:pt x="52" y="168"/>
                  </a:lnTo>
                  <a:lnTo>
                    <a:pt x="25" y="197"/>
                  </a:lnTo>
                  <a:lnTo>
                    <a:pt x="0" y="170"/>
                  </a:lnTo>
                  <a:lnTo>
                    <a:pt x="25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" name="ïSļide"/>
            <p:cNvSpPr/>
            <p:nvPr/>
          </p:nvSpPr>
          <p:spPr bwMode="auto">
            <a:xfrm>
              <a:off x="7975601" y="2828925"/>
              <a:ext cx="187325" cy="322263"/>
            </a:xfrm>
            <a:custGeom>
              <a:avLst/>
              <a:gdLst>
                <a:gd name="T0" fmla="*/ 41 w 57"/>
                <a:gd name="T1" fmla="*/ 0 h 98"/>
                <a:gd name="T2" fmla="*/ 17 w 57"/>
                <a:gd name="T3" fmla="*/ 29 h 98"/>
                <a:gd name="T4" fmla="*/ 0 w 57"/>
                <a:gd name="T5" fmla="*/ 53 h 98"/>
                <a:gd name="T6" fmla="*/ 2 w 57"/>
                <a:gd name="T7" fmla="*/ 68 h 98"/>
                <a:gd name="T8" fmla="*/ 16 w 57"/>
                <a:gd name="T9" fmla="*/ 98 h 98"/>
                <a:gd name="T10" fmla="*/ 41 w 57"/>
                <a:gd name="T1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8">
                  <a:moveTo>
                    <a:pt x="41" y="0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77"/>
                    <a:pt x="12" y="88"/>
                    <a:pt x="16" y="98"/>
                  </a:cubicBezTo>
                  <a:cubicBezTo>
                    <a:pt x="57" y="53"/>
                    <a:pt x="41" y="0"/>
                    <a:pt x="41" y="0"/>
                  </a:cubicBezTo>
                </a:path>
              </a:pathLst>
            </a:custGeom>
            <a:solidFill>
              <a:srgbClr val="C14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0" name="ïŝḻïḍe"/>
            <p:cNvSpPr/>
            <p:nvPr/>
          </p:nvSpPr>
          <p:spPr bwMode="auto">
            <a:xfrm>
              <a:off x="7964488" y="3003550"/>
              <a:ext cx="17463" cy="49213"/>
            </a:xfrm>
            <a:custGeom>
              <a:avLst/>
              <a:gdLst>
                <a:gd name="T0" fmla="*/ 3 w 5"/>
                <a:gd name="T1" fmla="*/ 0 h 15"/>
                <a:gd name="T2" fmla="*/ 0 w 5"/>
                <a:gd name="T3" fmla="*/ 4 h 15"/>
                <a:gd name="T4" fmla="*/ 5 w 5"/>
                <a:gd name="T5" fmla="*/ 15 h 15"/>
                <a:gd name="T6" fmla="*/ 3 w 5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5">
                  <a:moveTo>
                    <a:pt x="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7"/>
                    <a:pt x="3" y="11"/>
                    <a:pt x="5" y="15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9A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" name="í$ľîḍe"/>
            <p:cNvSpPr/>
            <p:nvPr/>
          </p:nvSpPr>
          <p:spPr bwMode="auto">
            <a:xfrm>
              <a:off x="7929563" y="2630488"/>
              <a:ext cx="85725" cy="171450"/>
            </a:xfrm>
            <a:custGeom>
              <a:avLst/>
              <a:gdLst>
                <a:gd name="T0" fmla="*/ 21 w 26"/>
                <a:gd name="T1" fmla="*/ 0 h 52"/>
                <a:gd name="T2" fmla="*/ 26 w 26"/>
                <a:gd name="T3" fmla="*/ 28 h 52"/>
                <a:gd name="T4" fmla="*/ 5 w 26"/>
                <a:gd name="T5" fmla="*/ 52 h 52"/>
                <a:gd name="T6" fmla="*/ 0 w 26"/>
                <a:gd name="T7" fmla="*/ 23 h 52"/>
                <a:gd name="T8" fmla="*/ 21 w 26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52">
                  <a:moveTo>
                    <a:pt x="21" y="0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1" y="45"/>
                    <a:pt x="5" y="52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CD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2" name="íṩļïḍè"/>
            <p:cNvSpPr/>
            <p:nvPr/>
          </p:nvSpPr>
          <p:spPr bwMode="auto">
            <a:xfrm>
              <a:off x="7813676" y="2393950"/>
              <a:ext cx="296863" cy="282575"/>
            </a:xfrm>
            <a:custGeom>
              <a:avLst/>
              <a:gdLst>
                <a:gd name="T0" fmla="*/ 27 w 90"/>
                <a:gd name="T1" fmla="*/ 8 h 86"/>
                <a:gd name="T2" fmla="*/ 74 w 90"/>
                <a:gd name="T3" fmla="*/ 33 h 86"/>
                <a:gd name="T4" fmla="*/ 66 w 90"/>
                <a:gd name="T5" fmla="*/ 73 h 86"/>
                <a:gd name="T6" fmla="*/ 59 w 90"/>
                <a:gd name="T7" fmla="*/ 80 h 86"/>
                <a:gd name="T8" fmla="*/ 53 w 90"/>
                <a:gd name="T9" fmla="*/ 80 h 86"/>
                <a:gd name="T10" fmla="*/ 47 w 90"/>
                <a:gd name="T11" fmla="*/ 86 h 86"/>
                <a:gd name="T12" fmla="*/ 41 w 90"/>
                <a:gd name="T13" fmla="*/ 55 h 86"/>
                <a:gd name="T14" fmla="*/ 20 w 90"/>
                <a:gd name="T15" fmla="*/ 46 h 86"/>
                <a:gd name="T16" fmla="*/ 27 w 90"/>
                <a:gd name="T17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86">
                  <a:moveTo>
                    <a:pt x="27" y="8"/>
                  </a:moveTo>
                  <a:cubicBezTo>
                    <a:pt x="33" y="31"/>
                    <a:pt x="63" y="0"/>
                    <a:pt x="74" y="33"/>
                  </a:cubicBezTo>
                  <a:cubicBezTo>
                    <a:pt x="74" y="33"/>
                    <a:pt x="90" y="52"/>
                    <a:pt x="66" y="73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0" y="36"/>
                    <a:pt x="14" y="13"/>
                    <a:pt x="27" y="8"/>
                  </a:cubicBezTo>
                  <a:close/>
                </a:path>
              </a:pathLst>
            </a:custGeom>
            <a:solidFill>
              <a:srgbClr val="131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3" name="ïŝľîďe"/>
            <p:cNvSpPr/>
            <p:nvPr/>
          </p:nvSpPr>
          <p:spPr bwMode="auto">
            <a:xfrm>
              <a:off x="7856538" y="2532063"/>
              <a:ext cx="190500" cy="223838"/>
            </a:xfrm>
            <a:custGeom>
              <a:avLst/>
              <a:gdLst>
                <a:gd name="T0" fmla="*/ 8 w 58"/>
                <a:gd name="T1" fmla="*/ 0 h 68"/>
                <a:gd name="T2" fmla="*/ 0 w 58"/>
                <a:gd name="T3" fmla="*/ 53 h 68"/>
                <a:gd name="T4" fmla="*/ 43 w 58"/>
                <a:gd name="T5" fmla="*/ 39 h 68"/>
                <a:gd name="T6" fmla="*/ 54 w 58"/>
                <a:gd name="T7" fmla="*/ 24 h 68"/>
                <a:gd name="T8" fmla="*/ 49 w 58"/>
                <a:gd name="T9" fmla="*/ 21 h 68"/>
                <a:gd name="T10" fmla="*/ 43 w 58"/>
                <a:gd name="T11" fmla="*/ 24 h 68"/>
                <a:gd name="T12" fmla="*/ 40 w 58"/>
                <a:gd name="T13" fmla="*/ 30 h 68"/>
                <a:gd name="T14" fmla="*/ 38 w 58"/>
                <a:gd name="T15" fmla="*/ 20 h 68"/>
                <a:gd name="T16" fmla="*/ 32 w 58"/>
                <a:gd name="T17" fmla="*/ 7 h 68"/>
                <a:gd name="T18" fmla="*/ 27 w 58"/>
                <a:gd name="T19" fmla="*/ 2 h 68"/>
                <a:gd name="T20" fmla="*/ 8 w 58"/>
                <a:gd name="T2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68">
                  <a:moveTo>
                    <a:pt x="8" y="0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30" y="68"/>
                    <a:pt x="43" y="39"/>
                  </a:cubicBezTo>
                  <a:cubicBezTo>
                    <a:pt x="43" y="39"/>
                    <a:pt x="58" y="35"/>
                    <a:pt x="54" y="24"/>
                  </a:cubicBezTo>
                  <a:cubicBezTo>
                    <a:pt x="53" y="23"/>
                    <a:pt x="51" y="21"/>
                    <a:pt x="49" y="21"/>
                  </a:cubicBezTo>
                  <a:cubicBezTo>
                    <a:pt x="47" y="21"/>
                    <a:pt x="44" y="22"/>
                    <a:pt x="43" y="24"/>
                  </a:cubicBezTo>
                  <a:cubicBezTo>
                    <a:pt x="41" y="27"/>
                    <a:pt x="40" y="30"/>
                    <a:pt x="40" y="30"/>
                  </a:cubicBezTo>
                  <a:cubicBezTo>
                    <a:pt x="40" y="30"/>
                    <a:pt x="36" y="27"/>
                    <a:pt x="38" y="20"/>
                  </a:cubicBezTo>
                  <a:cubicBezTo>
                    <a:pt x="38" y="20"/>
                    <a:pt x="30" y="15"/>
                    <a:pt x="32" y="7"/>
                  </a:cubicBezTo>
                  <a:cubicBezTo>
                    <a:pt x="32" y="7"/>
                    <a:pt x="32" y="7"/>
                    <a:pt x="27" y="2"/>
                  </a:cubicBezTo>
                  <a:cubicBezTo>
                    <a:pt x="27" y="2"/>
                    <a:pt x="16" y="9"/>
                    <a:pt x="8" y="0"/>
                  </a:cubicBezTo>
                  <a:close/>
                </a:path>
              </a:pathLst>
            </a:custGeom>
            <a:solidFill>
              <a:srgbClr val="FFCD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4" name="íṥľidè"/>
            <p:cNvSpPr/>
            <p:nvPr/>
          </p:nvSpPr>
          <p:spPr bwMode="auto">
            <a:xfrm>
              <a:off x="7945438" y="2697163"/>
              <a:ext cx="122238" cy="128588"/>
            </a:xfrm>
            <a:custGeom>
              <a:avLst/>
              <a:gdLst>
                <a:gd name="T0" fmla="*/ 0 w 37"/>
                <a:gd name="T1" fmla="*/ 32 h 39"/>
                <a:gd name="T2" fmla="*/ 10 w 37"/>
                <a:gd name="T3" fmla="*/ 39 h 39"/>
                <a:gd name="T4" fmla="*/ 20 w 37"/>
                <a:gd name="T5" fmla="*/ 0 h 39"/>
                <a:gd name="T6" fmla="*/ 0 w 37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39">
                  <a:moveTo>
                    <a:pt x="0" y="32"/>
                  </a:move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37" y="9"/>
                    <a:pt x="20" y="0"/>
                  </a:cubicBezTo>
                  <a:cubicBezTo>
                    <a:pt x="20" y="0"/>
                    <a:pt x="19" y="16"/>
                    <a:pt x="0" y="32"/>
                  </a:cubicBezTo>
                  <a:close/>
                </a:path>
              </a:pathLst>
            </a:custGeom>
            <a:solidFill>
              <a:srgbClr val="5F0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5" name="íśļiḍé"/>
            <p:cNvSpPr/>
            <p:nvPr/>
          </p:nvSpPr>
          <p:spPr bwMode="auto">
            <a:xfrm>
              <a:off x="7908926" y="2740025"/>
              <a:ext cx="36513" cy="73025"/>
            </a:xfrm>
            <a:custGeom>
              <a:avLst/>
              <a:gdLst>
                <a:gd name="T0" fmla="*/ 9 w 11"/>
                <a:gd name="T1" fmla="*/ 5 h 22"/>
                <a:gd name="T2" fmla="*/ 11 w 11"/>
                <a:gd name="T3" fmla="*/ 19 h 22"/>
                <a:gd name="T4" fmla="*/ 0 w 11"/>
                <a:gd name="T5" fmla="*/ 22 h 22"/>
                <a:gd name="T6" fmla="*/ 8 w 11"/>
                <a:gd name="T7" fmla="*/ 0 h 22"/>
                <a:gd name="T8" fmla="*/ 9 w 11"/>
                <a:gd name="T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2">
                  <a:moveTo>
                    <a:pt x="9" y="5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10"/>
                    <a:pt x="8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5F0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6" name="íṡlïḑe"/>
            <p:cNvSpPr/>
            <p:nvPr/>
          </p:nvSpPr>
          <p:spPr bwMode="auto">
            <a:xfrm>
              <a:off x="8453438" y="3670300"/>
              <a:ext cx="211138" cy="77788"/>
            </a:xfrm>
            <a:prstGeom prst="ellipse">
              <a:avLst/>
            </a:prstGeom>
            <a:solidFill>
              <a:srgbClr val="006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7" name="iṡ1îḋé"/>
            <p:cNvSpPr/>
            <p:nvPr/>
          </p:nvSpPr>
          <p:spPr bwMode="auto">
            <a:xfrm>
              <a:off x="8150226" y="3689350"/>
              <a:ext cx="104775" cy="39688"/>
            </a:xfrm>
            <a:prstGeom prst="ellipse">
              <a:avLst/>
            </a:prstGeom>
            <a:solidFill>
              <a:srgbClr val="008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ïsļídè"/>
            <p:cNvSpPr/>
            <p:nvPr/>
          </p:nvSpPr>
          <p:spPr bwMode="auto">
            <a:xfrm>
              <a:off x="8067676" y="3233738"/>
              <a:ext cx="492125" cy="482600"/>
            </a:xfrm>
            <a:custGeom>
              <a:avLst/>
              <a:gdLst>
                <a:gd name="T0" fmla="*/ 0 w 149"/>
                <a:gd name="T1" fmla="*/ 0 h 146"/>
                <a:gd name="T2" fmla="*/ 33 w 149"/>
                <a:gd name="T3" fmla="*/ 146 h 146"/>
                <a:gd name="T4" fmla="*/ 149 w 149"/>
                <a:gd name="T5" fmla="*/ 116 h 146"/>
                <a:gd name="T6" fmla="*/ 147 w 149"/>
                <a:gd name="T7" fmla="*/ 106 h 146"/>
                <a:gd name="T8" fmla="*/ 58 w 149"/>
                <a:gd name="T9" fmla="*/ 117 h 146"/>
                <a:gd name="T10" fmla="*/ 77 w 149"/>
                <a:gd name="T11" fmla="*/ 28 h 146"/>
                <a:gd name="T12" fmla="*/ 77 w 149"/>
                <a:gd name="T13" fmla="*/ 0 h 146"/>
                <a:gd name="T14" fmla="*/ 0 w 149"/>
                <a:gd name="T1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146">
                  <a:moveTo>
                    <a:pt x="0" y="0"/>
                  </a:moveTo>
                  <a:cubicBezTo>
                    <a:pt x="33" y="146"/>
                    <a:pt x="33" y="146"/>
                    <a:pt x="33" y="146"/>
                  </a:cubicBezTo>
                  <a:cubicBezTo>
                    <a:pt x="149" y="116"/>
                    <a:pt x="149" y="116"/>
                    <a:pt x="149" y="116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106"/>
                    <a:pt x="75" y="99"/>
                    <a:pt x="58" y="117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81" y="7"/>
                    <a:pt x="77" y="0"/>
                  </a:cubicBezTo>
                  <a:cubicBezTo>
                    <a:pt x="77" y="0"/>
                    <a:pt x="45" y="13"/>
                    <a:pt x="0" y="0"/>
                  </a:cubicBezTo>
                  <a:close/>
                </a:path>
              </a:pathLst>
            </a:custGeom>
            <a:solidFill>
              <a:srgbClr val="002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îśḻîḍê"/>
            <p:cNvSpPr/>
            <p:nvPr/>
          </p:nvSpPr>
          <p:spPr bwMode="auto">
            <a:xfrm>
              <a:off x="8509001" y="3584575"/>
              <a:ext cx="87313" cy="131763"/>
            </a:xfrm>
            <a:custGeom>
              <a:avLst/>
              <a:gdLst>
                <a:gd name="T0" fmla="*/ 13 w 26"/>
                <a:gd name="T1" fmla="*/ 0 h 40"/>
                <a:gd name="T2" fmla="*/ 26 w 26"/>
                <a:gd name="T3" fmla="*/ 0 h 40"/>
                <a:gd name="T4" fmla="*/ 26 w 26"/>
                <a:gd name="T5" fmla="*/ 40 h 40"/>
                <a:gd name="T6" fmla="*/ 0 w 26"/>
                <a:gd name="T7" fmla="*/ 40 h 40"/>
                <a:gd name="T8" fmla="*/ 15 w 26"/>
                <a:gd name="T9" fmla="*/ 27 h 40"/>
                <a:gd name="T10" fmla="*/ 15 w 26"/>
                <a:gd name="T11" fmla="*/ 10 h 40"/>
                <a:gd name="T12" fmla="*/ 13 w 26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40">
                  <a:moveTo>
                    <a:pt x="13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3" y="30"/>
                    <a:pt x="15" y="27"/>
                  </a:cubicBezTo>
                  <a:cubicBezTo>
                    <a:pt x="15" y="10"/>
                    <a:pt x="15" y="10"/>
                    <a:pt x="15" y="1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0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îs1iḋe"/>
            <p:cNvSpPr/>
            <p:nvPr/>
          </p:nvSpPr>
          <p:spPr bwMode="auto">
            <a:xfrm>
              <a:off x="7750176" y="2749550"/>
              <a:ext cx="384175" cy="541338"/>
            </a:xfrm>
            <a:custGeom>
              <a:avLst/>
              <a:gdLst>
                <a:gd name="T0" fmla="*/ 104 w 116"/>
                <a:gd name="T1" fmla="*/ 9 h 164"/>
                <a:gd name="T2" fmla="*/ 75 w 116"/>
                <a:gd name="T3" fmla="*/ 31 h 164"/>
                <a:gd name="T4" fmla="*/ 0 w 116"/>
                <a:gd name="T5" fmla="*/ 148 h 164"/>
                <a:gd name="T6" fmla="*/ 2 w 116"/>
                <a:gd name="T7" fmla="*/ 164 h 164"/>
                <a:gd name="T8" fmla="*/ 107 w 116"/>
                <a:gd name="T9" fmla="*/ 62 h 164"/>
                <a:gd name="T10" fmla="*/ 104 w 116"/>
                <a:gd name="T11" fmla="*/ 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164">
                  <a:moveTo>
                    <a:pt x="104" y="9"/>
                  </a:moveTo>
                  <a:cubicBezTo>
                    <a:pt x="98" y="2"/>
                    <a:pt x="80" y="0"/>
                    <a:pt x="75" y="31"/>
                  </a:cubicBezTo>
                  <a:cubicBezTo>
                    <a:pt x="70" y="71"/>
                    <a:pt x="64" y="121"/>
                    <a:pt x="0" y="148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2" y="164"/>
                    <a:pt x="85" y="158"/>
                    <a:pt x="107" y="62"/>
                  </a:cubicBezTo>
                  <a:cubicBezTo>
                    <a:pt x="110" y="50"/>
                    <a:pt x="116" y="24"/>
                    <a:pt x="104" y="9"/>
                  </a:cubicBezTo>
                  <a:close/>
                </a:path>
              </a:pathLst>
            </a:custGeom>
            <a:solidFill>
              <a:srgbClr val="410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î$1iḍe"/>
            <p:cNvSpPr/>
            <p:nvPr/>
          </p:nvSpPr>
          <p:spPr bwMode="auto">
            <a:xfrm>
              <a:off x="7740651" y="3227388"/>
              <a:ext cx="39688" cy="63500"/>
            </a:xfrm>
            <a:custGeom>
              <a:avLst/>
              <a:gdLst>
                <a:gd name="T0" fmla="*/ 8 w 25"/>
                <a:gd name="T1" fmla="*/ 40 h 40"/>
                <a:gd name="T2" fmla="*/ 25 w 25"/>
                <a:gd name="T3" fmla="*/ 38 h 40"/>
                <a:gd name="T4" fmla="*/ 19 w 25"/>
                <a:gd name="T5" fmla="*/ 0 h 40"/>
                <a:gd name="T6" fmla="*/ 0 w 25"/>
                <a:gd name="T7" fmla="*/ 4 h 40"/>
                <a:gd name="T8" fmla="*/ 8 w 25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0">
                  <a:moveTo>
                    <a:pt x="8" y="40"/>
                  </a:moveTo>
                  <a:lnTo>
                    <a:pt x="25" y="38"/>
                  </a:lnTo>
                  <a:lnTo>
                    <a:pt x="19" y="0"/>
                  </a:lnTo>
                  <a:lnTo>
                    <a:pt x="0" y="4"/>
                  </a:lnTo>
                  <a:lnTo>
                    <a:pt x="8" y="40"/>
                  </a:lnTo>
                  <a:close/>
                </a:path>
              </a:pathLst>
            </a:custGeom>
            <a:solidFill>
              <a:srgbClr val="FFA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iS1íḍé"/>
            <p:cNvSpPr/>
            <p:nvPr/>
          </p:nvSpPr>
          <p:spPr bwMode="auto">
            <a:xfrm>
              <a:off x="7627938" y="3205163"/>
              <a:ext cx="125413" cy="107950"/>
            </a:xfrm>
            <a:custGeom>
              <a:avLst/>
              <a:gdLst>
                <a:gd name="T0" fmla="*/ 14 w 38"/>
                <a:gd name="T1" fmla="*/ 32 h 33"/>
                <a:gd name="T2" fmla="*/ 27 w 38"/>
                <a:gd name="T3" fmla="*/ 32 h 33"/>
                <a:gd name="T4" fmla="*/ 38 w 38"/>
                <a:gd name="T5" fmla="*/ 26 h 33"/>
                <a:gd name="T6" fmla="*/ 35 w 38"/>
                <a:gd name="T7" fmla="*/ 9 h 33"/>
                <a:gd name="T8" fmla="*/ 33 w 38"/>
                <a:gd name="T9" fmla="*/ 5 h 33"/>
                <a:gd name="T10" fmla="*/ 19 w 38"/>
                <a:gd name="T11" fmla="*/ 0 h 33"/>
                <a:gd name="T12" fmla="*/ 10 w 38"/>
                <a:gd name="T13" fmla="*/ 2 h 33"/>
                <a:gd name="T14" fmla="*/ 22 w 38"/>
                <a:gd name="T15" fmla="*/ 8 h 33"/>
                <a:gd name="T16" fmla="*/ 11 w 38"/>
                <a:gd name="T17" fmla="*/ 10 h 33"/>
                <a:gd name="T18" fmla="*/ 0 w 38"/>
                <a:gd name="T19" fmla="*/ 10 h 33"/>
                <a:gd name="T20" fmla="*/ 1 w 38"/>
                <a:gd name="T21" fmla="*/ 16 h 33"/>
                <a:gd name="T22" fmla="*/ 8 w 38"/>
                <a:gd name="T23" fmla="*/ 19 h 33"/>
                <a:gd name="T24" fmla="*/ 11 w 38"/>
                <a:gd name="T25" fmla="*/ 29 h 33"/>
                <a:gd name="T26" fmla="*/ 14 w 38"/>
                <a:gd name="T27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33">
                  <a:moveTo>
                    <a:pt x="14" y="32"/>
                  </a:moveTo>
                  <a:cubicBezTo>
                    <a:pt x="19" y="33"/>
                    <a:pt x="27" y="32"/>
                    <a:pt x="27" y="32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18" y="10"/>
                    <a:pt x="11" y="10"/>
                  </a:cubicBezTo>
                  <a:cubicBezTo>
                    <a:pt x="6" y="11"/>
                    <a:pt x="0" y="10"/>
                    <a:pt x="0" y="1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1" y="29"/>
                    <a:pt x="11" y="29"/>
                    <a:pt x="11" y="29"/>
                  </a:cubicBezTo>
                  <a:lnTo>
                    <a:pt x="14" y="32"/>
                  </a:lnTo>
                  <a:close/>
                </a:path>
              </a:pathLst>
            </a:custGeom>
            <a:solidFill>
              <a:srgbClr val="FFCD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ïṣlîḍê"/>
            <p:cNvSpPr/>
            <p:nvPr/>
          </p:nvSpPr>
          <p:spPr bwMode="auto">
            <a:xfrm>
              <a:off x="4203701" y="3725863"/>
              <a:ext cx="131763" cy="33338"/>
            </a:xfrm>
            <a:custGeom>
              <a:avLst/>
              <a:gdLst>
                <a:gd name="T0" fmla="*/ 0 w 83"/>
                <a:gd name="T1" fmla="*/ 0 h 21"/>
                <a:gd name="T2" fmla="*/ 0 w 83"/>
                <a:gd name="T3" fmla="*/ 21 h 21"/>
                <a:gd name="T4" fmla="*/ 83 w 83"/>
                <a:gd name="T5" fmla="*/ 21 h 21"/>
                <a:gd name="T6" fmla="*/ 27 w 83"/>
                <a:gd name="T7" fmla="*/ 0 h 21"/>
                <a:gd name="T8" fmla="*/ 0 w 83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1">
                  <a:moveTo>
                    <a:pt x="0" y="0"/>
                  </a:moveTo>
                  <a:lnTo>
                    <a:pt x="0" y="21"/>
                  </a:lnTo>
                  <a:lnTo>
                    <a:pt x="83" y="21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ïşlíḑe"/>
            <p:cNvSpPr/>
            <p:nvPr/>
          </p:nvSpPr>
          <p:spPr bwMode="auto">
            <a:xfrm>
              <a:off x="3883026" y="3725863"/>
              <a:ext cx="119063" cy="68263"/>
            </a:xfrm>
            <a:custGeom>
              <a:avLst/>
              <a:gdLst>
                <a:gd name="T0" fmla="*/ 0 w 75"/>
                <a:gd name="T1" fmla="*/ 0 h 43"/>
                <a:gd name="T2" fmla="*/ 0 w 75"/>
                <a:gd name="T3" fmla="*/ 21 h 43"/>
                <a:gd name="T4" fmla="*/ 52 w 75"/>
                <a:gd name="T5" fmla="*/ 43 h 43"/>
                <a:gd name="T6" fmla="*/ 75 w 75"/>
                <a:gd name="T7" fmla="*/ 43 h 43"/>
                <a:gd name="T8" fmla="*/ 31 w 75"/>
                <a:gd name="T9" fmla="*/ 0 h 43"/>
                <a:gd name="T10" fmla="*/ 0 w 75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43">
                  <a:moveTo>
                    <a:pt x="0" y="0"/>
                  </a:moveTo>
                  <a:lnTo>
                    <a:pt x="0" y="21"/>
                  </a:lnTo>
                  <a:lnTo>
                    <a:pt x="52" y="43"/>
                  </a:lnTo>
                  <a:lnTo>
                    <a:pt x="75" y="4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ïṣḻíḍè"/>
            <p:cNvSpPr/>
            <p:nvPr/>
          </p:nvSpPr>
          <p:spPr bwMode="auto">
            <a:xfrm>
              <a:off x="3843338" y="2868613"/>
              <a:ext cx="403225" cy="857250"/>
            </a:xfrm>
            <a:custGeom>
              <a:avLst/>
              <a:gdLst>
                <a:gd name="T0" fmla="*/ 122 w 122"/>
                <a:gd name="T1" fmla="*/ 0 h 260"/>
                <a:gd name="T2" fmla="*/ 122 w 122"/>
                <a:gd name="T3" fmla="*/ 260 h 260"/>
                <a:gd name="T4" fmla="*/ 109 w 122"/>
                <a:gd name="T5" fmla="*/ 260 h 260"/>
                <a:gd name="T6" fmla="*/ 91 w 122"/>
                <a:gd name="T7" fmla="*/ 139 h 260"/>
                <a:gd name="T8" fmla="*/ 76 w 122"/>
                <a:gd name="T9" fmla="*/ 49 h 260"/>
                <a:gd name="T10" fmla="*/ 27 w 122"/>
                <a:gd name="T11" fmla="*/ 260 h 260"/>
                <a:gd name="T12" fmla="*/ 12 w 122"/>
                <a:gd name="T13" fmla="*/ 260 h 260"/>
                <a:gd name="T14" fmla="*/ 18 w 122"/>
                <a:gd name="T15" fmla="*/ 135 h 260"/>
                <a:gd name="T16" fmla="*/ 25 w 122"/>
                <a:gd name="T17" fmla="*/ 0 h 260"/>
                <a:gd name="T18" fmla="*/ 122 w 122"/>
                <a:gd name="T19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260">
                  <a:moveTo>
                    <a:pt x="122" y="0"/>
                  </a:moveTo>
                  <a:cubicBezTo>
                    <a:pt x="122" y="260"/>
                    <a:pt x="122" y="260"/>
                    <a:pt x="122" y="260"/>
                  </a:cubicBezTo>
                  <a:cubicBezTo>
                    <a:pt x="109" y="260"/>
                    <a:pt x="109" y="260"/>
                    <a:pt x="109" y="260"/>
                  </a:cubicBezTo>
                  <a:cubicBezTo>
                    <a:pt x="109" y="260"/>
                    <a:pt x="87" y="199"/>
                    <a:pt x="91" y="139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27" y="260"/>
                    <a:pt x="27" y="260"/>
                    <a:pt x="27" y="260"/>
                  </a:cubicBezTo>
                  <a:cubicBezTo>
                    <a:pt x="12" y="260"/>
                    <a:pt x="12" y="260"/>
                    <a:pt x="12" y="260"/>
                  </a:cubicBezTo>
                  <a:cubicBezTo>
                    <a:pt x="12" y="260"/>
                    <a:pt x="0" y="182"/>
                    <a:pt x="18" y="135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002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ïS1ide"/>
            <p:cNvSpPr/>
            <p:nvPr/>
          </p:nvSpPr>
          <p:spPr bwMode="auto">
            <a:xfrm>
              <a:off x="3922713" y="2832100"/>
              <a:ext cx="323850" cy="95250"/>
            </a:xfrm>
            <a:custGeom>
              <a:avLst/>
              <a:gdLst>
                <a:gd name="T0" fmla="*/ 98 w 98"/>
                <a:gd name="T1" fmla="*/ 11 h 29"/>
                <a:gd name="T2" fmla="*/ 0 w 98"/>
                <a:gd name="T3" fmla="*/ 27 h 29"/>
                <a:gd name="T4" fmla="*/ 1 w 98"/>
                <a:gd name="T5" fmla="*/ 11 h 29"/>
                <a:gd name="T6" fmla="*/ 57 w 98"/>
                <a:gd name="T7" fmla="*/ 0 h 29"/>
                <a:gd name="T8" fmla="*/ 98 w 98"/>
                <a:gd name="T9" fmla="*/ 1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29">
                  <a:moveTo>
                    <a:pt x="98" y="11"/>
                  </a:moveTo>
                  <a:cubicBezTo>
                    <a:pt x="98" y="11"/>
                    <a:pt x="74" y="29"/>
                    <a:pt x="0" y="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98" y="11"/>
                    <a:pt x="98" y="11"/>
                    <a:pt x="98" y="11"/>
                  </a:cubicBezTo>
                </a:path>
              </a:pathLst>
            </a:custGeom>
            <a:solidFill>
              <a:srgbClr val="001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îṧļíḍe"/>
            <p:cNvSpPr/>
            <p:nvPr/>
          </p:nvSpPr>
          <p:spPr bwMode="auto">
            <a:xfrm>
              <a:off x="4094163" y="2921000"/>
              <a:ext cx="53975" cy="406400"/>
            </a:xfrm>
            <a:custGeom>
              <a:avLst/>
              <a:gdLst>
                <a:gd name="T0" fmla="*/ 0 w 34"/>
                <a:gd name="T1" fmla="*/ 69 h 256"/>
                <a:gd name="T2" fmla="*/ 34 w 34"/>
                <a:gd name="T3" fmla="*/ 0 h 256"/>
                <a:gd name="T4" fmla="*/ 31 w 34"/>
                <a:gd name="T5" fmla="*/ 256 h 256"/>
                <a:gd name="T6" fmla="*/ 0 w 34"/>
                <a:gd name="T7" fmla="*/ 6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256">
                  <a:moveTo>
                    <a:pt x="0" y="69"/>
                  </a:moveTo>
                  <a:lnTo>
                    <a:pt x="34" y="0"/>
                  </a:lnTo>
                  <a:lnTo>
                    <a:pt x="31" y="25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1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iśḷíḓê"/>
            <p:cNvSpPr/>
            <p:nvPr/>
          </p:nvSpPr>
          <p:spPr bwMode="auto">
            <a:xfrm>
              <a:off x="3943351" y="2014538"/>
              <a:ext cx="303213" cy="273050"/>
            </a:xfrm>
            <a:custGeom>
              <a:avLst/>
              <a:gdLst>
                <a:gd name="T0" fmla="*/ 80 w 92"/>
                <a:gd name="T1" fmla="*/ 11 h 83"/>
                <a:gd name="T2" fmla="*/ 26 w 92"/>
                <a:gd name="T3" fmla="*/ 28 h 83"/>
                <a:gd name="T4" fmla="*/ 30 w 92"/>
                <a:gd name="T5" fmla="*/ 79 h 83"/>
                <a:gd name="T6" fmla="*/ 31 w 92"/>
                <a:gd name="T7" fmla="*/ 83 h 83"/>
                <a:gd name="T8" fmla="*/ 56 w 92"/>
                <a:gd name="T9" fmla="*/ 68 h 83"/>
                <a:gd name="T10" fmla="*/ 80 w 92"/>
                <a:gd name="T11" fmla="*/ 40 h 83"/>
                <a:gd name="T12" fmla="*/ 80 w 92"/>
                <a:gd name="T13" fmla="*/ 1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3">
                  <a:moveTo>
                    <a:pt x="80" y="11"/>
                  </a:moveTo>
                  <a:cubicBezTo>
                    <a:pt x="66" y="23"/>
                    <a:pt x="38" y="0"/>
                    <a:pt x="26" y="28"/>
                  </a:cubicBezTo>
                  <a:cubicBezTo>
                    <a:pt x="26" y="28"/>
                    <a:pt x="0" y="50"/>
                    <a:pt x="30" y="79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92" y="32"/>
                    <a:pt x="80" y="11"/>
                  </a:cubicBezTo>
                  <a:close/>
                </a:path>
              </a:pathLst>
            </a:custGeom>
            <a:solidFill>
              <a:srgbClr val="131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îšḷiḋè"/>
            <p:cNvSpPr/>
            <p:nvPr/>
          </p:nvSpPr>
          <p:spPr bwMode="auto">
            <a:xfrm>
              <a:off x="4044951" y="2146300"/>
              <a:ext cx="180975" cy="260350"/>
            </a:xfrm>
            <a:custGeom>
              <a:avLst/>
              <a:gdLst>
                <a:gd name="T0" fmla="*/ 0 w 55"/>
                <a:gd name="T1" fmla="*/ 42 h 79"/>
                <a:gd name="T2" fmla="*/ 15 w 55"/>
                <a:gd name="T3" fmla="*/ 22 h 79"/>
                <a:gd name="T4" fmla="*/ 5 w 55"/>
                <a:gd name="T5" fmla="*/ 12 h 79"/>
                <a:gd name="T6" fmla="*/ 18 w 55"/>
                <a:gd name="T7" fmla="*/ 13 h 79"/>
                <a:gd name="T8" fmla="*/ 18 w 55"/>
                <a:gd name="T9" fmla="*/ 21 h 79"/>
                <a:gd name="T10" fmla="*/ 23 w 55"/>
                <a:gd name="T11" fmla="*/ 6 h 79"/>
                <a:gd name="T12" fmla="*/ 28 w 55"/>
                <a:gd name="T13" fmla="*/ 0 h 79"/>
                <a:gd name="T14" fmla="*/ 49 w 55"/>
                <a:gd name="T15" fmla="*/ 0 h 79"/>
                <a:gd name="T16" fmla="*/ 48 w 55"/>
                <a:gd name="T17" fmla="*/ 48 h 79"/>
                <a:gd name="T18" fmla="*/ 28 w 55"/>
                <a:gd name="T19" fmla="*/ 48 h 79"/>
                <a:gd name="T20" fmla="*/ 28 w 55"/>
                <a:gd name="T21" fmla="*/ 63 h 79"/>
                <a:gd name="T22" fmla="*/ 21 w 55"/>
                <a:gd name="T23" fmla="*/ 76 h 79"/>
                <a:gd name="T24" fmla="*/ 0 w 55"/>
                <a:gd name="T25" fmla="*/ 62 h 79"/>
                <a:gd name="T26" fmla="*/ 0 w 55"/>
                <a:gd name="T27" fmla="*/ 4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" h="79">
                  <a:moveTo>
                    <a:pt x="0" y="42"/>
                  </a:moveTo>
                  <a:cubicBezTo>
                    <a:pt x="0" y="42"/>
                    <a:pt x="15" y="34"/>
                    <a:pt x="15" y="22"/>
                  </a:cubicBezTo>
                  <a:cubicBezTo>
                    <a:pt x="15" y="22"/>
                    <a:pt x="4" y="20"/>
                    <a:pt x="5" y="12"/>
                  </a:cubicBezTo>
                  <a:cubicBezTo>
                    <a:pt x="7" y="5"/>
                    <a:pt x="15" y="7"/>
                    <a:pt x="18" y="13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22" y="21"/>
                    <a:pt x="23" y="6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55" y="26"/>
                    <a:pt x="4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30" y="73"/>
                    <a:pt x="21" y="76"/>
                  </a:cubicBezTo>
                  <a:cubicBezTo>
                    <a:pt x="6" y="79"/>
                    <a:pt x="0" y="62"/>
                    <a:pt x="0" y="62"/>
                  </a:cubicBezTo>
                  <a:lnTo>
                    <a:pt x="0" y="42"/>
                  </a:lnTo>
                  <a:close/>
                </a:path>
              </a:pathLst>
            </a:custGeom>
            <a:solidFill>
              <a:srgbClr val="FFCD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ïṡḷïḋê"/>
            <p:cNvSpPr/>
            <p:nvPr/>
          </p:nvSpPr>
          <p:spPr bwMode="auto">
            <a:xfrm>
              <a:off x="4576763" y="2492375"/>
              <a:ext cx="153988" cy="106363"/>
            </a:xfrm>
            <a:custGeom>
              <a:avLst/>
              <a:gdLst>
                <a:gd name="T0" fmla="*/ 5 w 47"/>
                <a:gd name="T1" fmla="*/ 13 h 32"/>
                <a:gd name="T2" fmla="*/ 14 w 47"/>
                <a:gd name="T3" fmla="*/ 7 h 32"/>
                <a:gd name="T4" fmla="*/ 27 w 47"/>
                <a:gd name="T5" fmla="*/ 0 h 32"/>
                <a:gd name="T6" fmla="*/ 27 w 47"/>
                <a:gd name="T7" fmla="*/ 5 h 32"/>
                <a:gd name="T8" fmla="*/ 20 w 47"/>
                <a:gd name="T9" fmla="*/ 10 h 32"/>
                <a:gd name="T10" fmla="*/ 29 w 47"/>
                <a:gd name="T11" fmla="*/ 9 h 32"/>
                <a:gd name="T12" fmla="*/ 42 w 47"/>
                <a:gd name="T13" fmla="*/ 7 h 32"/>
                <a:gd name="T14" fmla="*/ 43 w 47"/>
                <a:gd name="T15" fmla="*/ 10 h 32"/>
                <a:gd name="T16" fmla="*/ 29 w 47"/>
                <a:gd name="T17" fmla="*/ 14 h 32"/>
                <a:gd name="T18" fmla="*/ 28 w 47"/>
                <a:gd name="T19" fmla="*/ 15 h 32"/>
                <a:gd name="T20" fmla="*/ 44 w 47"/>
                <a:gd name="T21" fmla="*/ 14 h 32"/>
                <a:gd name="T22" fmla="*/ 47 w 47"/>
                <a:gd name="T23" fmla="*/ 18 h 32"/>
                <a:gd name="T24" fmla="*/ 35 w 47"/>
                <a:gd name="T25" fmla="*/ 19 h 32"/>
                <a:gd name="T26" fmla="*/ 29 w 47"/>
                <a:gd name="T27" fmla="*/ 21 h 32"/>
                <a:gd name="T28" fmla="*/ 42 w 47"/>
                <a:gd name="T29" fmla="*/ 21 h 32"/>
                <a:gd name="T30" fmla="*/ 44 w 47"/>
                <a:gd name="T31" fmla="*/ 25 h 32"/>
                <a:gd name="T32" fmla="*/ 28 w 47"/>
                <a:gd name="T33" fmla="*/ 25 h 32"/>
                <a:gd name="T34" fmla="*/ 28 w 47"/>
                <a:gd name="T35" fmla="*/ 26 h 32"/>
                <a:gd name="T36" fmla="*/ 36 w 47"/>
                <a:gd name="T37" fmla="*/ 29 h 32"/>
                <a:gd name="T38" fmla="*/ 39 w 47"/>
                <a:gd name="T39" fmla="*/ 32 h 32"/>
                <a:gd name="T40" fmla="*/ 36 w 47"/>
                <a:gd name="T41" fmla="*/ 32 h 32"/>
                <a:gd name="T42" fmla="*/ 23 w 47"/>
                <a:gd name="T43" fmla="*/ 31 h 32"/>
                <a:gd name="T44" fmla="*/ 8 w 47"/>
                <a:gd name="T45" fmla="*/ 27 h 32"/>
                <a:gd name="T46" fmla="*/ 2 w 47"/>
                <a:gd name="T47" fmla="*/ 24 h 32"/>
                <a:gd name="T48" fmla="*/ 3 w 47"/>
                <a:gd name="T49" fmla="*/ 20 h 32"/>
                <a:gd name="T50" fmla="*/ 5 w 47"/>
                <a:gd name="T51" fmla="*/ 1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7" h="32">
                  <a:moveTo>
                    <a:pt x="5" y="13"/>
                  </a:moveTo>
                  <a:cubicBezTo>
                    <a:pt x="5" y="13"/>
                    <a:pt x="11" y="8"/>
                    <a:pt x="14" y="7"/>
                  </a:cubicBezTo>
                  <a:cubicBezTo>
                    <a:pt x="14" y="7"/>
                    <a:pt x="26" y="1"/>
                    <a:pt x="27" y="0"/>
                  </a:cubicBezTo>
                  <a:cubicBezTo>
                    <a:pt x="27" y="0"/>
                    <a:pt x="30" y="2"/>
                    <a:pt x="27" y="5"/>
                  </a:cubicBezTo>
                  <a:cubicBezTo>
                    <a:pt x="24" y="8"/>
                    <a:pt x="20" y="10"/>
                    <a:pt x="20" y="10"/>
                  </a:cubicBezTo>
                  <a:cubicBezTo>
                    <a:pt x="20" y="10"/>
                    <a:pt x="26" y="10"/>
                    <a:pt x="29" y="9"/>
                  </a:cubicBezTo>
                  <a:cubicBezTo>
                    <a:pt x="33" y="8"/>
                    <a:pt x="40" y="6"/>
                    <a:pt x="42" y="7"/>
                  </a:cubicBezTo>
                  <a:cubicBezTo>
                    <a:pt x="44" y="8"/>
                    <a:pt x="43" y="10"/>
                    <a:pt x="43" y="10"/>
                  </a:cubicBezTo>
                  <a:cubicBezTo>
                    <a:pt x="43" y="10"/>
                    <a:pt x="32" y="13"/>
                    <a:pt x="29" y="14"/>
                  </a:cubicBezTo>
                  <a:cubicBezTo>
                    <a:pt x="27" y="15"/>
                    <a:pt x="28" y="15"/>
                    <a:pt x="28" y="15"/>
                  </a:cubicBezTo>
                  <a:cubicBezTo>
                    <a:pt x="28" y="15"/>
                    <a:pt x="41" y="15"/>
                    <a:pt x="44" y="14"/>
                  </a:cubicBezTo>
                  <a:cubicBezTo>
                    <a:pt x="46" y="14"/>
                    <a:pt x="47" y="16"/>
                    <a:pt x="47" y="18"/>
                  </a:cubicBezTo>
                  <a:cubicBezTo>
                    <a:pt x="47" y="18"/>
                    <a:pt x="40" y="18"/>
                    <a:pt x="35" y="19"/>
                  </a:cubicBezTo>
                  <a:cubicBezTo>
                    <a:pt x="34" y="19"/>
                    <a:pt x="28" y="19"/>
                    <a:pt x="29" y="21"/>
                  </a:cubicBezTo>
                  <a:cubicBezTo>
                    <a:pt x="29" y="21"/>
                    <a:pt x="40" y="22"/>
                    <a:pt x="42" y="21"/>
                  </a:cubicBezTo>
                  <a:cubicBezTo>
                    <a:pt x="44" y="21"/>
                    <a:pt x="45" y="23"/>
                    <a:pt x="44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7" y="25"/>
                    <a:pt x="28" y="26"/>
                  </a:cubicBezTo>
                  <a:cubicBezTo>
                    <a:pt x="28" y="27"/>
                    <a:pt x="35" y="29"/>
                    <a:pt x="36" y="29"/>
                  </a:cubicBezTo>
                  <a:cubicBezTo>
                    <a:pt x="37" y="29"/>
                    <a:pt x="39" y="29"/>
                    <a:pt x="39" y="32"/>
                  </a:cubicBezTo>
                  <a:cubicBezTo>
                    <a:pt x="39" y="32"/>
                    <a:pt x="39" y="32"/>
                    <a:pt x="36" y="32"/>
                  </a:cubicBezTo>
                  <a:cubicBezTo>
                    <a:pt x="34" y="32"/>
                    <a:pt x="23" y="31"/>
                    <a:pt x="23" y="31"/>
                  </a:cubicBezTo>
                  <a:cubicBezTo>
                    <a:pt x="23" y="31"/>
                    <a:pt x="15" y="31"/>
                    <a:pt x="8" y="27"/>
                  </a:cubicBezTo>
                  <a:cubicBezTo>
                    <a:pt x="0" y="23"/>
                    <a:pt x="0" y="19"/>
                    <a:pt x="2" y="24"/>
                  </a:cubicBezTo>
                  <a:cubicBezTo>
                    <a:pt x="3" y="20"/>
                    <a:pt x="3" y="20"/>
                    <a:pt x="3" y="20"/>
                  </a:cubicBezTo>
                  <a:lnTo>
                    <a:pt x="5" y="13"/>
                  </a:lnTo>
                  <a:close/>
                </a:path>
              </a:pathLst>
            </a:custGeom>
            <a:solidFill>
              <a:srgbClr val="FFCD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iṥļîḍè"/>
            <p:cNvSpPr/>
            <p:nvPr/>
          </p:nvSpPr>
          <p:spPr bwMode="auto">
            <a:xfrm>
              <a:off x="4133851" y="2347913"/>
              <a:ext cx="468313" cy="315913"/>
            </a:xfrm>
            <a:custGeom>
              <a:avLst/>
              <a:gdLst>
                <a:gd name="T0" fmla="*/ 4 w 142"/>
                <a:gd name="T1" fmla="*/ 16 h 96"/>
                <a:gd name="T2" fmla="*/ 30 w 142"/>
                <a:gd name="T3" fmla="*/ 19 h 96"/>
                <a:gd name="T4" fmla="*/ 140 w 142"/>
                <a:gd name="T5" fmla="*/ 57 h 96"/>
                <a:gd name="T6" fmla="*/ 142 w 142"/>
                <a:gd name="T7" fmla="*/ 71 h 96"/>
                <a:gd name="T8" fmla="*/ 15 w 142"/>
                <a:gd name="T9" fmla="*/ 55 h 96"/>
                <a:gd name="T10" fmla="*/ 4 w 142"/>
                <a:gd name="T11" fmla="*/ 1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96">
                  <a:moveTo>
                    <a:pt x="4" y="16"/>
                  </a:moveTo>
                  <a:cubicBezTo>
                    <a:pt x="6" y="8"/>
                    <a:pt x="9" y="0"/>
                    <a:pt x="30" y="19"/>
                  </a:cubicBezTo>
                  <a:cubicBezTo>
                    <a:pt x="53" y="41"/>
                    <a:pt x="86" y="55"/>
                    <a:pt x="140" y="57"/>
                  </a:cubicBezTo>
                  <a:cubicBezTo>
                    <a:pt x="142" y="71"/>
                    <a:pt x="142" y="71"/>
                    <a:pt x="142" y="71"/>
                  </a:cubicBezTo>
                  <a:cubicBezTo>
                    <a:pt x="142" y="71"/>
                    <a:pt x="74" y="96"/>
                    <a:pt x="15" y="55"/>
                  </a:cubicBezTo>
                  <a:cubicBezTo>
                    <a:pt x="6" y="49"/>
                    <a:pt x="0" y="32"/>
                    <a:pt x="4" y="16"/>
                  </a:cubicBezTo>
                  <a:close/>
                </a:path>
              </a:pathLst>
            </a:custGeom>
            <a:solidFill>
              <a:srgbClr val="410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íšļídé"/>
            <p:cNvSpPr/>
            <p:nvPr/>
          </p:nvSpPr>
          <p:spPr bwMode="auto">
            <a:xfrm>
              <a:off x="3919538" y="2351088"/>
              <a:ext cx="327025" cy="563563"/>
            </a:xfrm>
            <a:custGeom>
              <a:avLst/>
              <a:gdLst>
                <a:gd name="T0" fmla="*/ 9 w 99"/>
                <a:gd name="T1" fmla="*/ 37 h 171"/>
                <a:gd name="T2" fmla="*/ 21 w 99"/>
                <a:gd name="T3" fmla="*/ 8 h 171"/>
                <a:gd name="T4" fmla="*/ 38 w 99"/>
                <a:gd name="T5" fmla="*/ 0 h 171"/>
                <a:gd name="T6" fmla="*/ 38 w 99"/>
                <a:gd name="T7" fmla="*/ 0 h 171"/>
                <a:gd name="T8" fmla="*/ 59 w 99"/>
                <a:gd name="T9" fmla="*/ 12 h 171"/>
                <a:gd name="T10" fmla="*/ 66 w 99"/>
                <a:gd name="T11" fmla="*/ 1 h 171"/>
                <a:gd name="T12" fmla="*/ 66 w 99"/>
                <a:gd name="T13" fmla="*/ 1 h 171"/>
                <a:gd name="T14" fmla="*/ 67 w 99"/>
                <a:gd name="T15" fmla="*/ 1 h 171"/>
                <a:gd name="T16" fmla="*/ 92 w 99"/>
                <a:gd name="T17" fmla="*/ 43 h 171"/>
                <a:gd name="T18" fmla="*/ 99 w 99"/>
                <a:gd name="T19" fmla="*/ 157 h 171"/>
                <a:gd name="T20" fmla="*/ 0 w 99"/>
                <a:gd name="T21" fmla="*/ 158 h 171"/>
                <a:gd name="T22" fmla="*/ 0 w 99"/>
                <a:gd name="T23" fmla="*/ 158 h 171"/>
                <a:gd name="T24" fmla="*/ 9 w 99"/>
                <a:gd name="T25" fmla="*/ 3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171">
                  <a:moveTo>
                    <a:pt x="9" y="37"/>
                  </a:moveTo>
                  <a:cubicBezTo>
                    <a:pt x="9" y="28"/>
                    <a:pt x="10" y="20"/>
                    <a:pt x="21" y="8"/>
                  </a:cubicBezTo>
                  <a:cubicBezTo>
                    <a:pt x="25" y="4"/>
                    <a:pt x="37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1"/>
                    <a:pt x="46" y="16"/>
                    <a:pt x="59" y="12"/>
                  </a:cubicBezTo>
                  <a:cubicBezTo>
                    <a:pt x="68" y="10"/>
                    <a:pt x="66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78" y="2"/>
                    <a:pt x="89" y="21"/>
                    <a:pt x="92" y="43"/>
                  </a:cubicBezTo>
                  <a:cubicBezTo>
                    <a:pt x="95" y="89"/>
                    <a:pt x="99" y="157"/>
                    <a:pt x="99" y="157"/>
                  </a:cubicBezTo>
                  <a:cubicBezTo>
                    <a:pt x="55" y="171"/>
                    <a:pt x="0" y="158"/>
                    <a:pt x="0" y="158"/>
                  </a:cubicBezTo>
                  <a:cubicBezTo>
                    <a:pt x="0" y="158"/>
                    <a:pt x="2" y="157"/>
                    <a:pt x="0" y="158"/>
                  </a:cubicBezTo>
                  <a:cubicBezTo>
                    <a:pt x="9" y="37"/>
                    <a:pt x="9" y="37"/>
                    <a:pt x="9" y="37"/>
                  </a:cubicBezTo>
                </a:path>
              </a:pathLst>
            </a:custGeom>
            <a:solidFill>
              <a:srgbClr val="C14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íṡļidè"/>
            <p:cNvSpPr/>
            <p:nvPr/>
          </p:nvSpPr>
          <p:spPr bwMode="auto">
            <a:xfrm>
              <a:off x="4075113" y="2390775"/>
              <a:ext cx="68263" cy="36513"/>
            </a:xfrm>
            <a:custGeom>
              <a:avLst/>
              <a:gdLst>
                <a:gd name="T0" fmla="*/ 13 w 21"/>
                <a:gd name="T1" fmla="*/ 9 h 11"/>
                <a:gd name="T2" fmla="*/ 7 w 21"/>
                <a:gd name="T3" fmla="*/ 9 h 11"/>
                <a:gd name="T4" fmla="*/ 0 w 21"/>
                <a:gd name="T5" fmla="*/ 2 h 11"/>
                <a:gd name="T6" fmla="*/ 10 w 21"/>
                <a:gd name="T7" fmla="*/ 0 h 11"/>
                <a:gd name="T8" fmla="*/ 11 w 21"/>
                <a:gd name="T9" fmla="*/ 0 h 11"/>
                <a:gd name="T10" fmla="*/ 21 w 21"/>
                <a:gd name="T11" fmla="*/ 2 h 11"/>
                <a:gd name="T12" fmla="*/ 13 w 21"/>
                <a:gd name="T1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13" y="9"/>
                  </a:moveTo>
                  <a:cubicBezTo>
                    <a:pt x="11" y="11"/>
                    <a:pt x="9" y="11"/>
                    <a:pt x="7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21" y="2"/>
                    <a:pt x="21" y="2"/>
                    <a:pt x="21" y="2"/>
                  </a:cubicBezTo>
                  <a:lnTo>
                    <a:pt x="13" y="9"/>
                  </a:lnTo>
                  <a:close/>
                </a:path>
              </a:pathLst>
            </a:custGeom>
            <a:solidFill>
              <a:srgbClr val="FFD0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íṡḻiďé"/>
            <p:cNvSpPr/>
            <p:nvPr/>
          </p:nvSpPr>
          <p:spPr bwMode="auto">
            <a:xfrm>
              <a:off x="4071938" y="2422525"/>
              <a:ext cx="98425" cy="425450"/>
            </a:xfrm>
            <a:custGeom>
              <a:avLst/>
              <a:gdLst>
                <a:gd name="T0" fmla="*/ 27 w 62"/>
                <a:gd name="T1" fmla="*/ 0 h 268"/>
                <a:gd name="T2" fmla="*/ 62 w 62"/>
                <a:gd name="T3" fmla="*/ 229 h 268"/>
                <a:gd name="T4" fmla="*/ 31 w 62"/>
                <a:gd name="T5" fmla="*/ 268 h 268"/>
                <a:gd name="T6" fmla="*/ 0 w 62"/>
                <a:gd name="T7" fmla="*/ 231 h 268"/>
                <a:gd name="T8" fmla="*/ 20 w 62"/>
                <a:gd name="T9" fmla="*/ 0 h 268"/>
                <a:gd name="T10" fmla="*/ 27 w 62"/>
                <a:gd name="T1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268">
                  <a:moveTo>
                    <a:pt x="27" y="0"/>
                  </a:moveTo>
                  <a:lnTo>
                    <a:pt x="62" y="229"/>
                  </a:lnTo>
                  <a:lnTo>
                    <a:pt x="31" y="268"/>
                  </a:lnTo>
                  <a:lnTo>
                    <a:pt x="0" y="231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A5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îšḷïḋé"/>
            <p:cNvSpPr/>
            <p:nvPr/>
          </p:nvSpPr>
          <p:spPr bwMode="auto">
            <a:xfrm>
              <a:off x="4071938" y="2422525"/>
              <a:ext cx="98425" cy="425450"/>
            </a:xfrm>
            <a:custGeom>
              <a:avLst/>
              <a:gdLst>
                <a:gd name="T0" fmla="*/ 27 w 62"/>
                <a:gd name="T1" fmla="*/ 0 h 268"/>
                <a:gd name="T2" fmla="*/ 62 w 62"/>
                <a:gd name="T3" fmla="*/ 229 h 268"/>
                <a:gd name="T4" fmla="*/ 31 w 62"/>
                <a:gd name="T5" fmla="*/ 268 h 268"/>
                <a:gd name="T6" fmla="*/ 0 w 62"/>
                <a:gd name="T7" fmla="*/ 231 h 268"/>
                <a:gd name="T8" fmla="*/ 20 w 62"/>
                <a:gd name="T9" fmla="*/ 0 h 268"/>
                <a:gd name="T10" fmla="*/ 27 w 62"/>
                <a:gd name="T1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268">
                  <a:moveTo>
                    <a:pt x="27" y="0"/>
                  </a:moveTo>
                  <a:lnTo>
                    <a:pt x="62" y="229"/>
                  </a:lnTo>
                  <a:lnTo>
                    <a:pt x="31" y="268"/>
                  </a:lnTo>
                  <a:lnTo>
                    <a:pt x="0" y="231"/>
                  </a:lnTo>
                  <a:lnTo>
                    <a:pt x="20" y="0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íṣļîḋê"/>
            <p:cNvSpPr/>
            <p:nvPr/>
          </p:nvSpPr>
          <p:spPr bwMode="auto">
            <a:xfrm>
              <a:off x="3965576" y="2403475"/>
              <a:ext cx="122238" cy="342900"/>
            </a:xfrm>
            <a:custGeom>
              <a:avLst/>
              <a:gdLst>
                <a:gd name="T0" fmla="*/ 14 w 37"/>
                <a:gd name="T1" fmla="*/ 0 h 104"/>
                <a:gd name="T2" fmla="*/ 8 w 37"/>
                <a:gd name="T3" fmla="*/ 1 h 104"/>
                <a:gd name="T4" fmla="*/ 1 w 37"/>
                <a:gd name="T5" fmla="*/ 18 h 104"/>
                <a:gd name="T6" fmla="*/ 5 w 37"/>
                <a:gd name="T7" fmla="*/ 18 h 104"/>
                <a:gd name="T8" fmla="*/ 0 w 37"/>
                <a:gd name="T9" fmla="*/ 32 h 104"/>
                <a:gd name="T10" fmla="*/ 33 w 37"/>
                <a:gd name="T11" fmla="*/ 104 h 104"/>
                <a:gd name="T12" fmla="*/ 37 w 37"/>
                <a:gd name="T13" fmla="*/ 56 h 104"/>
                <a:gd name="T14" fmla="*/ 32 w 37"/>
                <a:gd name="T15" fmla="*/ 24 h 104"/>
                <a:gd name="T16" fmla="*/ 14 w 37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104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4" y="6"/>
                    <a:pt x="1" y="11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2"/>
                    <a:pt x="0" y="29"/>
                    <a:pt x="0" y="32"/>
                  </a:cubicBezTo>
                  <a:cubicBezTo>
                    <a:pt x="6" y="63"/>
                    <a:pt x="18" y="87"/>
                    <a:pt x="33" y="104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45"/>
                    <a:pt x="33" y="34"/>
                    <a:pt x="32" y="24"/>
                  </a:cubicBezTo>
                  <a:cubicBezTo>
                    <a:pt x="30" y="6"/>
                    <a:pt x="21" y="0"/>
                    <a:pt x="14" y="0"/>
                  </a:cubicBezTo>
                </a:path>
              </a:pathLst>
            </a:custGeom>
            <a:solidFill>
              <a:srgbClr val="C148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íṥḻíďê"/>
            <p:cNvSpPr/>
            <p:nvPr/>
          </p:nvSpPr>
          <p:spPr bwMode="auto">
            <a:xfrm>
              <a:off x="4240213" y="2792413"/>
              <a:ext cx="6350" cy="69850"/>
            </a:xfrm>
            <a:custGeom>
              <a:avLst/>
              <a:gdLst>
                <a:gd name="T0" fmla="*/ 0 w 2"/>
                <a:gd name="T1" fmla="*/ 0 h 21"/>
                <a:gd name="T2" fmla="*/ 2 w 2"/>
                <a:gd name="T3" fmla="*/ 21 h 21"/>
                <a:gd name="T4" fmla="*/ 2 w 2"/>
                <a:gd name="T5" fmla="*/ 21 h 21"/>
                <a:gd name="T6" fmla="*/ 1 w 2"/>
                <a:gd name="T7" fmla="*/ 1 h 21"/>
                <a:gd name="T8" fmla="*/ 0 w 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1">
                  <a:moveTo>
                    <a:pt x="0" y="0"/>
                  </a:moveTo>
                  <a:cubicBezTo>
                    <a:pt x="1" y="11"/>
                    <a:pt x="2" y="18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18"/>
                    <a:pt x="2" y="11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</a:path>
              </a:pathLst>
            </a:custGeom>
            <a:solidFill>
              <a:srgbClr val="FFED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8" name="iśḷíḓê"/>
            <p:cNvSpPr/>
            <p:nvPr/>
          </p:nvSpPr>
          <p:spPr bwMode="auto">
            <a:xfrm>
              <a:off x="4151313" y="2733675"/>
              <a:ext cx="95250" cy="128588"/>
            </a:xfrm>
            <a:custGeom>
              <a:avLst/>
              <a:gdLst>
                <a:gd name="T0" fmla="*/ 4 w 29"/>
                <a:gd name="T1" fmla="*/ 0 h 39"/>
                <a:gd name="T2" fmla="*/ 6 w 29"/>
                <a:gd name="T3" fmla="*/ 16 h 39"/>
                <a:gd name="T4" fmla="*/ 0 w 29"/>
                <a:gd name="T5" fmla="*/ 25 h 39"/>
                <a:gd name="T6" fmla="*/ 29 w 29"/>
                <a:gd name="T7" fmla="*/ 39 h 39"/>
                <a:gd name="T8" fmla="*/ 27 w 29"/>
                <a:gd name="T9" fmla="*/ 18 h 39"/>
                <a:gd name="T10" fmla="*/ 4 w 29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9">
                  <a:moveTo>
                    <a:pt x="4" y="0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0" y="33"/>
                    <a:pt x="21" y="37"/>
                    <a:pt x="29" y="39"/>
                  </a:cubicBezTo>
                  <a:cubicBezTo>
                    <a:pt x="29" y="36"/>
                    <a:pt x="28" y="29"/>
                    <a:pt x="27" y="18"/>
                  </a:cubicBezTo>
                  <a:cubicBezTo>
                    <a:pt x="18" y="13"/>
                    <a:pt x="10" y="7"/>
                    <a:pt x="4" y="0"/>
                  </a:cubicBezTo>
                </a:path>
              </a:pathLst>
            </a:custGeom>
            <a:solidFill>
              <a:srgbClr val="C148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îṧlíḓê"/>
            <p:cNvSpPr/>
            <p:nvPr/>
          </p:nvSpPr>
          <p:spPr bwMode="auto">
            <a:xfrm>
              <a:off x="4075113" y="2587625"/>
              <a:ext cx="95250" cy="228600"/>
            </a:xfrm>
            <a:custGeom>
              <a:avLst/>
              <a:gdLst>
                <a:gd name="T0" fmla="*/ 4 w 29"/>
                <a:gd name="T1" fmla="*/ 0 h 69"/>
                <a:gd name="T2" fmla="*/ 0 w 29"/>
                <a:gd name="T3" fmla="*/ 48 h 69"/>
                <a:gd name="T4" fmla="*/ 23 w 29"/>
                <a:gd name="T5" fmla="*/ 69 h 69"/>
                <a:gd name="T6" fmla="*/ 29 w 29"/>
                <a:gd name="T7" fmla="*/ 60 h 69"/>
                <a:gd name="T8" fmla="*/ 27 w 29"/>
                <a:gd name="T9" fmla="*/ 44 h 69"/>
                <a:gd name="T10" fmla="*/ 4 w 29"/>
                <a:gd name="T1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69">
                  <a:moveTo>
                    <a:pt x="4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7" y="56"/>
                    <a:pt x="15" y="63"/>
                    <a:pt x="23" y="69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14" y="30"/>
                    <a:pt x="8" y="15"/>
                    <a:pt x="4" y="0"/>
                  </a:cubicBezTo>
                </a:path>
              </a:pathLst>
            </a:custGeom>
            <a:solidFill>
              <a:srgbClr val="FF9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iSļiďé"/>
            <p:cNvSpPr/>
            <p:nvPr/>
          </p:nvSpPr>
          <p:spPr bwMode="auto">
            <a:xfrm>
              <a:off x="4344988" y="2746375"/>
              <a:ext cx="155575" cy="104775"/>
            </a:xfrm>
            <a:custGeom>
              <a:avLst/>
              <a:gdLst>
                <a:gd name="T0" fmla="*/ 5 w 47"/>
                <a:gd name="T1" fmla="*/ 15 h 32"/>
                <a:gd name="T2" fmla="*/ 13 w 47"/>
                <a:gd name="T3" fmla="*/ 8 h 32"/>
                <a:gd name="T4" fmla="*/ 26 w 47"/>
                <a:gd name="T5" fmla="*/ 0 h 32"/>
                <a:gd name="T6" fmla="*/ 26 w 47"/>
                <a:gd name="T7" fmla="*/ 5 h 32"/>
                <a:gd name="T8" fmla="*/ 19 w 47"/>
                <a:gd name="T9" fmla="*/ 11 h 32"/>
                <a:gd name="T10" fmla="*/ 28 w 47"/>
                <a:gd name="T11" fmla="*/ 9 h 32"/>
                <a:gd name="T12" fmla="*/ 41 w 47"/>
                <a:gd name="T13" fmla="*/ 6 h 32"/>
                <a:gd name="T14" fmla="*/ 42 w 47"/>
                <a:gd name="T15" fmla="*/ 9 h 32"/>
                <a:gd name="T16" fmla="*/ 29 w 47"/>
                <a:gd name="T17" fmla="*/ 14 h 32"/>
                <a:gd name="T18" fmla="*/ 28 w 47"/>
                <a:gd name="T19" fmla="*/ 15 h 32"/>
                <a:gd name="T20" fmla="*/ 43 w 47"/>
                <a:gd name="T21" fmla="*/ 13 h 32"/>
                <a:gd name="T22" fmla="*/ 46 w 47"/>
                <a:gd name="T23" fmla="*/ 16 h 32"/>
                <a:gd name="T24" fmla="*/ 35 w 47"/>
                <a:gd name="T25" fmla="*/ 18 h 32"/>
                <a:gd name="T26" fmla="*/ 29 w 47"/>
                <a:gd name="T27" fmla="*/ 21 h 32"/>
                <a:gd name="T28" fmla="*/ 42 w 47"/>
                <a:gd name="T29" fmla="*/ 20 h 32"/>
                <a:gd name="T30" fmla="*/ 44 w 47"/>
                <a:gd name="T31" fmla="*/ 23 h 32"/>
                <a:gd name="T32" fmla="*/ 29 w 47"/>
                <a:gd name="T33" fmla="*/ 25 h 32"/>
                <a:gd name="T34" fmla="*/ 28 w 47"/>
                <a:gd name="T35" fmla="*/ 26 h 32"/>
                <a:gd name="T36" fmla="*/ 36 w 47"/>
                <a:gd name="T37" fmla="*/ 28 h 32"/>
                <a:gd name="T38" fmla="*/ 39 w 47"/>
                <a:gd name="T39" fmla="*/ 31 h 32"/>
                <a:gd name="T40" fmla="*/ 37 w 47"/>
                <a:gd name="T41" fmla="*/ 31 h 32"/>
                <a:gd name="T42" fmla="*/ 23 w 47"/>
                <a:gd name="T43" fmla="*/ 31 h 32"/>
                <a:gd name="T44" fmla="*/ 8 w 47"/>
                <a:gd name="T45" fmla="*/ 28 h 32"/>
                <a:gd name="T46" fmla="*/ 3 w 47"/>
                <a:gd name="T47" fmla="*/ 26 h 32"/>
                <a:gd name="T48" fmla="*/ 4 w 47"/>
                <a:gd name="T49" fmla="*/ 21 h 32"/>
                <a:gd name="T50" fmla="*/ 5 w 47"/>
                <a:gd name="T51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7" h="32">
                  <a:moveTo>
                    <a:pt x="5" y="15"/>
                  </a:moveTo>
                  <a:cubicBezTo>
                    <a:pt x="5" y="15"/>
                    <a:pt x="10" y="9"/>
                    <a:pt x="13" y="8"/>
                  </a:cubicBezTo>
                  <a:cubicBezTo>
                    <a:pt x="13" y="8"/>
                    <a:pt x="24" y="1"/>
                    <a:pt x="26" y="0"/>
                  </a:cubicBezTo>
                  <a:cubicBezTo>
                    <a:pt x="26" y="0"/>
                    <a:pt x="28" y="2"/>
                    <a:pt x="26" y="5"/>
                  </a:cubicBezTo>
                  <a:cubicBezTo>
                    <a:pt x="23" y="8"/>
                    <a:pt x="19" y="11"/>
                    <a:pt x="19" y="11"/>
                  </a:cubicBezTo>
                  <a:cubicBezTo>
                    <a:pt x="19" y="11"/>
                    <a:pt x="25" y="11"/>
                    <a:pt x="28" y="9"/>
                  </a:cubicBezTo>
                  <a:cubicBezTo>
                    <a:pt x="32" y="8"/>
                    <a:pt x="39" y="5"/>
                    <a:pt x="41" y="6"/>
                  </a:cubicBezTo>
                  <a:cubicBezTo>
                    <a:pt x="43" y="7"/>
                    <a:pt x="42" y="9"/>
                    <a:pt x="42" y="9"/>
                  </a:cubicBezTo>
                  <a:cubicBezTo>
                    <a:pt x="42" y="9"/>
                    <a:pt x="31" y="13"/>
                    <a:pt x="29" y="14"/>
                  </a:cubicBezTo>
                  <a:cubicBezTo>
                    <a:pt x="27" y="15"/>
                    <a:pt x="28" y="15"/>
                    <a:pt x="28" y="15"/>
                  </a:cubicBezTo>
                  <a:cubicBezTo>
                    <a:pt x="28" y="15"/>
                    <a:pt x="41" y="14"/>
                    <a:pt x="43" y="13"/>
                  </a:cubicBezTo>
                  <a:cubicBezTo>
                    <a:pt x="45" y="13"/>
                    <a:pt x="47" y="14"/>
                    <a:pt x="46" y="16"/>
                  </a:cubicBezTo>
                  <a:cubicBezTo>
                    <a:pt x="46" y="16"/>
                    <a:pt x="39" y="17"/>
                    <a:pt x="35" y="18"/>
                  </a:cubicBezTo>
                  <a:cubicBezTo>
                    <a:pt x="33" y="19"/>
                    <a:pt x="28" y="19"/>
                    <a:pt x="29" y="21"/>
                  </a:cubicBezTo>
                  <a:cubicBezTo>
                    <a:pt x="29" y="21"/>
                    <a:pt x="40" y="21"/>
                    <a:pt x="42" y="20"/>
                  </a:cubicBezTo>
                  <a:cubicBezTo>
                    <a:pt x="44" y="20"/>
                    <a:pt x="45" y="22"/>
                    <a:pt x="44" y="23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5"/>
                    <a:pt x="28" y="25"/>
                    <a:pt x="28" y="26"/>
                  </a:cubicBezTo>
                  <a:cubicBezTo>
                    <a:pt x="29" y="27"/>
                    <a:pt x="36" y="28"/>
                    <a:pt x="36" y="28"/>
                  </a:cubicBezTo>
                  <a:cubicBezTo>
                    <a:pt x="37" y="28"/>
                    <a:pt x="40" y="28"/>
                    <a:pt x="39" y="31"/>
                  </a:cubicBezTo>
                  <a:cubicBezTo>
                    <a:pt x="39" y="31"/>
                    <a:pt x="39" y="31"/>
                    <a:pt x="37" y="31"/>
                  </a:cubicBezTo>
                  <a:cubicBezTo>
                    <a:pt x="35" y="31"/>
                    <a:pt x="23" y="31"/>
                    <a:pt x="23" y="31"/>
                  </a:cubicBezTo>
                  <a:cubicBezTo>
                    <a:pt x="23" y="31"/>
                    <a:pt x="16" y="32"/>
                    <a:pt x="8" y="28"/>
                  </a:cubicBezTo>
                  <a:cubicBezTo>
                    <a:pt x="1" y="25"/>
                    <a:pt x="0" y="22"/>
                    <a:pt x="3" y="26"/>
                  </a:cubicBezTo>
                  <a:cubicBezTo>
                    <a:pt x="4" y="21"/>
                    <a:pt x="4" y="21"/>
                    <a:pt x="4" y="21"/>
                  </a:cubicBezTo>
                  <a:lnTo>
                    <a:pt x="5" y="15"/>
                  </a:lnTo>
                  <a:close/>
                </a:path>
              </a:pathLst>
            </a:custGeom>
            <a:solidFill>
              <a:srgbClr val="FFCD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îṥḷïďè"/>
            <p:cNvSpPr/>
            <p:nvPr/>
          </p:nvSpPr>
          <p:spPr bwMode="auto">
            <a:xfrm>
              <a:off x="3943351" y="2370138"/>
              <a:ext cx="425450" cy="485775"/>
            </a:xfrm>
            <a:custGeom>
              <a:avLst/>
              <a:gdLst>
                <a:gd name="T0" fmla="*/ 9 w 129"/>
                <a:gd name="T1" fmla="*/ 12 h 147"/>
                <a:gd name="T2" fmla="*/ 40 w 129"/>
                <a:gd name="T3" fmla="*/ 29 h 147"/>
                <a:gd name="T4" fmla="*/ 129 w 129"/>
                <a:gd name="T5" fmla="*/ 127 h 147"/>
                <a:gd name="T6" fmla="*/ 129 w 129"/>
                <a:gd name="T7" fmla="*/ 142 h 147"/>
                <a:gd name="T8" fmla="*/ 13 w 129"/>
                <a:gd name="T9" fmla="*/ 62 h 147"/>
                <a:gd name="T10" fmla="*/ 9 w 129"/>
                <a:gd name="T11" fmla="*/ 1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147">
                  <a:moveTo>
                    <a:pt x="9" y="12"/>
                  </a:moveTo>
                  <a:cubicBezTo>
                    <a:pt x="14" y="4"/>
                    <a:pt x="32" y="0"/>
                    <a:pt x="40" y="29"/>
                  </a:cubicBezTo>
                  <a:cubicBezTo>
                    <a:pt x="51" y="65"/>
                    <a:pt x="64" y="111"/>
                    <a:pt x="129" y="127"/>
                  </a:cubicBezTo>
                  <a:cubicBezTo>
                    <a:pt x="129" y="142"/>
                    <a:pt x="129" y="142"/>
                    <a:pt x="129" y="142"/>
                  </a:cubicBezTo>
                  <a:cubicBezTo>
                    <a:pt x="129" y="142"/>
                    <a:pt x="48" y="147"/>
                    <a:pt x="13" y="62"/>
                  </a:cubicBezTo>
                  <a:cubicBezTo>
                    <a:pt x="9" y="51"/>
                    <a:pt x="0" y="27"/>
                    <a:pt x="9" y="12"/>
                  </a:cubicBezTo>
                  <a:close/>
                </a:path>
              </a:pathLst>
            </a:custGeom>
            <a:solidFill>
              <a:srgbClr val="410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ïṣlïḑé"/>
            <p:cNvSpPr/>
            <p:nvPr/>
          </p:nvSpPr>
          <p:spPr bwMode="auto">
            <a:xfrm>
              <a:off x="6902451" y="2976563"/>
              <a:ext cx="125413" cy="158750"/>
            </a:xfrm>
            <a:custGeom>
              <a:avLst/>
              <a:gdLst>
                <a:gd name="T0" fmla="*/ 4 w 38"/>
                <a:gd name="T1" fmla="*/ 48 h 48"/>
                <a:gd name="T2" fmla="*/ 0 w 38"/>
                <a:gd name="T3" fmla="*/ 0 h 48"/>
                <a:gd name="T4" fmla="*/ 38 w 38"/>
                <a:gd name="T5" fmla="*/ 41 h 48"/>
                <a:gd name="T6" fmla="*/ 4 w 38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48">
                  <a:moveTo>
                    <a:pt x="4" y="4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27" y="44"/>
                    <a:pt x="16" y="46"/>
                    <a:pt x="4" y="48"/>
                  </a:cubicBezTo>
                  <a:close/>
                </a:path>
              </a:pathLst>
            </a:custGeom>
            <a:solidFill>
              <a:srgbClr val="FF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íšľiďé"/>
            <p:cNvSpPr/>
            <p:nvPr/>
          </p:nvSpPr>
          <p:spPr bwMode="auto">
            <a:xfrm>
              <a:off x="6672263" y="4394200"/>
              <a:ext cx="600075" cy="222250"/>
            </a:xfrm>
            <a:prstGeom prst="ellipse">
              <a:avLst/>
            </a:prstGeom>
            <a:solidFill>
              <a:srgbClr val="006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îṡ1ïdè"/>
            <p:cNvSpPr/>
            <p:nvPr/>
          </p:nvSpPr>
          <p:spPr bwMode="auto">
            <a:xfrm>
              <a:off x="6905626" y="2727325"/>
              <a:ext cx="158750" cy="209550"/>
            </a:xfrm>
            <a:custGeom>
              <a:avLst/>
              <a:gdLst>
                <a:gd name="T0" fmla="*/ 29 w 48"/>
                <a:gd name="T1" fmla="*/ 64 h 64"/>
                <a:gd name="T2" fmla="*/ 29 w 48"/>
                <a:gd name="T3" fmla="*/ 53 h 64"/>
                <a:gd name="T4" fmla="*/ 48 w 48"/>
                <a:gd name="T5" fmla="*/ 48 h 64"/>
                <a:gd name="T6" fmla="*/ 44 w 48"/>
                <a:gd name="T7" fmla="*/ 28 h 64"/>
                <a:gd name="T8" fmla="*/ 41 w 48"/>
                <a:gd name="T9" fmla="*/ 9 h 64"/>
                <a:gd name="T10" fmla="*/ 40 w 48"/>
                <a:gd name="T11" fmla="*/ 0 h 64"/>
                <a:gd name="T12" fmla="*/ 34 w 48"/>
                <a:gd name="T13" fmla="*/ 4 h 64"/>
                <a:gd name="T14" fmla="*/ 32 w 48"/>
                <a:gd name="T15" fmla="*/ 21 h 64"/>
                <a:gd name="T16" fmla="*/ 29 w 48"/>
                <a:gd name="T17" fmla="*/ 14 h 64"/>
                <a:gd name="T18" fmla="*/ 21 w 48"/>
                <a:gd name="T19" fmla="*/ 16 h 64"/>
                <a:gd name="T20" fmla="*/ 29 w 48"/>
                <a:gd name="T21" fmla="*/ 26 h 64"/>
                <a:gd name="T22" fmla="*/ 20 w 48"/>
                <a:gd name="T23" fmla="*/ 44 h 64"/>
                <a:gd name="T24" fmla="*/ 0 w 48"/>
                <a:gd name="T25" fmla="*/ 45 h 64"/>
                <a:gd name="T26" fmla="*/ 0 w 48"/>
                <a:gd name="T27" fmla="*/ 64 h 64"/>
                <a:gd name="T28" fmla="*/ 29 w 48"/>
                <a:gd name="T2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64">
                  <a:moveTo>
                    <a:pt x="29" y="64"/>
                  </a:move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37" y="53"/>
                    <a:pt x="48" y="4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4"/>
                    <a:pt x="23" y="11"/>
                    <a:pt x="21" y="16"/>
                  </a:cubicBezTo>
                  <a:cubicBezTo>
                    <a:pt x="20" y="21"/>
                    <a:pt x="23" y="26"/>
                    <a:pt x="29" y="26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rgbClr val="FFCD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íšḻïḓe"/>
            <p:cNvSpPr/>
            <p:nvPr/>
          </p:nvSpPr>
          <p:spPr bwMode="auto">
            <a:xfrm>
              <a:off x="6780213" y="2684463"/>
              <a:ext cx="238125" cy="209550"/>
            </a:xfrm>
            <a:custGeom>
              <a:avLst/>
              <a:gdLst>
                <a:gd name="T0" fmla="*/ 25 w 72"/>
                <a:gd name="T1" fmla="*/ 5 h 64"/>
                <a:gd name="T2" fmla="*/ 64 w 72"/>
                <a:gd name="T3" fmla="*/ 0 h 64"/>
                <a:gd name="T4" fmla="*/ 72 w 72"/>
                <a:gd name="T5" fmla="*/ 17 h 64"/>
                <a:gd name="T6" fmla="*/ 70 w 72"/>
                <a:gd name="T7" fmla="*/ 35 h 64"/>
                <a:gd name="T8" fmla="*/ 67 w 72"/>
                <a:gd name="T9" fmla="*/ 27 h 64"/>
                <a:gd name="T10" fmla="*/ 59 w 72"/>
                <a:gd name="T11" fmla="*/ 33 h 64"/>
                <a:gd name="T12" fmla="*/ 67 w 72"/>
                <a:gd name="T13" fmla="*/ 39 h 64"/>
                <a:gd name="T14" fmla="*/ 58 w 72"/>
                <a:gd name="T15" fmla="*/ 57 h 64"/>
                <a:gd name="T16" fmla="*/ 45 w 72"/>
                <a:gd name="T17" fmla="*/ 64 h 64"/>
                <a:gd name="T18" fmla="*/ 38 w 72"/>
                <a:gd name="T19" fmla="*/ 58 h 64"/>
                <a:gd name="T20" fmla="*/ 25 w 72"/>
                <a:gd name="T21" fmla="*/ 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64">
                  <a:moveTo>
                    <a:pt x="25" y="5"/>
                  </a:moveTo>
                  <a:cubicBezTo>
                    <a:pt x="48" y="6"/>
                    <a:pt x="57" y="1"/>
                    <a:pt x="64" y="0"/>
                  </a:cubicBezTo>
                  <a:cubicBezTo>
                    <a:pt x="67" y="13"/>
                    <a:pt x="62" y="9"/>
                    <a:pt x="72" y="17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4" y="26"/>
                    <a:pt x="58" y="27"/>
                    <a:pt x="59" y="33"/>
                  </a:cubicBezTo>
                  <a:cubicBezTo>
                    <a:pt x="60" y="39"/>
                    <a:pt x="67" y="39"/>
                    <a:pt x="67" y="39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0" y="34"/>
                    <a:pt x="25" y="5"/>
                    <a:pt x="25" y="5"/>
                  </a:cubicBezTo>
                  <a:close/>
                </a:path>
              </a:pathLst>
            </a:custGeom>
            <a:solidFill>
              <a:srgbClr val="131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iṡļíḓè"/>
            <p:cNvSpPr/>
            <p:nvPr/>
          </p:nvSpPr>
          <p:spPr bwMode="auto">
            <a:xfrm>
              <a:off x="6883401" y="2908300"/>
              <a:ext cx="150813" cy="61913"/>
            </a:xfrm>
            <a:custGeom>
              <a:avLst/>
              <a:gdLst>
                <a:gd name="T0" fmla="*/ 2 w 46"/>
                <a:gd name="T1" fmla="*/ 9 h 19"/>
                <a:gd name="T2" fmla="*/ 41 w 46"/>
                <a:gd name="T3" fmla="*/ 9 h 19"/>
                <a:gd name="T4" fmla="*/ 46 w 46"/>
                <a:gd name="T5" fmla="*/ 19 h 19"/>
                <a:gd name="T6" fmla="*/ 0 w 46"/>
                <a:gd name="T7" fmla="*/ 17 h 19"/>
                <a:gd name="T8" fmla="*/ 2 w 4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9">
                  <a:moveTo>
                    <a:pt x="2" y="9"/>
                  </a:moveTo>
                  <a:cubicBezTo>
                    <a:pt x="2" y="9"/>
                    <a:pt x="16" y="0"/>
                    <a:pt x="41" y="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2" y="9"/>
                  </a:lnTo>
                  <a:close/>
                </a:path>
              </a:pathLst>
            </a:custGeom>
            <a:solidFill>
              <a:srgbClr val="410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iṡľíḋe"/>
            <p:cNvSpPr/>
            <p:nvPr/>
          </p:nvSpPr>
          <p:spPr bwMode="auto">
            <a:xfrm>
              <a:off x="6665913" y="2970213"/>
              <a:ext cx="293688" cy="528638"/>
            </a:xfrm>
            <a:custGeom>
              <a:avLst/>
              <a:gdLst>
                <a:gd name="T0" fmla="*/ 68 w 89"/>
                <a:gd name="T1" fmla="*/ 0 h 160"/>
                <a:gd name="T2" fmla="*/ 72 w 89"/>
                <a:gd name="T3" fmla="*/ 33 h 160"/>
                <a:gd name="T4" fmla="*/ 72 w 89"/>
                <a:gd name="T5" fmla="*/ 152 h 160"/>
                <a:gd name="T6" fmla="*/ 60 w 89"/>
                <a:gd name="T7" fmla="*/ 160 h 160"/>
                <a:gd name="T8" fmla="*/ 32 w 89"/>
                <a:gd name="T9" fmla="*/ 31 h 160"/>
                <a:gd name="T10" fmla="*/ 68 w 89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160">
                  <a:moveTo>
                    <a:pt x="68" y="0"/>
                  </a:moveTo>
                  <a:cubicBezTo>
                    <a:pt x="76" y="0"/>
                    <a:pt x="89" y="11"/>
                    <a:pt x="72" y="33"/>
                  </a:cubicBezTo>
                  <a:cubicBezTo>
                    <a:pt x="51" y="61"/>
                    <a:pt x="41" y="108"/>
                    <a:pt x="72" y="152"/>
                  </a:cubicBezTo>
                  <a:cubicBezTo>
                    <a:pt x="60" y="160"/>
                    <a:pt x="60" y="160"/>
                    <a:pt x="60" y="160"/>
                  </a:cubicBezTo>
                  <a:cubicBezTo>
                    <a:pt x="60" y="160"/>
                    <a:pt x="0" y="116"/>
                    <a:pt x="32" y="31"/>
                  </a:cubicBezTo>
                  <a:cubicBezTo>
                    <a:pt x="36" y="21"/>
                    <a:pt x="51" y="1"/>
                    <a:pt x="68" y="0"/>
                  </a:cubicBezTo>
                  <a:close/>
                </a:path>
              </a:pathLst>
            </a:custGeom>
            <a:solidFill>
              <a:srgbClr val="410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îšlîdê"/>
            <p:cNvSpPr/>
            <p:nvPr/>
          </p:nvSpPr>
          <p:spPr bwMode="auto">
            <a:xfrm>
              <a:off x="6767513" y="2951163"/>
              <a:ext cx="342900" cy="573088"/>
            </a:xfrm>
            <a:custGeom>
              <a:avLst/>
              <a:gdLst>
                <a:gd name="T0" fmla="*/ 44 w 104"/>
                <a:gd name="T1" fmla="*/ 1 h 174"/>
                <a:gd name="T2" fmla="*/ 75 w 104"/>
                <a:gd name="T3" fmla="*/ 2 h 174"/>
                <a:gd name="T4" fmla="*/ 96 w 104"/>
                <a:gd name="T5" fmla="*/ 28 h 174"/>
                <a:gd name="T6" fmla="*/ 104 w 104"/>
                <a:gd name="T7" fmla="*/ 174 h 174"/>
                <a:gd name="T8" fmla="*/ 4 w 104"/>
                <a:gd name="T9" fmla="*/ 174 h 174"/>
                <a:gd name="T10" fmla="*/ 12 w 104"/>
                <a:gd name="T11" fmla="*/ 32 h 174"/>
                <a:gd name="T12" fmla="*/ 44 w 104"/>
                <a:gd name="T13" fmla="*/ 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74">
                  <a:moveTo>
                    <a:pt x="44" y="1"/>
                  </a:moveTo>
                  <a:cubicBezTo>
                    <a:pt x="52" y="0"/>
                    <a:pt x="62" y="0"/>
                    <a:pt x="75" y="2"/>
                  </a:cubicBezTo>
                  <a:cubicBezTo>
                    <a:pt x="87" y="5"/>
                    <a:pt x="95" y="15"/>
                    <a:pt x="96" y="28"/>
                  </a:cubicBezTo>
                  <a:cubicBezTo>
                    <a:pt x="104" y="174"/>
                    <a:pt x="104" y="174"/>
                    <a:pt x="104" y="174"/>
                  </a:cubicBezTo>
                  <a:cubicBezTo>
                    <a:pt x="4" y="174"/>
                    <a:pt x="4" y="174"/>
                    <a:pt x="4" y="174"/>
                  </a:cubicBezTo>
                  <a:cubicBezTo>
                    <a:pt x="4" y="174"/>
                    <a:pt x="0" y="96"/>
                    <a:pt x="12" y="32"/>
                  </a:cubicBezTo>
                  <a:cubicBezTo>
                    <a:pt x="15" y="16"/>
                    <a:pt x="28" y="4"/>
                    <a:pt x="44" y="1"/>
                  </a:cubicBezTo>
                  <a:close/>
                </a:path>
              </a:pathLst>
            </a:custGeom>
            <a:solidFill>
              <a:srgbClr val="C14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íS1ïḍé"/>
            <p:cNvSpPr/>
            <p:nvPr/>
          </p:nvSpPr>
          <p:spPr bwMode="auto">
            <a:xfrm>
              <a:off x="7370763" y="3260725"/>
              <a:ext cx="158750" cy="109538"/>
            </a:xfrm>
            <a:custGeom>
              <a:avLst/>
              <a:gdLst>
                <a:gd name="T0" fmla="*/ 6 w 48"/>
                <a:gd name="T1" fmla="*/ 14 h 33"/>
                <a:gd name="T2" fmla="*/ 14 w 48"/>
                <a:gd name="T3" fmla="*/ 8 h 33"/>
                <a:gd name="T4" fmla="*/ 28 w 48"/>
                <a:gd name="T5" fmla="*/ 0 h 33"/>
                <a:gd name="T6" fmla="*/ 28 w 48"/>
                <a:gd name="T7" fmla="*/ 5 h 33"/>
                <a:gd name="T8" fmla="*/ 21 w 48"/>
                <a:gd name="T9" fmla="*/ 11 h 33"/>
                <a:gd name="T10" fmla="*/ 30 w 48"/>
                <a:gd name="T11" fmla="*/ 10 h 33"/>
                <a:gd name="T12" fmla="*/ 43 w 48"/>
                <a:gd name="T13" fmla="*/ 7 h 33"/>
                <a:gd name="T14" fmla="*/ 44 w 48"/>
                <a:gd name="T15" fmla="*/ 10 h 33"/>
                <a:gd name="T16" fmla="*/ 30 w 48"/>
                <a:gd name="T17" fmla="*/ 14 h 33"/>
                <a:gd name="T18" fmla="*/ 29 w 48"/>
                <a:gd name="T19" fmla="*/ 16 h 33"/>
                <a:gd name="T20" fmla="*/ 45 w 48"/>
                <a:gd name="T21" fmla="*/ 15 h 33"/>
                <a:gd name="T22" fmla="*/ 48 w 48"/>
                <a:gd name="T23" fmla="*/ 18 h 33"/>
                <a:gd name="T24" fmla="*/ 36 w 48"/>
                <a:gd name="T25" fmla="*/ 19 h 33"/>
                <a:gd name="T26" fmla="*/ 30 w 48"/>
                <a:gd name="T27" fmla="*/ 22 h 33"/>
                <a:gd name="T28" fmla="*/ 43 w 48"/>
                <a:gd name="T29" fmla="*/ 22 h 33"/>
                <a:gd name="T30" fmla="*/ 45 w 48"/>
                <a:gd name="T31" fmla="*/ 25 h 33"/>
                <a:gd name="T32" fmla="*/ 30 w 48"/>
                <a:gd name="T33" fmla="*/ 26 h 33"/>
                <a:gd name="T34" fmla="*/ 29 w 48"/>
                <a:gd name="T35" fmla="*/ 27 h 33"/>
                <a:gd name="T36" fmla="*/ 37 w 48"/>
                <a:gd name="T37" fmla="*/ 30 h 33"/>
                <a:gd name="T38" fmla="*/ 40 w 48"/>
                <a:gd name="T39" fmla="*/ 32 h 33"/>
                <a:gd name="T40" fmla="*/ 38 w 48"/>
                <a:gd name="T41" fmla="*/ 33 h 33"/>
                <a:gd name="T42" fmla="*/ 24 w 48"/>
                <a:gd name="T43" fmla="*/ 32 h 33"/>
                <a:gd name="T44" fmla="*/ 8 w 48"/>
                <a:gd name="T45" fmla="*/ 28 h 33"/>
                <a:gd name="T46" fmla="*/ 2 w 48"/>
                <a:gd name="T47" fmla="*/ 25 h 33"/>
                <a:gd name="T48" fmla="*/ 4 w 48"/>
                <a:gd name="T49" fmla="*/ 21 h 33"/>
                <a:gd name="T50" fmla="*/ 6 w 48"/>
                <a:gd name="T51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33">
                  <a:moveTo>
                    <a:pt x="6" y="14"/>
                  </a:moveTo>
                  <a:cubicBezTo>
                    <a:pt x="6" y="14"/>
                    <a:pt x="11" y="9"/>
                    <a:pt x="14" y="8"/>
                  </a:cubicBezTo>
                  <a:cubicBezTo>
                    <a:pt x="14" y="8"/>
                    <a:pt x="26" y="1"/>
                    <a:pt x="28" y="0"/>
                  </a:cubicBezTo>
                  <a:cubicBezTo>
                    <a:pt x="28" y="0"/>
                    <a:pt x="30" y="2"/>
                    <a:pt x="28" y="5"/>
                  </a:cubicBezTo>
                  <a:cubicBezTo>
                    <a:pt x="25" y="8"/>
                    <a:pt x="21" y="11"/>
                    <a:pt x="21" y="11"/>
                  </a:cubicBezTo>
                  <a:cubicBezTo>
                    <a:pt x="21" y="11"/>
                    <a:pt x="27" y="11"/>
                    <a:pt x="30" y="10"/>
                  </a:cubicBezTo>
                  <a:cubicBezTo>
                    <a:pt x="34" y="8"/>
                    <a:pt x="41" y="6"/>
                    <a:pt x="43" y="7"/>
                  </a:cubicBezTo>
                  <a:cubicBezTo>
                    <a:pt x="45" y="8"/>
                    <a:pt x="44" y="10"/>
                    <a:pt x="44" y="10"/>
                  </a:cubicBezTo>
                  <a:cubicBezTo>
                    <a:pt x="44" y="10"/>
                    <a:pt x="33" y="14"/>
                    <a:pt x="30" y="14"/>
                  </a:cubicBezTo>
                  <a:cubicBezTo>
                    <a:pt x="28" y="15"/>
                    <a:pt x="29" y="16"/>
                    <a:pt x="29" y="16"/>
                  </a:cubicBezTo>
                  <a:cubicBezTo>
                    <a:pt x="29" y="16"/>
                    <a:pt x="42" y="15"/>
                    <a:pt x="45" y="15"/>
                  </a:cubicBezTo>
                  <a:cubicBezTo>
                    <a:pt x="47" y="14"/>
                    <a:pt x="48" y="16"/>
                    <a:pt x="48" y="18"/>
                  </a:cubicBezTo>
                  <a:cubicBezTo>
                    <a:pt x="48" y="18"/>
                    <a:pt x="41" y="19"/>
                    <a:pt x="36" y="19"/>
                  </a:cubicBezTo>
                  <a:cubicBezTo>
                    <a:pt x="35" y="20"/>
                    <a:pt x="29" y="20"/>
                    <a:pt x="30" y="22"/>
                  </a:cubicBezTo>
                  <a:cubicBezTo>
                    <a:pt x="30" y="22"/>
                    <a:pt x="41" y="22"/>
                    <a:pt x="43" y="22"/>
                  </a:cubicBezTo>
                  <a:cubicBezTo>
                    <a:pt x="45" y="21"/>
                    <a:pt x="47" y="23"/>
                    <a:pt x="45" y="25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28" y="26"/>
                    <a:pt x="29" y="27"/>
                  </a:cubicBezTo>
                  <a:cubicBezTo>
                    <a:pt x="29" y="27"/>
                    <a:pt x="36" y="30"/>
                    <a:pt x="37" y="30"/>
                  </a:cubicBezTo>
                  <a:cubicBezTo>
                    <a:pt x="38" y="30"/>
                    <a:pt x="41" y="30"/>
                    <a:pt x="40" y="32"/>
                  </a:cubicBezTo>
                  <a:cubicBezTo>
                    <a:pt x="40" y="32"/>
                    <a:pt x="40" y="33"/>
                    <a:pt x="38" y="33"/>
                  </a:cubicBezTo>
                  <a:cubicBezTo>
                    <a:pt x="35" y="32"/>
                    <a:pt x="24" y="32"/>
                    <a:pt x="24" y="32"/>
                  </a:cubicBezTo>
                  <a:cubicBezTo>
                    <a:pt x="24" y="32"/>
                    <a:pt x="16" y="32"/>
                    <a:pt x="8" y="28"/>
                  </a:cubicBezTo>
                  <a:cubicBezTo>
                    <a:pt x="1" y="24"/>
                    <a:pt x="0" y="21"/>
                    <a:pt x="2" y="25"/>
                  </a:cubicBezTo>
                  <a:cubicBezTo>
                    <a:pt x="4" y="21"/>
                    <a:pt x="4" y="21"/>
                    <a:pt x="4" y="21"/>
                  </a:cubicBezTo>
                  <a:lnTo>
                    <a:pt x="6" y="14"/>
                  </a:lnTo>
                  <a:close/>
                </a:path>
              </a:pathLst>
            </a:custGeom>
            <a:solidFill>
              <a:srgbClr val="FFCD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íṧľíḍe"/>
            <p:cNvSpPr/>
            <p:nvPr/>
          </p:nvSpPr>
          <p:spPr bwMode="auto">
            <a:xfrm>
              <a:off x="6972301" y="2960688"/>
              <a:ext cx="425450" cy="452438"/>
            </a:xfrm>
            <a:custGeom>
              <a:avLst/>
              <a:gdLst>
                <a:gd name="T0" fmla="*/ 10 w 129"/>
                <a:gd name="T1" fmla="*/ 10 h 137"/>
                <a:gd name="T2" fmla="*/ 38 w 129"/>
                <a:gd name="T3" fmla="*/ 28 h 137"/>
                <a:gd name="T4" fmla="*/ 129 w 129"/>
                <a:gd name="T5" fmla="*/ 104 h 137"/>
                <a:gd name="T6" fmla="*/ 128 w 129"/>
                <a:gd name="T7" fmla="*/ 118 h 137"/>
                <a:gd name="T8" fmla="*/ 11 w 129"/>
                <a:gd name="T9" fmla="*/ 57 h 137"/>
                <a:gd name="T10" fmla="*/ 10 w 129"/>
                <a:gd name="T11" fmla="*/ 1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137">
                  <a:moveTo>
                    <a:pt x="10" y="10"/>
                  </a:moveTo>
                  <a:cubicBezTo>
                    <a:pt x="15" y="3"/>
                    <a:pt x="32" y="0"/>
                    <a:pt x="38" y="28"/>
                  </a:cubicBezTo>
                  <a:cubicBezTo>
                    <a:pt x="46" y="62"/>
                    <a:pt x="76" y="100"/>
                    <a:pt x="129" y="104"/>
                  </a:cubicBezTo>
                  <a:cubicBezTo>
                    <a:pt x="128" y="118"/>
                    <a:pt x="128" y="118"/>
                    <a:pt x="128" y="118"/>
                  </a:cubicBezTo>
                  <a:cubicBezTo>
                    <a:pt x="128" y="118"/>
                    <a:pt x="55" y="137"/>
                    <a:pt x="11" y="57"/>
                  </a:cubicBezTo>
                  <a:cubicBezTo>
                    <a:pt x="6" y="47"/>
                    <a:pt x="0" y="24"/>
                    <a:pt x="10" y="10"/>
                  </a:cubicBezTo>
                  <a:close/>
                </a:path>
              </a:pathLst>
            </a:custGeom>
            <a:solidFill>
              <a:srgbClr val="410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1" name="îsḻiḑe"/>
            <p:cNvSpPr/>
            <p:nvPr/>
          </p:nvSpPr>
          <p:spPr bwMode="auto">
            <a:xfrm>
              <a:off x="7011988" y="4460875"/>
              <a:ext cx="204788" cy="52388"/>
            </a:xfrm>
            <a:custGeom>
              <a:avLst/>
              <a:gdLst>
                <a:gd name="T0" fmla="*/ 0 w 62"/>
                <a:gd name="T1" fmla="*/ 9 h 16"/>
                <a:gd name="T2" fmla="*/ 0 w 62"/>
                <a:gd name="T3" fmla="*/ 13 h 16"/>
                <a:gd name="T4" fmla="*/ 3 w 62"/>
                <a:gd name="T5" fmla="*/ 16 h 16"/>
                <a:gd name="T6" fmla="*/ 62 w 62"/>
                <a:gd name="T7" fmla="*/ 16 h 16"/>
                <a:gd name="T8" fmla="*/ 25 w 62"/>
                <a:gd name="T9" fmla="*/ 0 h 16"/>
                <a:gd name="T10" fmla="*/ 0 w 62"/>
                <a:gd name="T11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16">
                  <a:moveTo>
                    <a:pt x="0" y="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1" y="16"/>
                    <a:pt x="3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2" y="16"/>
                    <a:pt x="54" y="1"/>
                    <a:pt x="25" y="0"/>
                  </a:cubicBezTo>
                  <a:cubicBezTo>
                    <a:pt x="10" y="3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000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2" name="iş1iďé"/>
            <p:cNvSpPr/>
            <p:nvPr/>
          </p:nvSpPr>
          <p:spPr bwMode="auto">
            <a:xfrm>
              <a:off x="6718301" y="4424363"/>
              <a:ext cx="158750" cy="79375"/>
            </a:xfrm>
            <a:custGeom>
              <a:avLst/>
              <a:gdLst>
                <a:gd name="T0" fmla="*/ 0 w 48"/>
                <a:gd name="T1" fmla="*/ 14 h 24"/>
                <a:gd name="T2" fmla="*/ 0 w 48"/>
                <a:gd name="T3" fmla="*/ 20 h 24"/>
                <a:gd name="T4" fmla="*/ 3 w 48"/>
                <a:gd name="T5" fmla="*/ 24 h 24"/>
                <a:gd name="T6" fmla="*/ 11 w 48"/>
                <a:gd name="T7" fmla="*/ 24 h 24"/>
                <a:gd name="T8" fmla="*/ 15 w 48"/>
                <a:gd name="T9" fmla="*/ 23 h 24"/>
                <a:gd name="T10" fmla="*/ 48 w 48"/>
                <a:gd name="T11" fmla="*/ 11 h 24"/>
                <a:gd name="T12" fmla="*/ 19 w 48"/>
                <a:gd name="T13" fmla="*/ 7 h 24"/>
                <a:gd name="T14" fmla="*/ 0 w 48"/>
                <a:gd name="T15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24">
                  <a:moveTo>
                    <a:pt x="0" y="14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1" y="24"/>
                    <a:pt x="3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3" y="24"/>
                    <a:pt x="14" y="23"/>
                    <a:pt x="15" y="23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39" y="0"/>
                    <a:pt x="19" y="7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000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3" name="íṡ1ïde"/>
            <p:cNvSpPr/>
            <p:nvPr/>
          </p:nvSpPr>
          <p:spPr bwMode="auto">
            <a:xfrm>
              <a:off x="6711951" y="3524250"/>
              <a:ext cx="398463" cy="979488"/>
            </a:xfrm>
            <a:custGeom>
              <a:avLst/>
              <a:gdLst>
                <a:gd name="T0" fmla="*/ 21 w 121"/>
                <a:gd name="T1" fmla="*/ 0 h 297"/>
                <a:gd name="T2" fmla="*/ 17 w 121"/>
                <a:gd name="T3" fmla="*/ 158 h 297"/>
                <a:gd name="T4" fmla="*/ 9 w 121"/>
                <a:gd name="T5" fmla="*/ 182 h 297"/>
                <a:gd name="T6" fmla="*/ 1 w 121"/>
                <a:gd name="T7" fmla="*/ 288 h 297"/>
                <a:gd name="T8" fmla="*/ 21 w 121"/>
                <a:gd name="T9" fmla="*/ 287 h 297"/>
                <a:gd name="T10" fmla="*/ 52 w 121"/>
                <a:gd name="T11" fmla="*/ 150 h 297"/>
                <a:gd name="T12" fmla="*/ 71 w 121"/>
                <a:gd name="T13" fmla="*/ 57 h 297"/>
                <a:gd name="T14" fmla="*/ 84 w 121"/>
                <a:gd name="T15" fmla="*/ 147 h 297"/>
                <a:gd name="T16" fmla="*/ 80 w 121"/>
                <a:gd name="T17" fmla="*/ 203 h 297"/>
                <a:gd name="T18" fmla="*/ 91 w 121"/>
                <a:gd name="T19" fmla="*/ 293 h 297"/>
                <a:gd name="T20" fmla="*/ 115 w 121"/>
                <a:gd name="T21" fmla="*/ 284 h 297"/>
                <a:gd name="T22" fmla="*/ 121 w 121"/>
                <a:gd name="T23" fmla="*/ 120 h 297"/>
                <a:gd name="T24" fmla="*/ 121 w 121"/>
                <a:gd name="T25" fmla="*/ 0 h 297"/>
                <a:gd name="T26" fmla="*/ 21 w 121"/>
                <a:gd name="T27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" h="297">
                  <a:moveTo>
                    <a:pt x="21" y="0"/>
                  </a:moveTo>
                  <a:cubicBezTo>
                    <a:pt x="17" y="158"/>
                    <a:pt x="17" y="158"/>
                    <a:pt x="17" y="158"/>
                  </a:cubicBezTo>
                  <a:cubicBezTo>
                    <a:pt x="17" y="158"/>
                    <a:pt x="13" y="166"/>
                    <a:pt x="9" y="182"/>
                  </a:cubicBezTo>
                  <a:cubicBezTo>
                    <a:pt x="0" y="218"/>
                    <a:pt x="1" y="288"/>
                    <a:pt x="1" y="288"/>
                  </a:cubicBezTo>
                  <a:cubicBezTo>
                    <a:pt x="1" y="288"/>
                    <a:pt x="10" y="297"/>
                    <a:pt x="21" y="287"/>
                  </a:cubicBezTo>
                  <a:cubicBezTo>
                    <a:pt x="52" y="150"/>
                    <a:pt x="52" y="150"/>
                    <a:pt x="52" y="150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84" y="147"/>
                    <a:pt x="84" y="147"/>
                    <a:pt x="84" y="147"/>
                  </a:cubicBezTo>
                  <a:cubicBezTo>
                    <a:pt x="84" y="147"/>
                    <a:pt x="76" y="167"/>
                    <a:pt x="80" y="203"/>
                  </a:cubicBezTo>
                  <a:cubicBezTo>
                    <a:pt x="82" y="225"/>
                    <a:pt x="91" y="293"/>
                    <a:pt x="91" y="293"/>
                  </a:cubicBezTo>
                  <a:cubicBezTo>
                    <a:pt x="91" y="293"/>
                    <a:pt x="108" y="292"/>
                    <a:pt x="115" y="284"/>
                  </a:cubicBezTo>
                  <a:cubicBezTo>
                    <a:pt x="121" y="120"/>
                    <a:pt x="121" y="120"/>
                    <a:pt x="121" y="120"/>
                  </a:cubicBezTo>
                  <a:cubicBezTo>
                    <a:pt x="121" y="0"/>
                    <a:pt x="121" y="0"/>
                    <a:pt x="121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002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4" name="iŝḷiḍé"/>
            <p:cNvSpPr/>
            <p:nvPr/>
          </p:nvSpPr>
          <p:spPr bwMode="auto">
            <a:xfrm>
              <a:off x="6819901" y="3609975"/>
              <a:ext cx="125413" cy="477838"/>
            </a:xfrm>
            <a:custGeom>
              <a:avLst/>
              <a:gdLst>
                <a:gd name="T0" fmla="*/ 79 w 79"/>
                <a:gd name="T1" fmla="*/ 65 h 301"/>
                <a:gd name="T2" fmla="*/ 63 w 79"/>
                <a:gd name="T3" fmla="*/ 35 h 301"/>
                <a:gd name="T4" fmla="*/ 0 w 79"/>
                <a:gd name="T5" fmla="*/ 0 h 301"/>
                <a:gd name="T6" fmla="*/ 38 w 79"/>
                <a:gd name="T7" fmla="*/ 40 h 301"/>
                <a:gd name="T8" fmla="*/ 29 w 79"/>
                <a:gd name="T9" fmla="*/ 301 h 301"/>
                <a:gd name="T10" fmla="*/ 79 w 79"/>
                <a:gd name="T11" fmla="*/ 65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301">
                  <a:moveTo>
                    <a:pt x="79" y="65"/>
                  </a:moveTo>
                  <a:lnTo>
                    <a:pt x="63" y="35"/>
                  </a:lnTo>
                  <a:lnTo>
                    <a:pt x="0" y="0"/>
                  </a:lnTo>
                  <a:lnTo>
                    <a:pt x="38" y="40"/>
                  </a:lnTo>
                  <a:lnTo>
                    <a:pt x="29" y="301"/>
                  </a:lnTo>
                  <a:lnTo>
                    <a:pt x="79" y="65"/>
                  </a:lnTo>
                  <a:close/>
                </a:path>
              </a:pathLst>
            </a:custGeom>
            <a:solidFill>
              <a:srgbClr val="001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5" name="i$ḻïďe"/>
            <p:cNvSpPr/>
            <p:nvPr/>
          </p:nvSpPr>
          <p:spPr bwMode="auto">
            <a:xfrm>
              <a:off x="6780213" y="3524250"/>
              <a:ext cx="330200" cy="36513"/>
            </a:xfrm>
            <a:custGeom>
              <a:avLst/>
              <a:gdLst>
                <a:gd name="T0" fmla="*/ 208 w 208"/>
                <a:gd name="T1" fmla="*/ 0 h 23"/>
                <a:gd name="T2" fmla="*/ 0 w 208"/>
                <a:gd name="T3" fmla="*/ 23 h 23"/>
                <a:gd name="T4" fmla="*/ 0 w 208"/>
                <a:gd name="T5" fmla="*/ 0 h 23"/>
                <a:gd name="T6" fmla="*/ 208 w 20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23">
                  <a:moveTo>
                    <a:pt x="208" y="0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001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6" name="ïšḻíḓe"/>
            <p:cNvSpPr/>
            <p:nvPr/>
          </p:nvSpPr>
          <p:spPr bwMode="auto">
            <a:xfrm>
              <a:off x="6862763" y="2584450"/>
              <a:ext cx="214313" cy="158750"/>
            </a:xfrm>
            <a:custGeom>
              <a:avLst/>
              <a:gdLst>
                <a:gd name="T0" fmla="*/ 47 w 65"/>
                <a:gd name="T1" fmla="*/ 47 h 48"/>
                <a:gd name="T2" fmla="*/ 65 w 65"/>
                <a:gd name="T3" fmla="*/ 26 h 48"/>
                <a:gd name="T4" fmla="*/ 0 w 65"/>
                <a:gd name="T5" fmla="*/ 35 h 48"/>
                <a:gd name="T6" fmla="*/ 25 w 65"/>
                <a:gd name="T7" fmla="*/ 43 h 48"/>
                <a:gd name="T8" fmla="*/ 47 w 65"/>
                <a:gd name="T9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8">
                  <a:moveTo>
                    <a:pt x="47" y="47"/>
                  </a:moveTo>
                  <a:cubicBezTo>
                    <a:pt x="47" y="47"/>
                    <a:pt x="59" y="48"/>
                    <a:pt x="65" y="26"/>
                  </a:cubicBezTo>
                  <a:cubicBezTo>
                    <a:pt x="65" y="26"/>
                    <a:pt x="7" y="0"/>
                    <a:pt x="0" y="35"/>
                  </a:cubicBezTo>
                  <a:cubicBezTo>
                    <a:pt x="10" y="45"/>
                    <a:pt x="25" y="43"/>
                    <a:pt x="25" y="43"/>
                  </a:cubicBezTo>
                  <a:lnTo>
                    <a:pt x="47" y="47"/>
                  </a:lnTo>
                  <a:close/>
                </a:path>
              </a:pathLst>
            </a:custGeom>
            <a:solidFill>
              <a:srgbClr val="131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7" name="iŝliḑe"/>
            <p:cNvSpPr/>
            <p:nvPr/>
          </p:nvSpPr>
          <p:spPr bwMode="auto">
            <a:xfrm>
              <a:off x="4035426" y="2336800"/>
              <a:ext cx="73025" cy="85725"/>
            </a:xfrm>
            <a:custGeom>
              <a:avLst/>
              <a:gdLst>
                <a:gd name="T0" fmla="*/ 22 w 22"/>
                <a:gd name="T1" fmla="*/ 16 h 26"/>
                <a:gd name="T2" fmla="*/ 12 w 22"/>
                <a:gd name="T3" fmla="*/ 26 h 26"/>
                <a:gd name="T4" fmla="*/ 0 w 22"/>
                <a:gd name="T5" fmla="*/ 5 h 26"/>
                <a:gd name="T6" fmla="*/ 3 w 22"/>
                <a:gd name="T7" fmla="*/ 0 h 26"/>
                <a:gd name="T8" fmla="*/ 22 w 22"/>
                <a:gd name="T9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6">
                  <a:moveTo>
                    <a:pt x="22" y="16"/>
                  </a:move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0" y="19"/>
                    <a:pt x="0" y="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12"/>
                    <a:pt x="22" y="16"/>
                  </a:cubicBezTo>
                  <a:close/>
                </a:path>
              </a:pathLst>
            </a:custGeom>
            <a:solidFill>
              <a:srgbClr val="FF7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8" name="îś1íḓe"/>
            <p:cNvSpPr/>
            <p:nvPr/>
          </p:nvSpPr>
          <p:spPr bwMode="auto">
            <a:xfrm>
              <a:off x="4108451" y="2344738"/>
              <a:ext cx="42863" cy="77788"/>
            </a:xfrm>
            <a:custGeom>
              <a:avLst/>
              <a:gdLst>
                <a:gd name="T0" fmla="*/ 0 w 13"/>
                <a:gd name="T1" fmla="*/ 14 h 24"/>
                <a:gd name="T2" fmla="*/ 9 w 13"/>
                <a:gd name="T3" fmla="*/ 24 h 24"/>
                <a:gd name="T4" fmla="*/ 13 w 13"/>
                <a:gd name="T5" fmla="*/ 4 h 24"/>
                <a:gd name="T6" fmla="*/ 9 w 13"/>
                <a:gd name="T7" fmla="*/ 0 h 24"/>
                <a:gd name="T8" fmla="*/ 0 w 13"/>
                <a:gd name="T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4">
                  <a:moveTo>
                    <a:pt x="0" y="14"/>
                  </a:move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13" y="18"/>
                    <a:pt x="13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0" y="10"/>
                    <a:pt x="0" y="14"/>
                  </a:cubicBezTo>
                  <a:close/>
                </a:path>
              </a:pathLst>
            </a:custGeom>
            <a:solidFill>
              <a:srgbClr val="FF7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613609" y="3572181"/>
            <a:ext cx="4291373" cy="895350"/>
          </a:xfrm>
        </p:spPr>
        <p:txBody>
          <a:bodyPr/>
          <a:lstStyle/>
          <a:p>
            <a:r>
              <a:rPr lang="zh-CN" altLang="en-US" sz="4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数据库设计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45945" y="3577614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smtClean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69925" y="1028700"/>
            <a:ext cx="65220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（注：这只展示电影类别的数据设计，其他类别基本相同。）</a:t>
            </a:r>
            <a:endParaRPr lang="zh-CN" altLang="en-US" sz="140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9925" y="1335405"/>
            <a:ext cx="15538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3">
                    <a:lumMod val="75000"/>
                  </a:schemeClr>
                </a:solidFill>
              </a:rPr>
              <a:t>概念模型：</a:t>
            </a:r>
            <a:endParaRPr lang="zh-CN" altLang="en-US" sz="14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891540" y="2804160"/>
            <a:ext cx="974725" cy="426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</a:rPr>
              <a:t>电影网站</a:t>
            </a:r>
            <a:endParaRPr lang="zh-CN" altLang="en-US" sz="12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0" name="圆角矩形 139"/>
          <p:cNvSpPr/>
          <p:nvPr/>
        </p:nvSpPr>
        <p:spPr>
          <a:xfrm>
            <a:off x="5242560" y="2804160"/>
            <a:ext cx="974725" cy="426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</a:rPr>
              <a:t>电影</a:t>
            </a:r>
            <a:endParaRPr lang="zh-CN" altLang="en-US" sz="12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1" name="椭圆 140"/>
          <p:cNvSpPr/>
          <p:nvPr/>
        </p:nvSpPr>
        <p:spPr>
          <a:xfrm>
            <a:off x="6593840" y="3302635"/>
            <a:ext cx="853440" cy="4419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</a:rPr>
              <a:t>类型</a:t>
            </a:r>
            <a:endParaRPr lang="zh-CN" altLang="en-US" sz="12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891540" y="3411220"/>
            <a:ext cx="974725" cy="4267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</a:rPr>
              <a:t>链接</a:t>
            </a:r>
            <a:endParaRPr lang="zh-CN" altLang="en-US" sz="12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5044440" y="1727835"/>
            <a:ext cx="853440" cy="4419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</a:rPr>
              <a:t>主演</a:t>
            </a:r>
            <a:endParaRPr lang="zh-CN" altLang="en-US" sz="12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593840" y="2290445"/>
            <a:ext cx="944880" cy="4419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</a:rPr>
              <a:t>电影名</a:t>
            </a:r>
            <a:endParaRPr lang="zh-CN" altLang="en-US" sz="12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6951980" y="2804160"/>
            <a:ext cx="853440" cy="4267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</a:rPr>
              <a:t>下载链接</a:t>
            </a:r>
            <a:endParaRPr lang="zh-CN" altLang="en-US" sz="12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4191000" y="1915795"/>
            <a:ext cx="853440" cy="4419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</a:rPr>
              <a:t>导演</a:t>
            </a:r>
            <a:endParaRPr lang="zh-CN" altLang="en-US" sz="12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5962015" y="1848485"/>
            <a:ext cx="989965" cy="4419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</a:rPr>
              <a:t>电影</a:t>
            </a:r>
            <a:r>
              <a:rPr lang="en-US" altLang="zh-CN" sz="1200">
                <a:solidFill>
                  <a:schemeClr val="accent3">
                    <a:lumMod val="75000"/>
                  </a:schemeClr>
                </a:solidFill>
              </a:rPr>
              <a:t>ID</a:t>
            </a:r>
            <a:endParaRPr lang="en-US" altLang="zh-CN" sz="12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6098540" y="3744595"/>
            <a:ext cx="853440" cy="4419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</a:rPr>
              <a:t>片长</a:t>
            </a:r>
            <a:endParaRPr lang="zh-CN" altLang="en-US" sz="12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4884420" y="3837940"/>
            <a:ext cx="1172845" cy="4419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</a:rPr>
              <a:t>上映时间</a:t>
            </a:r>
            <a:endParaRPr lang="zh-CN" altLang="en-US" sz="12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4007485" y="3681095"/>
            <a:ext cx="853440" cy="4419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</a:rPr>
              <a:t>语言</a:t>
            </a:r>
            <a:endParaRPr lang="zh-CN" altLang="en-US" sz="12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891540" y="2169795"/>
            <a:ext cx="974725" cy="4540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</a:rPr>
              <a:t>网站</a:t>
            </a:r>
            <a:r>
              <a:rPr lang="en-US" altLang="zh-CN" sz="1200">
                <a:solidFill>
                  <a:schemeClr val="accent3">
                    <a:lumMod val="75000"/>
                  </a:schemeClr>
                </a:solidFill>
              </a:rPr>
              <a:t>ID</a:t>
            </a:r>
            <a:endParaRPr lang="en-US" altLang="zh-CN" sz="120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52" name="直接连接符 151"/>
          <p:cNvCxnSpPr>
            <a:stCxn id="151" idx="4"/>
            <a:endCxn id="139" idx="0"/>
          </p:cNvCxnSpPr>
          <p:nvPr/>
        </p:nvCxnSpPr>
        <p:spPr>
          <a:xfrm>
            <a:off x="1379220" y="2623820"/>
            <a:ext cx="0" cy="180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9" idx="2"/>
            <a:endCxn id="142" idx="0"/>
          </p:cNvCxnSpPr>
          <p:nvPr/>
        </p:nvCxnSpPr>
        <p:spPr>
          <a:xfrm>
            <a:off x="1379220" y="3230880"/>
            <a:ext cx="0" cy="180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菱形 153"/>
          <p:cNvSpPr/>
          <p:nvPr/>
        </p:nvSpPr>
        <p:spPr>
          <a:xfrm>
            <a:off x="2788920" y="2796540"/>
            <a:ext cx="1272540" cy="42672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accent3">
                    <a:lumMod val="75000"/>
                  </a:schemeClr>
                </a:solidFill>
              </a:rPr>
              <a:t>搜索</a:t>
            </a:r>
            <a:endParaRPr lang="zh-CN" altLang="en-US" sz="140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55" name="直接连接符 154"/>
          <p:cNvCxnSpPr>
            <a:stCxn id="139" idx="3"/>
          </p:cNvCxnSpPr>
          <p:nvPr/>
        </p:nvCxnSpPr>
        <p:spPr>
          <a:xfrm flipV="1">
            <a:off x="1866265" y="3002280"/>
            <a:ext cx="922655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2300605" y="259143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57" name="直接连接符 156"/>
          <p:cNvCxnSpPr>
            <a:stCxn id="154" idx="3"/>
            <a:endCxn id="140" idx="1"/>
          </p:cNvCxnSpPr>
          <p:nvPr/>
        </p:nvCxnSpPr>
        <p:spPr>
          <a:xfrm>
            <a:off x="4061460" y="3009900"/>
            <a:ext cx="118110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/>
          <p:cNvSpPr txBox="1"/>
          <p:nvPr/>
        </p:nvSpPr>
        <p:spPr>
          <a:xfrm>
            <a:off x="4624705" y="259143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cxnSp>
        <p:nvCxnSpPr>
          <p:cNvPr id="159" name="直接连接符 158"/>
          <p:cNvCxnSpPr>
            <a:endCxn id="146" idx="5"/>
          </p:cNvCxnSpPr>
          <p:nvPr/>
        </p:nvCxnSpPr>
        <p:spPr>
          <a:xfrm flipH="1" flipV="1">
            <a:off x="4919345" y="2292985"/>
            <a:ext cx="346075" cy="526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 flipH="1" flipV="1">
            <a:off x="5440680" y="2169795"/>
            <a:ext cx="114300" cy="63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47" idx="3"/>
            <a:endCxn id="140" idx="0"/>
          </p:cNvCxnSpPr>
          <p:nvPr/>
        </p:nvCxnSpPr>
        <p:spPr>
          <a:xfrm flipH="1">
            <a:off x="5730240" y="2225675"/>
            <a:ext cx="376555" cy="57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44" idx="3"/>
          </p:cNvCxnSpPr>
          <p:nvPr/>
        </p:nvCxnSpPr>
        <p:spPr>
          <a:xfrm flipH="1">
            <a:off x="6195060" y="2667635"/>
            <a:ext cx="537210" cy="174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45" idx="2"/>
            <a:endCxn id="140" idx="3"/>
          </p:cNvCxnSpPr>
          <p:nvPr/>
        </p:nvCxnSpPr>
        <p:spPr>
          <a:xfrm flipH="1">
            <a:off x="6217285" y="3017520"/>
            <a:ext cx="734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41" idx="2"/>
          </p:cNvCxnSpPr>
          <p:nvPr/>
        </p:nvCxnSpPr>
        <p:spPr>
          <a:xfrm flipH="1" flipV="1">
            <a:off x="6195060" y="3208020"/>
            <a:ext cx="398780" cy="315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48" idx="1"/>
          </p:cNvCxnSpPr>
          <p:nvPr/>
        </p:nvCxnSpPr>
        <p:spPr>
          <a:xfrm flipH="1" flipV="1">
            <a:off x="5951220" y="3223260"/>
            <a:ext cx="272415" cy="586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49" idx="0"/>
            <a:endCxn id="140" idx="2"/>
          </p:cNvCxnSpPr>
          <p:nvPr/>
        </p:nvCxnSpPr>
        <p:spPr>
          <a:xfrm flipV="1">
            <a:off x="5471160" y="3230880"/>
            <a:ext cx="259080" cy="607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50" idx="7"/>
          </p:cNvCxnSpPr>
          <p:nvPr/>
        </p:nvCxnSpPr>
        <p:spPr>
          <a:xfrm flipV="1">
            <a:off x="4735830" y="3200400"/>
            <a:ext cx="521970" cy="545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组合 167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7971155" y="3594100"/>
            <a:ext cx="3213735" cy="2705735"/>
            <a:chOff x="3097213" y="893763"/>
            <a:chExt cx="6026150" cy="5073651"/>
          </a:xfrm>
        </p:grpSpPr>
        <p:sp>
          <p:nvSpPr>
            <p:cNvPr id="183" name="îṩļidê"/>
            <p:cNvSpPr/>
            <p:nvPr/>
          </p:nvSpPr>
          <p:spPr bwMode="auto">
            <a:xfrm>
              <a:off x="3127375" y="4794251"/>
              <a:ext cx="5873750" cy="982663"/>
            </a:xfrm>
            <a:prstGeom prst="ellipse">
              <a:avLst/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84" name="iṩḷíďè"/>
            <p:cNvSpPr/>
            <p:nvPr/>
          </p:nvSpPr>
          <p:spPr bwMode="auto">
            <a:xfrm>
              <a:off x="3163888" y="893763"/>
              <a:ext cx="5959475" cy="4197350"/>
            </a:xfrm>
            <a:custGeom>
              <a:avLst/>
              <a:gdLst>
                <a:gd name="T0" fmla="*/ 61 w 1806"/>
                <a:gd name="T1" fmla="*/ 1274 h 1274"/>
                <a:gd name="T2" fmla="*/ 42 w 1806"/>
                <a:gd name="T3" fmla="*/ 1251 h 1274"/>
                <a:gd name="T4" fmla="*/ 1035 w 1806"/>
                <a:gd name="T5" fmla="*/ 17 h 1274"/>
                <a:gd name="T6" fmla="*/ 573 w 1806"/>
                <a:gd name="T7" fmla="*/ 235 h 1274"/>
                <a:gd name="T8" fmla="*/ 464 w 1806"/>
                <a:gd name="T9" fmla="*/ 233 h 1274"/>
                <a:gd name="T10" fmla="*/ 114 w 1806"/>
                <a:gd name="T11" fmla="*/ 375 h 1274"/>
                <a:gd name="T12" fmla="*/ 57 w 1806"/>
                <a:gd name="T13" fmla="*/ 942 h 1274"/>
                <a:gd name="T14" fmla="*/ 79 w 1806"/>
                <a:gd name="T15" fmla="*/ 1043 h 1274"/>
                <a:gd name="T16" fmla="*/ 183 w 1806"/>
                <a:gd name="T17" fmla="*/ 1106 h 1274"/>
                <a:gd name="T18" fmla="*/ 241 w 1806"/>
                <a:gd name="T19" fmla="*/ 1050 h 1274"/>
                <a:gd name="T20" fmla="*/ 189 w 1806"/>
                <a:gd name="T21" fmla="*/ 877 h 1274"/>
                <a:gd name="T22" fmla="*/ 307 w 1806"/>
                <a:gd name="T23" fmla="*/ 816 h 1274"/>
                <a:gd name="T24" fmla="*/ 394 w 1806"/>
                <a:gd name="T25" fmla="*/ 998 h 1274"/>
                <a:gd name="T26" fmla="*/ 447 w 1806"/>
                <a:gd name="T27" fmla="*/ 1051 h 1274"/>
                <a:gd name="T28" fmla="*/ 518 w 1806"/>
                <a:gd name="T29" fmla="*/ 970 h 1274"/>
                <a:gd name="T30" fmla="*/ 548 w 1806"/>
                <a:gd name="T31" fmla="*/ 651 h 1274"/>
                <a:gd name="T32" fmla="*/ 710 w 1806"/>
                <a:gd name="T33" fmla="*/ 629 h 1274"/>
                <a:gd name="T34" fmla="*/ 784 w 1806"/>
                <a:gd name="T35" fmla="*/ 976 h 1274"/>
                <a:gd name="T36" fmla="*/ 937 w 1806"/>
                <a:gd name="T37" fmla="*/ 992 h 1274"/>
                <a:gd name="T38" fmla="*/ 905 w 1806"/>
                <a:gd name="T39" fmla="*/ 740 h 1274"/>
                <a:gd name="T40" fmla="*/ 957 w 1806"/>
                <a:gd name="T41" fmla="*/ 616 h 1274"/>
                <a:gd name="T42" fmla="*/ 1149 w 1806"/>
                <a:gd name="T43" fmla="*/ 818 h 1274"/>
                <a:gd name="T44" fmla="*/ 1234 w 1806"/>
                <a:gd name="T45" fmla="*/ 1011 h 1274"/>
                <a:gd name="T46" fmla="*/ 1403 w 1806"/>
                <a:gd name="T47" fmla="*/ 860 h 1274"/>
                <a:gd name="T48" fmla="*/ 1562 w 1806"/>
                <a:gd name="T49" fmla="*/ 722 h 1274"/>
                <a:gd name="T50" fmla="*/ 1635 w 1806"/>
                <a:gd name="T51" fmla="*/ 865 h 1274"/>
                <a:gd name="T52" fmla="*/ 1550 w 1806"/>
                <a:gd name="T53" fmla="*/ 1006 h 1274"/>
                <a:gd name="T54" fmla="*/ 1601 w 1806"/>
                <a:gd name="T55" fmla="*/ 1033 h 1274"/>
                <a:gd name="T56" fmla="*/ 1656 w 1806"/>
                <a:gd name="T57" fmla="*/ 1028 h 1274"/>
                <a:gd name="T58" fmla="*/ 1737 w 1806"/>
                <a:gd name="T59" fmla="*/ 1069 h 1274"/>
                <a:gd name="T60" fmla="*/ 1717 w 1806"/>
                <a:gd name="T61" fmla="*/ 723 h 1274"/>
                <a:gd name="T62" fmla="*/ 1385 w 1806"/>
                <a:gd name="T63" fmla="*/ 191 h 1274"/>
                <a:gd name="T64" fmla="*/ 1135 w 1806"/>
                <a:gd name="T65" fmla="*/ 0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06" h="1274">
                  <a:moveTo>
                    <a:pt x="42" y="1251"/>
                  </a:moveTo>
                  <a:cubicBezTo>
                    <a:pt x="48" y="1259"/>
                    <a:pt x="54" y="1267"/>
                    <a:pt x="61" y="1274"/>
                  </a:cubicBezTo>
                  <a:cubicBezTo>
                    <a:pt x="64" y="1273"/>
                    <a:pt x="67" y="1272"/>
                    <a:pt x="71" y="1270"/>
                  </a:cubicBezTo>
                  <a:cubicBezTo>
                    <a:pt x="61" y="1265"/>
                    <a:pt x="51" y="1258"/>
                    <a:pt x="42" y="1251"/>
                  </a:cubicBezTo>
                  <a:moveTo>
                    <a:pt x="1135" y="0"/>
                  </a:moveTo>
                  <a:cubicBezTo>
                    <a:pt x="1101" y="0"/>
                    <a:pt x="1067" y="6"/>
                    <a:pt x="1035" y="17"/>
                  </a:cubicBezTo>
                  <a:cubicBezTo>
                    <a:pt x="948" y="49"/>
                    <a:pt x="881" y="116"/>
                    <a:pt x="807" y="171"/>
                  </a:cubicBezTo>
                  <a:cubicBezTo>
                    <a:pt x="732" y="226"/>
                    <a:pt x="654" y="235"/>
                    <a:pt x="573" y="235"/>
                  </a:cubicBezTo>
                  <a:cubicBezTo>
                    <a:pt x="555" y="235"/>
                    <a:pt x="537" y="234"/>
                    <a:pt x="519" y="234"/>
                  </a:cubicBezTo>
                  <a:cubicBezTo>
                    <a:pt x="501" y="233"/>
                    <a:pt x="483" y="233"/>
                    <a:pt x="464" y="233"/>
                  </a:cubicBezTo>
                  <a:cubicBezTo>
                    <a:pt x="441" y="233"/>
                    <a:pt x="418" y="234"/>
                    <a:pt x="395" y="236"/>
                  </a:cubicBezTo>
                  <a:cubicBezTo>
                    <a:pt x="289" y="245"/>
                    <a:pt x="186" y="296"/>
                    <a:pt x="114" y="375"/>
                  </a:cubicBezTo>
                  <a:cubicBezTo>
                    <a:pt x="48" y="447"/>
                    <a:pt x="6" y="542"/>
                    <a:pt x="3" y="641"/>
                  </a:cubicBezTo>
                  <a:cubicBezTo>
                    <a:pt x="0" y="745"/>
                    <a:pt x="68" y="835"/>
                    <a:pt x="57" y="942"/>
                  </a:cubicBezTo>
                  <a:cubicBezTo>
                    <a:pt x="53" y="980"/>
                    <a:pt x="41" y="1018"/>
                    <a:pt x="31" y="1057"/>
                  </a:cubicBezTo>
                  <a:cubicBezTo>
                    <a:pt x="45" y="1048"/>
                    <a:pt x="62" y="1043"/>
                    <a:pt x="79" y="1043"/>
                  </a:cubicBezTo>
                  <a:cubicBezTo>
                    <a:pt x="95" y="1043"/>
                    <a:pt x="110" y="1048"/>
                    <a:pt x="123" y="1057"/>
                  </a:cubicBezTo>
                  <a:cubicBezTo>
                    <a:pt x="144" y="1073"/>
                    <a:pt x="157" y="1101"/>
                    <a:pt x="183" y="1106"/>
                  </a:cubicBezTo>
                  <a:cubicBezTo>
                    <a:pt x="185" y="1106"/>
                    <a:pt x="188" y="1106"/>
                    <a:pt x="190" y="1106"/>
                  </a:cubicBezTo>
                  <a:cubicBezTo>
                    <a:pt x="217" y="1106"/>
                    <a:pt x="240" y="1078"/>
                    <a:pt x="241" y="1050"/>
                  </a:cubicBezTo>
                  <a:cubicBezTo>
                    <a:pt x="242" y="1019"/>
                    <a:pt x="227" y="991"/>
                    <a:pt x="212" y="964"/>
                  </a:cubicBezTo>
                  <a:cubicBezTo>
                    <a:pt x="198" y="937"/>
                    <a:pt x="184" y="907"/>
                    <a:pt x="189" y="877"/>
                  </a:cubicBezTo>
                  <a:cubicBezTo>
                    <a:pt x="195" y="837"/>
                    <a:pt x="237" y="811"/>
                    <a:pt x="278" y="811"/>
                  </a:cubicBezTo>
                  <a:cubicBezTo>
                    <a:pt x="288" y="811"/>
                    <a:pt x="298" y="812"/>
                    <a:pt x="307" y="816"/>
                  </a:cubicBezTo>
                  <a:cubicBezTo>
                    <a:pt x="355" y="833"/>
                    <a:pt x="385" y="884"/>
                    <a:pt x="390" y="934"/>
                  </a:cubicBezTo>
                  <a:cubicBezTo>
                    <a:pt x="392" y="956"/>
                    <a:pt x="390" y="977"/>
                    <a:pt x="394" y="998"/>
                  </a:cubicBezTo>
                  <a:cubicBezTo>
                    <a:pt x="399" y="1019"/>
                    <a:pt x="410" y="1041"/>
                    <a:pt x="430" y="1048"/>
                  </a:cubicBezTo>
                  <a:cubicBezTo>
                    <a:pt x="436" y="1050"/>
                    <a:pt x="441" y="1051"/>
                    <a:pt x="447" y="1051"/>
                  </a:cubicBezTo>
                  <a:cubicBezTo>
                    <a:pt x="463" y="1051"/>
                    <a:pt x="480" y="1043"/>
                    <a:pt x="491" y="1030"/>
                  </a:cubicBezTo>
                  <a:cubicBezTo>
                    <a:pt x="506" y="1014"/>
                    <a:pt x="514" y="992"/>
                    <a:pt x="518" y="970"/>
                  </a:cubicBezTo>
                  <a:cubicBezTo>
                    <a:pt x="527" y="921"/>
                    <a:pt x="524" y="872"/>
                    <a:pt x="527" y="822"/>
                  </a:cubicBezTo>
                  <a:cubicBezTo>
                    <a:pt x="530" y="773"/>
                    <a:pt x="522" y="692"/>
                    <a:pt x="548" y="651"/>
                  </a:cubicBezTo>
                  <a:cubicBezTo>
                    <a:pt x="569" y="616"/>
                    <a:pt x="603" y="600"/>
                    <a:pt x="636" y="600"/>
                  </a:cubicBezTo>
                  <a:cubicBezTo>
                    <a:pt x="663" y="600"/>
                    <a:pt x="690" y="610"/>
                    <a:pt x="710" y="629"/>
                  </a:cubicBezTo>
                  <a:cubicBezTo>
                    <a:pt x="754" y="669"/>
                    <a:pt x="741" y="753"/>
                    <a:pt x="737" y="812"/>
                  </a:cubicBezTo>
                  <a:cubicBezTo>
                    <a:pt x="733" y="871"/>
                    <a:pt x="747" y="930"/>
                    <a:pt x="784" y="976"/>
                  </a:cubicBezTo>
                  <a:cubicBezTo>
                    <a:pt x="804" y="1001"/>
                    <a:pt x="837" y="1014"/>
                    <a:pt x="869" y="1014"/>
                  </a:cubicBezTo>
                  <a:cubicBezTo>
                    <a:pt x="893" y="1014"/>
                    <a:pt x="917" y="1006"/>
                    <a:pt x="937" y="992"/>
                  </a:cubicBezTo>
                  <a:cubicBezTo>
                    <a:pt x="982" y="958"/>
                    <a:pt x="996" y="891"/>
                    <a:pt x="973" y="839"/>
                  </a:cubicBezTo>
                  <a:cubicBezTo>
                    <a:pt x="957" y="803"/>
                    <a:pt x="925" y="775"/>
                    <a:pt x="905" y="740"/>
                  </a:cubicBezTo>
                  <a:cubicBezTo>
                    <a:pt x="884" y="706"/>
                    <a:pt x="878" y="655"/>
                    <a:pt x="910" y="630"/>
                  </a:cubicBezTo>
                  <a:cubicBezTo>
                    <a:pt x="923" y="620"/>
                    <a:pt x="940" y="616"/>
                    <a:pt x="957" y="616"/>
                  </a:cubicBezTo>
                  <a:cubicBezTo>
                    <a:pt x="964" y="616"/>
                    <a:pt x="972" y="617"/>
                    <a:pt x="979" y="618"/>
                  </a:cubicBezTo>
                  <a:cubicBezTo>
                    <a:pt x="1073" y="633"/>
                    <a:pt x="1149" y="723"/>
                    <a:pt x="1149" y="818"/>
                  </a:cubicBezTo>
                  <a:cubicBezTo>
                    <a:pt x="1149" y="873"/>
                    <a:pt x="1128" y="935"/>
                    <a:pt x="1162" y="979"/>
                  </a:cubicBezTo>
                  <a:cubicBezTo>
                    <a:pt x="1179" y="1001"/>
                    <a:pt x="1206" y="1011"/>
                    <a:pt x="1234" y="1011"/>
                  </a:cubicBezTo>
                  <a:cubicBezTo>
                    <a:pt x="1260" y="1011"/>
                    <a:pt x="1287" y="1003"/>
                    <a:pt x="1308" y="989"/>
                  </a:cubicBezTo>
                  <a:cubicBezTo>
                    <a:pt x="1352" y="958"/>
                    <a:pt x="1378" y="908"/>
                    <a:pt x="1403" y="860"/>
                  </a:cubicBezTo>
                  <a:cubicBezTo>
                    <a:pt x="1428" y="812"/>
                    <a:pt x="1457" y="763"/>
                    <a:pt x="1504" y="737"/>
                  </a:cubicBezTo>
                  <a:cubicBezTo>
                    <a:pt x="1521" y="727"/>
                    <a:pt x="1542" y="722"/>
                    <a:pt x="1562" y="722"/>
                  </a:cubicBezTo>
                  <a:cubicBezTo>
                    <a:pt x="1596" y="722"/>
                    <a:pt x="1630" y="737"/>
                    <a:pt x="1645" y="767"/>
                  </a:cubicBezTo>
                  <a:cubicBezTo>
                    <a:pt x="1659" y="798"/>
                    <a:pt x="1652" y="835"/>
                    <a:pt x="1635" y="865"/>
                  </a:cubicBezTo>
                  <a:cubicBezTo>
                    <a:pt x="1618" y="894"/>
                    <a:pt x="1593" y="918"/>
                    <a:pt x="1571" y="944"/>
                  </a:cubicBezTo>
                  <a:cubicBezTo>
                    <a:pt x="1556" y="961"/>
                    <a:pt x="1542" y="984"/>
                    <a:pt x="1550" y="1006"/>
                  </a:cubicBezTo>
                  <a:cubicBezTo>
                    <a:pt x="1558" y="1024"/>
                    <a:pt x="1580" y="1032"/>
                    <a:pt x="1599" y="1033"/>
                  </a:cubicBezTo>
                  <a:cubicBezTo>
                    <a:pt x="1600" y="1033"/>
                    <a:pt x="1601" y="1033"/>
                    <a:pt x="1601" y="1033"/>
                  </a:cubicBezTo>
                  <a:cubicBezTo>
                    <a:pt x="1610" y="1033"/>
                    <a:pt x="1619" y="1032"/>
                    <a:pt x="1629" y="1030"/>
                  </a:cubicBezTo>
                  <a:cubicBezTo>
                    <a:pt x="1638" y="1029"/>
                    <a:pt x="1647" y="1028"/>
                    <a:pt x="1656" y="1028"/>
                  </a:cubicBezTo>
                  <a:cubicBezTo>
                    <a:pt x="1657" y="1028"/>
                    <a:pt x="1658" y="1028"/>
                    <a:pt x="1659" y="1028"/>
                  </a:cubicBezTo>
                  <a:cubicBezTo>
                    <a:pt x="1690" y="1029"/>
                    <a:pt x="1717" y="1045"/>
                    <a:pt x="1737" y="1069"/>
                  </a:cubicBezTo>
                  <a:cubicBezTo>
                    <a:pt x="1755" y="1042"/>
                    <a:pt x="1770" y="1013"/>
                    <a:pt x="1779" y="981"/>
                  </a:cubicBezTo>
                  <a:cubicBezTo>
                    <a:pt x="1806" y="892"/>
                    <a:pt x="1786" y="786"/>
                    <a:pt x="1717" y="723"/>
                  </a:cubicBezTo>
                  <a:cubicBezTo>
                    <a:pt x="1625" y="639"/>
                    <a:pt x="1466" y="638"/>
                    <a:pt x="1404" y="530"/>
                  </a:cubicBezTo>
                  <a:cubicBezTo>
                    <a:pt x="1346" y="430"/>
                    <a:pt x="1408" y="303"/>
                    <a:pt x="1385" y="191"/>
                  </a:cubicBezTo>
                  <a:cubicBezTo>
                    <a:pt x="1369" y="119"/>
                    <a:pt x="1317" y="56"/>
                    <a:pt x="1250" y="25"/>
                  </a:cubicBezTo>
                  <a:cubicBezTo>
                    <a:pt x="1214" y="8"/>
                    <a:pt x="1174" y="0"/>
                    <a:pt x="1135" y="0"/>
                  </a:cubicBezTo>
                </a:path>
              </a:pathLst>
            </a:custGeom>
            <a:solidFill>
              <a:srgbClr val="E3F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5" name="íS1ide"/>
            <p:cNvSpPr/>
            <p:nvPr/>
          </p:nvSpPr>
          <p:spPr bwMode="auto">
            <a:xfrm>
              <a:off x="3365500" y="5078413"/>
              <a:ext cx="233363" cy="171450"/>
            </a:xfrm>
            <a:custGeom>
              <a:avLst/>
              <a:gdLst>
                <a:gd name="T0" fmla="*/ 10 w 71"/>
                <a:gd name="T1" fmla="*/ 0 h 52"/>
                <a:gd name="T2" fmla="*/ 0 w 71"/>
                <a:gd name="T3" fmla="*/ 4 h 52"/>
                <a:gd name="T4" fmla="*/ 56 w 71"/>
                <a:gd name="T5" fmla="*/ 45 h 52"/>
                <a:gd name="T6" fmla="*/ 71 w 71"/>
                <a:gd name="T7" fmla="*/ 52 h 52"/>
                <a:gd name="T8" fmla="*/ 71 w 71"/>
                <a:gd name="T9" fmla="*/ 26 h 52"/>
                <a:gd name="T10" fmla="*/ 46 w 71"/>
                <a:gd name="T11" fmla="*/ 17 h 52"/>
                <a:gd name="T12" fmla="*/ 10 w 71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52">
                  <a:moveTo>
                    <a:pt x="10" y="0"/>
                  </a:moveTo>
                  <a:cubicBezTo>
                    <a:pt x="6" y="2"/>
                    <a:pt x="3" y="3"/>
                    <a:pt x="0" y="4"/>
                  </a:cubicBezTo>
                  <a:cubicBezTo>
                    <a:pt x="16" y="21"/>
                    <a:pt x="35" y="35"/>
                    <a:pt x="56" y="45"/>
                  </a:cubicBezTo>
                  <a:cubicBezTo>
                    <a:pt x="61" y="48"/>
                    <a:pt x="66" y="50"/>
                    <a:pt x="71" y="52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62" y="23"/>
                    <a:pt x="54" y="21"/>
                    <a:pt x="46" y="17"/>
                  </a:cubicBezTo>
                  <a:cubicBezTo>
                    <a:pt x="33" y="13"/>
                    <a:pt x="21" y="7"/>
                    <a:pt x="10" y="0"/>
                  </a:cubicBezTo>
                </a:path>
              </a:pathLst>
            </a:custGeom>
            <a:solidFill>
              <a:srgbClr val="243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6" name="ïşļïḓè"/>
            <p:cNvSpPr/>
            <p:nvPr/>
          </p:nvSpPr>
          <p:spPr bwMode="auto">
            <a:xfrm>
              <a:off x="3097213" y="2827338"/>
              <a:ext cx="5903913" cy="2478088"/>
            </a:xfrm>
            <a:custGeom>
              <a:avLst/>
              <a:gdLst>
                <a:gd name="T0" fmla="*/ 1679 w 1789"/>
                <a:gd name="T1" fmla="*/ 441 h 752"/>
                <a:gd name="T2" fmla="*/ 1649 w 1789"/>
                <a:gd name="T3" fmla="*/ 443 h 752"/>
                <a:gd name="T4" fmla="*/ 1619 w 1789"/>
                <a:gd name="T5" fmla="*/ 446 h 752"/>
                <a:gd name="T6" fmla="*/ 1570 w 1789"/>
                <a:gd name="T7" fmla="*/ 419 h 752"/>
                <a:gd name="T8" fmla="*/ 1591 w 1789"/>
                <a:gd name="T9" fmla="*/ 357 h 752"/>
                <a:gd name="T10" fmla="*/ 1655 w 1789"/>
                <a:gd name="T11" fmla="*/ 278 h 752"/>
                <a:gd name="T12" fmla="*/ 1665 w 1789"/>
                <a:gd name="T13" fmla="*/ 180 h 752"/>
                <a:gd name="T14" fmla="*/ 1524 w 1789"/>
                <a:gd name="T15" fmla="*/ 150 h 752"/>
                <a:gd name="T16" fmla="*/ 1423 w 1789"/>
                <a:gd name="T17" fmla="*/ 273 h 752"/>
                <a:gd name="T18" fmla="*/ 1328 w 1789"/>
                <a:gd name="T19" fmla="*/ 402 h 752"/>
                <a:gd name="T20" fmla="*/ 1182 w 1789"/>
                <a:gd name="T21" fmla="*/ 392 h 752"/>
                <a:gd name="T22" fmla="*/ 1169 w 1789"/>
                <a:gd name="T23" fmla="*/ 231 h 752"/>
                <a:gd name="T24" fmla="*/ 999 w 1789"/>
                <a:gd name="T25" fmla="*/ 31 h 752"/>
                <a:gd name="T26" fmla="*/ 930 w 1789"/>
                <a:gd name="T27" fmla="*/ 43 h 752"/>
                <a:gd name="T28" fmla="*/ 925 w 1789"/>
                <a:gd name="T29" fmla="*/ 153 h 752"/>
                <a:gd name="T30" fmla="*/ 993 w 1789"/>
                <a:gd name="T31" fmla="*/ 252 h 752"/>
                <a:gd name="T32" fmla="*/ 957 w 1789"/>
                <a:gd name="T33" fmla="*/ 405 h 752"/>
                <a:gd name="T34" fmla="*/ 804 w 1789"/>
                <a:gd name="T35" fmla="*/ 389 h 752"/>
                <a:gd name="T36" fmla="*/ 757 w 1789"/>
                <a:gd name="T37" fmla="*/ 225 h 752"/>
                <a:gd name="T38" fmla="*/ 730 w 1789"/>
                <a:gd name="T39" fmla="*/ 42 h 752"/>
                <a:gd name="T40" fmla="*/ 568 w 1789"/>
                <a:gd name="T41" fmla="*/ 64 h 752"/>
                <a:gd name="T42" fmla="*/ 547 w 1789"/>
                <a:gd name="T43" fmla="*/ 235 h 752"/>
                <a:gd name="T44" fmla="*/ 538 w 1789"/>
                <a:gd name="T45" fmla="*/ 383 h 752"/>
                <a:gd name="T46" fmla="*/ 511 w 1789"/>
                <a:gd name="T47" fmla="*/ 443 h 752"/>
                <a:gd name="T48" fmla="*/ 450 w 1789"/>
                <a:gd name="T49" fmla="*/ 461 h 752"/>
                <a:gd name="T50" fmla="*/ 414 w 1789"/>
                <a:gd name="T51" fmla="*/ 411 h 752"/>
                <a:gd name="T52" fmla="*/ 410 w 1789"/>
                <a:gd name="T53" fmla="*/ 347 h 752"/>
                <a:gd name="T54" fmla="*/ 327 w 1789"/>
                <a:gd name="T55" fmla="*/ 229 h 752"/>
                <a:gd name="T56" fmla="*/ 209 w 1789"/>
                <a:gd name="T57" fmla="*/ 290 h 752"/>
                <a:gd name="T58" fmla="*/ 232 w 1789"/>
                <a:gd name="T59" fmla="*/ 377 h 752"/>
                <a:gd name="T60" fmla="*/ 261 w 1789"/>
                <a:gd name="T61" fmla="*/ 463 h 752"/>
                <a:gd name="T62" fmla="*/ 203 w 1789"/>
                <a:gd name="T63" fmla="*/ 519 h 752"/>
                <a:gd name="T64" fmla="*/ 143 w 1789"/>
                <a:gd name="T65" fmla="*/ 470 h 752"/>
                <a:gd name="T66" fmla="*/ 25 w 1789"/>
                <a:gd name="T67" fmla="*/ 493 h 752"/>
                <a:gd name="T68" fmla="*/ 24 w 1789"/>
                <a:gd name="T69" fmla="*/ 619 h 752"/>
                <a:gd name="T70" fmla="*/ 127 w 1789"/>
                <a:gd name="T71" fmla="*/ 700 h 752"/>
                <a:gd name="T72" fmla="*/ 257 w 1789"/>
                <a:gd name="T73" fmla="*/ 729 h 752"/>
                <a:gd name="T74" fmla="*/ 1055 w 1789"/>
                <a:gd name="T75" fmla="*/ 654 h 752"/>
                <a:gd name="T76" fmla="*/ 1555 w 1789"/>
                <a:gd name="T77" fmla="*/ 743 h 752"/>
                <a:gd name="T78" fmla="*/ 1712 w 1789"/>
                <a:gd name="T79" fmla="*/ 693 h 752"/>
                <a:gd name="T80" fmla="*/ 1785 w 1789"/>
                <a:gd name="T81" fmla="*/ 551 h 752"/>
                <a:gd name="T82" fmla="*/ 1679 w 1789"/>
                <a:gd name="T83" fmla="*/ 441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89" h="752">
                  <a:moveTo>
                    <a:pt x="1679" y="441"/>
                  </a:moveTo>
                  <a:cubicBezTo>
                    <a:pt x="1669" y="441"/>
                    <a:pt x="1659" y="442"/>
                    <a:pt x="1649" y="443"/>
                  </a:cubicBezTo>
                  <a:cubicBezTo>
                    <a:pt x="1639" y="445"/>
                    <a:pt x="1629" y="446"/>
                    <a:pt x="1619" y="446"/>
                  </a:cubicBezTo>
                  <a:cubicBezTo>
                    <a:pt x="1600" y="445"/>
                    <a:pt x="1578" y="437"/>
                    <a:pt x="1570" y="419"/>
                  </a:cubicBezTo>
                  <a:cubicBezTo>
                    <a:pt x="1562" y="397"/>
                    <a:pt x="1576" y="374"/>
                    <a:pt x="1591" y="357"/>
                  </a:cubicBezTo>
                  <a:cubicBezTo>
                    <a:pt x="1613" y="331"/>
                    <a:pt x="1638" y="307"/>
                    <a:pt x="1655" y="278"/>
                  </a:cubicBezTo>
                  <a:cubicBezTo>
                    <a:pt x="1672" y="248"/>
                    <a:pt x="1679" y="211"/>
                    <a:pt x="1665" y="180"/>
                  </a:cubicBezTo>
                  <a:cubicBezTo>
                    <a:pt x="1641" y="132"/>
                    <a:pt x="1571" y="123"/>
                    <a:pt x="1524" y="150"/>
                  </a:cubicBezTo>
                  <a:cubicBezTo>
                    <a:pt x="1477" y="176"/>
                    <a:pt x="1448" y="225"/>
                    <a:pt x="1423" y="273"/>
                  </a:cubicBezTo>
                  <a:cubicBezTo>
                    <a:pt x="1398" y="321"/>
                    <a:pt x="1372" y="371"/>
                    <a:pt x="1328" y="402"/>
                  </a:cubicBezTo>
                  <a:cubicBezTo>
                    <a:pt x="1283" y="432"/>
                    <a:pt x="1214" y="435"/>
                    <a:pt x="1182" y="392"/>
                  </a:cubicBezTo>
                  <a:cubicBezTo>
                    <a:pt x="1148" y="348"/>
                    <a:pt x="1169" y="286"/>
                    <a:pt x="1169" y="231"/>
                  </a:cubicBezTo>
                  <a:cubicBezTo>
                    <a:pt x="1169" y="136"/>
                    <a:pt x="1093" y="46"/>
                    <a:pt x="999" y="31"/>
                  </a:cubicBezTo>
                  <a:cubicBezTo>
                    <a:pt x="975" y="27"/>
                    <a:pt x="949" y="28"/>
                    <a:pt x="930" y="43"/>
                  </a:cubicBezTo>
                  <a:cubicBezTo>
                    <a:pt x="898" y="68"/>
                    <a:pt x="904" y="119"/>
                    <a:pt x="925" y="153"/>
                  </a:cubicBezTo>
                  <a:cubicBezTo>
                    <a:pt x="945" y="188"/>
                    <a:pt x="977" y="216"/>
                    <a:pt x="993" y="252"/>
                  </a:cubicBezTo>
                  <a:cubicBezTo>
                    <a:pt x="1016" y="304"/>
                    <a:pt x="1002" y="371"/>
                    <a:pt x="957" y="405"/>
                  </a:cubicBezTo>
                  <a:cubicBezTo>
                    <a:pt x="911" y="439"/>
                    <a:pt x="840" y="433"/>
                    <a:pt x="804" y="389"/>
                  </a:cubicBezTo>
                  <a:cubicBezTo>
                    <a:pt x="767" y="343"/>
                    <a:pt x="753" y="284"/>
                    <a:pt x="757" y="225"/>
                  </a:cubicBezTo>
                  <a:cubicBezTo>
                    <a:pt x="761" y="166"/>
                    <a:pt x="774" y="82"/>
                    <a:pt x="730" y="42"/>
                  </a:cubicBezTo>
                  <a:cubicBezTo>
                    <a:pt x="684" y="0"/>
                    <a:pt x="606" y="1"/>
                    <a:pt x="568" y="64"/>
                  </a:cubicBezTo>
                  <a:cubicBezTo>
                    <a:pt x="542" y="105"/>
                    <a:pt x="550" y="186"/>
                    <a:pt x="547" y="235"/>
                  </a:cubicBezTo>
                  <a:cubicBezTo>
                    <a:pt x="544" y="285"/>
                    <a:pt x="547" y="334"/>
                    <a:pt x="538" y="383"/>
                  </a:cubicBezTo>
                  <a:cubicBezTo>
                    <a:pt x="534" y="405"/>
                    <a:pt x="526" y="427"/>
                    <a:pt x="511" y="443"/>
                  </a:cubicBezTo>
                  <a:cubicBezTo>
                    <a:pt x="496" y="460"/>
                    <a:pt x="471" y="469"/>
                    <a:pt x="450" y="461"/>
                  </a:cubicBezTo>
                  <a:cubicBezTo>
                    <a:pt x="430" y="454"/>
                    <a:pt x="419" y="432"/>
                    <a:pt x="414" y="411"/>
                  </a:cubicBezTo>
                  <a:cubicBezTo>
                    <a:pt x="410" y="390"/>
                    <a:pt x="412" y="369"/>
                    <a:pt x="410" y="347"/>
                  </a:cubicBezTo>
                  <a:cubicBezTo>
                    <a:pt x="405" y="297"/>
                    <a:pt x="375" y="246"/>
                    <a:pt x="327" y="229"/>
                  </a:cubicBezTo>
                  <a:cubicBezTo>
                    <a:pt x="280" y="212"/>
                    <a:pt x="217" y="240"/>
                    <a:pt x="209" y="290"/>
                  </a:cubicBezTo>
                  <a:cubicBezTo>
                    <a:pt x="204" y="320"/>
                    <a:pt x="218" y="350"/>
                    <a:pt x="232" y="377"/>
                  </a:cubicBezTo>
                  <a:cubicBezTo>
                    <a:pt x="247" y="404"/>
                    <a:pt x="262" y="432"/>
                    <a:pt x="261" y="463"/>
                  </a:cubicBezTo>
                  <a:cubicBezTo>
                    <a:pt x="260" y="493"/>
                    <a:pt x="233" y="525"/>
                    <a:pt x="203" y="519"/>
                  </a:cubicBezTo>
                  <a:cubicBezTo>
                    <a:pt x="177" y="514"/>
                    <a:pt x="164" y="486"/>
                    <a:pt x="143" y="470"/>
                  </a:cubicBezTo>
                  <a:cubicBezTo>
                    <a:pt x="108" y="444"/>
                    <a:pt x="51" y="457"/>
                    <a:pt x="25" y="493"/>
                  </a:cubicBezTo>
                  <a:cubicBezTo>
                    <a:pt x="0" y="529"/>
                    <a:pt x="2" y="581"/>
                    <a:pt x="24" y="619"/>
                  </a:cubicBezTo>
                  <a:cubicBezTo>
                    <a:pt x="46" y="658"/>
                    <a:pt x="85" y="685"/>
                    <a:pt x="127" y="700"/>
                  </a:cubicBezTo>
                  <a:cubicBezTo>
                    <a:pt x="168" y="716"/>
                    <a:pt x="213" y="723"/>
                    <a:pt x="257" y="729"/>
                  </a:cubicBezTo>
                  <a:cubicBezTo>
                    <a:pt x="257" y="729"/>
                    <a:pt x="767" y="619"/>
                    <a:pt x="1055" y="654"/>
                  </a:cubicBezTo>
                  <a:cubicBezTo>
                    <a:pt x="1224" y="674"/>
                    <a:pt x="1385" y="752"/>
                    <a:pt x="1555" y="743"/>
                  </a:cubicBezTo>
                  <a:cubicBezTo>
                    <a:pt x="1610" y="740"/>
                    <a:pt x="1667" y="726"/>
                    <a:pt x="1712" y="693"/>
                  </a:cubicBezTo>
                  <a:cubicBezTo>
                    <a:pt x="1757" y="661"/>
                    <a:pt x="1789" y="606"/>
                    <a:pt x="1785" y="551"/>
                  </a:cubicBezTo>
                  <a:cubicBezTo>
                    <a:pt x="1781" y="495"/>
                    <a:pt x="1734" y="443"/>
                    <a:pt x="1679" y="441"/>
                  </a:cubicBezTo>
                </a:path>
              </a:pathLst>
            </a:custGeom>
            <a:solidFill>
              <a:srgbClr val="A3C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7" name="ïs1îḍe"/>
            <p:cNvSpPr/>
            <p:nvPr/>
          </p:nvSpPr>
          <p:spPr bwMode="auto">
            <a:xfrm>
              <a:off x="3506788" y="4849813"/>
              <a:ext cx="5233988" cy="857250"/>
            </a:xfrm>
            <a:custGeom>
              <a:avLst/>
              <a:gdLst>
                <a:gd name="T0" fmla="*/ 3297 w 3297"/>
                <a:gd name="T1" fmla="*/ 189 h 540"/>
                <a:gd name="T2" fmla="*/ 1466 w 3297"/>
                <a:gd name="T3" fmla="*/ 0 h 540"/>
                <a:gd name="T4" fmla="*/ 0 w 3297"/>
                <a:gd name="T5" fmla="*/ 266 h 540"/>
                <a:gd name="T6" fmla="*/ 0 w 3297"/>
                <a:gd name="T7" fmla="*/ 283 h 540"/>
                <a:gd name="T8" fmla="*/ 1472 w 3297"/>
                <a:gd name="T9" fmla="*/ 540 h 540"/>
                <a:gd name="T10" fmla="*/ 3297 w 3297"/>
                <a:gd name="T11" fmla="*/ 204 h 540"/>
                <a:gd name="T12" fmla="*/ 3297 w 3297"/>
                <a:gd name="T13" fmla="*/ 189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7" h="540">
                  <a:moveTo>
                    <a:pt x="3297" y="189"/>
                  </a:moveTo>
                  <a:lnTo>
                    <a:pt x="1466" y="0"/>
                  </a:lnTo>
                  <a:lnTo>
                    <a:pt x="0" y="266"/>
                  </a:lnTo>
                  <a:lnTo>
                    <a:pt x="0" y="283"/>
                  </a:lnTo>
                  <a:lnTo>
                    <a:pt x="1472" y="540"/>
                  </a:lnTo>
                  <a:lnTo>
                    <a:pt x="3297" y="204"/>
                  </a:lnTo>
                  <a:lnTo>
                    <a:pt x="3297" y="189"/>
                  </a:lnTo>
                  <a:close/>
                </a:path>
              </a:pathLst>
            </a:custGeom>
            <a:solidFill>
              <a:srgbClr val="005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8" name="îŝļïḍé"/>
            <p:cNvSpPr/>
            <p:nvPr/>
          </p:nvSpPr>
          <p:spPr bwMode="auto">
            <a:xfrm>
              <a:off x="3506788" y="4849813"/>
              <a:ext cx="5233988" cy="857250"/>
            </a:xfrm>
            <a:custGeom>
              <a:avLst/>
              <a:gdLst>
                <a:gd name="T0" fmla="*/ 3297 w 3297"/>
                <a:gd name="T1" fmla="*/ 189 h 540"/>
                <a:gd name="T2" fmla="*/ 1466 w 3297"/>
                <a:gd name="T3" fmla="*/ 0 h 540"/>
                <a:gd name="T4" fmla="*/ 0 w 3297"/>
                <a:gd name="T5" fmla="*/ 266 h 540"/>
                <a:gd name="T6" fmla="*/ 0 w 3297"/>
                <a:gd name="T7" fmla="*/ 283 h 540"/>
                <a:gd name="T8" fmla="*/ 1472 w 3297"/>
                <a:gd name="T9" fmla="*/ 540 h 540"/>
                <a:gd name="T10" fmla="*/ 3297 w 3297"/>
                <a:gd name="T11" fmla="*/ 204 h 540"/>
                <a:gd name="T12" fmla="*/ 3297 w 3297"/>
                <a:gd name="T13" fmla="*/ 189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7" h="540">
                  <a:moveTo>
                    <a:pt x="3297" y="189"/>
                  </a:moveTo>
                  <a:lnTo>
                    <a:pt x="1466" y="0"/>
                  </a:lnTo>
                  <a:lnTo>
                    <a:pt x="0" y="266"/>
                  </a:lnTo>
                  <a:lnTo>
                    <a:pt x="0" y="283"/>
                  </a:lnTo>
                  <a:lnTo>
                    <a:pt x="1472" y="540"/>
                  </a:lnTo>
                  <a:lnTo>
                    <a:pt x="3297" y="204"/>
                  </a:lnTo>
                  <a:lnTo>
                    <a:pt x="3297" y="1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9" name="íŝḷidè"/>
            <p:cNvSpPr/>
            <p:nvPr/>
          </p:nvSpPr>
          <p:spPr bwMode="auto">
            <a:xfrm>
              <a:off x="3506788" y="4846638"/>
              <a:ext cx="195263" cy="425450"/>
            </a:xfrm>
            <a:custGeom>
              <a:avLst/>
              <a:gdLst>
                <a:gd name="T0" fmla="*/ 123 w 123"/>
                <a:gd name="T1" fmla="*/ 252 h 268"/>
                <a:gd name="T2" fmla="*/ 0 w 123"/>
                <a:gd name="T3" fmla="*/ 268 h 268"/>
                <a:gd name="T4" fmla="*/ 0 w 123"/>
                <a:gd name="T5" fmla="*/ 0 h 268"/>
                <a:gd name="T6" fmla="*/ 123 w 123"/>
                <a:gd name="T7" fmla="*/ 0 h 268"/>
                <a:gd name="T8" fmla="*/ 123 w 123"/>
                <a:gd name="T9" fmla="*/ 25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268">
                  <a:moveTo>
                    <a:pt x="123" y="252"/>
                  </a:moveTo>
                  <a:lnTo>
                    <a:pt x="0" y="26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123" y="252"/>
                  </a:lnTo>
                  <a:close/>
                </a:path>
              </a:pathLst>
            </a:custGeom>
            <a:solidFill>
              <a:srgbClr val="005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0" name="íšḷïḓé"/>
            <p:cNvSpPr/>
            <p:nvPr/>
          </p:nvSpPr>
          <p:spPr bwMode="auto">
            <a:xfrm>
              <a:off x="5843588" y="4741863"/>
              <a:ext cx="2808288" cy="900113"/>
            </a:xfrm>
            <a:custGeom>
              <a:avLst/>
              <a:gdLst>
                <a:gd name="T0" fmla="*/ 0 w 1769"/>
                <a:gd name="T1" fmla="*/ 567 h 567"/>
                <a:gd name="T2" fmla="*/ 1769 w 1769"/>
                <a:gd name="T3" fmla="*/ 253 h 567"/>
                <a:gd name="T4" fmla="*/ 1769 w 1769"/>
                <a:gd name="T5" fmla="*/ 0 h 567"/>
                <a:gd name="T6" fmla="*/ 0 w 1769"/>
                <a:gd name="T7" fmla="*/ 311 h 567"/>
                <a:gd name="T8" fmla="*/ 0 w 1769"/>
                <a:gd name="T9" fmla="*/ 567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9" h="567">
                  <a:moveTo>
                    <a:pt x="0" y="567"/>
                  </a:moveTo>
                  <a:lnTo>
                    <a:pt x="1769" y="253"/>
                  </a:lnTo>
                  <a:lnTo>
                    <a:pt x="1769" y="0"/>
                  </a:lnTo>
                  <a:lnTo>
                    <a:pt x="0" y="311"/>
                  </a:lnTo>
                  <a:lnTo>
                    <a:pt x="0" y="567"/>
                  </a:lnTo>
                  <a:close/>
                </a:path>
              </a:pathLst>
            </a:custGeom>
            <a:solidFill>
              <a:srgbClr val="E9F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1" name="iŝ1iḑé"/>
            <p:cNvSpPr/>
            <p:nvPr/>
          </p:nvSpPr>
          <p:spPr bwMode="auto">
            <a:xfrm>
              <a:off x="5843588" y="4741863"/>
              <a:ext cx="2808288" cy="900113"/>
            </a:xfrm>
            <a:custGeom>
              <a:avLst/>
              <a:gdLst>
                <a:gd name="T0" fmla="*/ 0 w 1769"/>
                <a:gd name="T1" fmla="*/ 567 h 567"/>
                <a:gd name="T2" fmla="*/ 1769 w 1769"/>
                <a:gd name="T3" fmla="*/ 253 h 567"/>
                <a:gd name="T4" fmla="*/ 1769 w 1769"/>
                <a:gd name="T5" fmla="*/ 0 h 567"/>
                <a:gd name="T6" fmla="*/ 0 w 1769"/>
                <a:gd name="T7" fmla="*/ 311 h 567"/>
                <a:gd name="T8" fmla="*/ 0 w 1769"/>
                <a:gd name="T9" fmla="*/ 567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9" h="567">
                  <a:moveTo>
                    <a:pt x="0" y="567"/>
                  </a:moveTo>
                  <a:lnTo>
                    <a:pt x="1769" y="253"/>
                  </a:lnTo>
                  <a:lnTo>
                    <a:pt x="1769" y="0"/>
                  </a:lnTo>
                  <a:lnTo>
                    <a:pt x="0" y="311"/>
                  </a:lnTo>
                  <a:lnTo>
                    <a:pt x="0" y="56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2" name="îṣļiḋe"/>
            <p:cNvSpPr/>
            <p:nvPr/>
          </p:nvSpPr>
          <p:spPr bwMode="auto">
            <a:xfrm>
              <a:off x="5843588" y="4797426"/>
              <a:ext cx="2620963" cy="498475"/>
            </a:xfrm>
            <a:custGeom>
              <a:avLst/>
              <a:gdLst>
                <a:gd name="T0" fmla="*/ 1651 w 1651"/>
                <a:gd name="T1" fmla="*/ 0 h 314"/>
                <a:gd name="T2" fmla="*/ 985 w 1651"/>
                <a:gd name="T3" fmla="*/ 119 h 314"/>
                <a:gd name="T4" fmla="*/ 0 w 1651"/>
                <a:gd name="T5" fmla="*/ 305 h 314"/>
                <a:gd name="T6" fmla="*/ 2 w 1651"/>
                <a:gd name="T7" fmla="*/ 305 h 314"/>
                <a:gd name="T8" fmla="*/ 0 w 1651"/>
                <a:gd name="T9" fmla="*/ 309 h 314"/>
                <a:gd name="T10" fmla="*/ 2 w 1651"/>
                <a:gd name="T11" fmla="*/ 314 h 314"/>
                <a:gd name="T12" fmla="*/ 1651 w 1651"/>
                <a:gd name="T13" fmla="*/ 2 h 314"/>
                <a:gd name="T14" fmla="*/ 1651 w 1651"/>
                <a:gd name="T1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51" h="314">
                  <a:moveTo>
                    <a:pt x="1651" y="0"/>
                  </a:moveTo>
                  <a:lnTo>
                    <a:pt x="985" y="119"/>
                  </a:lnTo>
                  <a:lnTo>
                    <a:pt x="0" y="305"/>
                  </a:lnTo>
                  <a:lnTo>
                    <a:pt x="2" y="305"/>
                  </a:lnTo>
                  <a:lnTo>
                    <a:pt x="0" y="309"/>
                  </a:lnTo>
                  <a:lnTo>
                    <a:pt x="2" y="314"/>
                  </a:lnTo>
                  <a:lnTo>
                    <a:pt x="1651" y="2"/>
                  </a:lnTo>
                  <a:lnTo>
                    <a:pt x="1651" y="0"/>
                  </a:lnTo>
                  <a:close/>
                </a:path>
              </a:pathLst>
            </a:custGeom>
            <a:solidFill>
              <a:srgbClr val="D3E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3" name="ïṥ1îḓe"/>
            <p:cNvSpPr/>
            <p:nvPr/>
          </p:nvSpPr>
          <p:spPr bwMode="auto">
            <a:xfrm>
              <a:off x="5843588" y="4797426"/>
              <a:ext cx="2620963" cy="498475"/>
            </a:xfrm>
            <a:custGeom>
              <a:avLst/>
              <a:gdLst>
                <a:gd name="T0" fmla="*/ 1651 w 1651"/>
                <a:gd name="T1" fmla="*/ 0 h 314"/>
                <a:gd name="T2" fmla="*/ 985 w 1651"/>
                <a:gd name="T3" fmla="*/ 119 h 314"/>
                <a:gd name="T4" fmla="*/ 0 w 1651"/>
                <a:gd name="T5" fmla="*/ 305 h 314"/>
                <a:gd name="T6" fmla="*/ 2 w 1651"/>
                <a:gd name="T7" fmla="*/ 305 h 314"/>
                <a:gd name="T8" fmla="*/ 0 w 1651"/>
                <a:gd name="T9" fmla="*/ 309 h 314"/>
                <a:gd name="T10" fmla="*/ 2 w 1651"/>
                <a:gd name="T11" fmla="*/ 314 h 314"/>
                <a:gd name="T12" fmla="*/ 1651 w 1651"/>
                <a:gd name="T13" fmla="*/ 2 h 314"/>
                <a:gd name="T14" fmla="*/ 1651 w 1651"/>
                <a:gd name="T1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51" h="314">
                  <a:moveTo>
                    <a:pt x="1651" y="0"/>
                  </a:moveTo>
                  <a:lnTo>
                    <a:pt x="985" y="119"/>
                  </a:lnTo>
                  <a:lnTo>
                    <a:pt x="0" y="305"/>
                  </a:lnTo>
                  <a:lnTo>
                    <a:pt x="2" y="305"/>
                  </a:lnTo>
                  <a:lnTo>
                    <a:pt x="0" y="309"/>
                  </a:lnTo>
                  <a:lnTo>
                    <a:pt x="2" y="314"/>
                  </a:lnTo>
                  <a:lnTo>
                    <a:pt x="1651" y="2"/>
                  </a:lnTo>
                  <a:lnTo>
                    <a:pt x="16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4" name="ïṡļîḑè"/>
            <p:cNvSpPr/>
            <p:nvPr/>
          </p:nvSpPr>
          <p:spPr bwMode="auto">
            <a:xfrm>
              <a:off x="5843588" y="5035551"/>
              <a:ext cx="2620963" cy="506413"/>
            </a:xfrm>
            <a:custGeom>
              <a:avLst/>
              <a:gdLst>
                <a:gd name="T0" fmla="*/ 1651 w 1651"/>
                <a:gd name="T1" fmla="*/ 0 h 319"/>
                <a:gd name="T2" fmla="*/ 0 w 1651"/>
                <a:gd name="T3" fmla="*/ 311 h 319"/>
                <a:gd name="T4" fmla="*/ 2 w 1651"/>
                <a:gd name="T5" fmla="*/ 311 h 319"/>
                <a:gd name="T6" fmla="*/ 0 w 1651"/>
                <a:gd name="T7" fmla="*/ 315 h 319"/>
                <a:gd name="T8" fmla="*/ 2 w 1651"/>
                <a:gd name="T9" fmla="*/ 319 h 319"/>
                <a:gd name="T10" fmla="*/ 1651 w 1651"/>
                <a:gd name="T11" fmla="*/ 8 h 319"/>
                <a:gd name="T12" fmla="*/ 1651 w 1651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1" h="319">
                  <a:moveTo>
                    <a:pt x="1651" y="0"/>
                  </a:moveTo>
                  <a:lnTo>
                    <a:pt x="0" y="311"/>
                  </a:lnTo>
                  <a:lnTo>
                    <a:pt x="2" y="311"/>
                  </a:lnTo>
                  <a:lnTo>
                    <a:pt x="0" y="315"/>
                  </a:lnTo>
                  <a:lnTo>
                    <a:pt x="2" y="319"/>
                  </a:lnTo>
                  <a:lnTo>
                    <a:pt x="1651" y="8"/>
                  </a:lnTo>
                  <a:lnTo>
                    <a:pt x="1651" y="0"/>
                  </a:lnTo>
                  <a:close/>
                </a:path>
              </a:pathLst>
            </a:custGeom>
            <a:solidFill>
              <a:srgbClr val="D3E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5" name="íŝḻiḍê"/>
            <p:cNvSpPr/>
            <p:nvPr/>
          </p:nvSpPr>
          <p:spPr bwMode="auto">
            <a:xfrm>
              <a:off x="5843588" y="5035551"/>
              <a:ext cx="2620963" cy="506413"/>
            </a:xfrm>
            <a:custGeom>
              <a:avLst/>
              <a:gdLst>
                <a:gd name="T0" fmla="*/ 1651 w 1651"/>
                <a:gd name="T1" fmla="*/ 0 h 319"/>
                <a:gd name="T2" fmla="*/ 0 w 1651"/>
                <a:gd name="T3" fmla="*/ 311 h 319"/>
                <a:gd name="T4" fmla="*/ 2 w 1651"/>
                <a:gd name="T5" fmla="*/ 311 h 319"/>
                <a:gd name="T6" fmla="*/ 0 w 1651"/>
                <a:gd name="T7" fmla="*/ 315 h 319"/>
                <a:gd name="T8" fmla="*/ 2 w 1651"/>
                <a:gd name="T9" fmla="*/ 319 h 319"/>
                <a:gd name="T10" fmla="*/ 1651 w 1651"/>
                <a:gd name="T11" fmla="*/ 8 h 319"/>
                <a:gd name="T12" fmla="*/ 1651 w 1651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1" h="319">
                  <a:moveTo>
                    <a:pt x="1651" y="0"/>
                  </a:moveTo>
                  <a:lnTo>
                    <a:pt x="0" y="311"/>
                  </a:lnTo>
                  <a:lnTo>
                    <a:pt x="2" y="311"/>
                  </a:lnTo>
                  <a:lnTo>
                    <a:pt x="0" y="315"/>
                  </a:lnTo>
                  <a:lnTo>
                    <a:pt x="2" y="319"/>
                  </a:lnTo>
                  <a:lnTo>
                    <a:pt x="1651" y="8"/>
                  </a:lnTo>
                  <a:lnTo>
                    <a:pt x="16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6" name="îşľíḑé"/>
            <p:cNvSpPr/>
            <p:nvPr/>
          </p:nvSpPr>
          <p:spPr bwMode="auto">
            <a:xfrm>
              <a:off x="5843588" y="4886326"/>
              <a:ext cx="2682875" cy="508000"/>
            </a:xfrm>
            <a:custGeom>
              <a:avLst/>
              <a:gdLst>
                <a:gd name="T0" fmla="*/ 1690 w 1690"/>
                <a:gd name="T1" fmla="*/ 0 h 320"/>
                <a:gd name="T2" fmla="*/ 0 w 1690"/>
                <a:gd name="T3" fmla="*/ 312 h 320"/>
                <a:gd name="T4" fmla="*/ 0 w 1690"/>
                <a:gd name="T5" fmla="*/ 312 h 320"/>
                <a:gd name="T6" fmla="*/ 2 w 1690"/>
                <a:gd name="T7" fmla="*/ 312 h 320"/>
                <a:gd name="T8" fmla="*/ 0 w 1690"/>
                <a:gd name="T9" fmla="*/ 316 h 320"/>
                <a:gd name="T10" fmla="*/ 2 w 1690"/>
                <a:gd name="T11" fmla="*/ 320 h 320"/>
                <a:gd name="T12" fmla="*/ 1690 w 1690"/>
                <a:gd name="T13" fmla="*/ 9 h 320"/>
                <a:gd name="T14" fmla="*/ 1690 w 1690"/>
                <a:gd name="T1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0" h="320">
                  <a:moveTo>
                    <a:pt x="1690" y="0"/>
                  </a:moveTo>
                  <a:lnTo>
                    <a:pt x="0" y="312"/>
                  </a:lnTo>
                  <a:lnTo>
                    <a:pt x="0" y="312"/>
                  </a:lnTo>
                  <a:lnTo>
                    <a:pt x="2" y="312"/>
                  </a:lnTo>
                  <a:lnTo>
                    <a:pt x="0" y="316"/>
                  </a:lnTo>
                  <a:lnTo>
                    <a:pt x="2" y="320"/>
                  </a:lnTo>
                  <a:lnTo>
                    <a:pt x="1690" y="9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rgbClr val="D3E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7" name="ïṡ1ïḍê"/>
            <p:cNvSpPr/>
            <p:nvPr/>
          </p:nvSpPr>
          <p:spPr bwMode="auto">
            <a:xfrm>
              <a:off x="5843588" y="4886326"/>
              <a:ext cx="2682875" cy="508000"/>
            </a:xfrm>
            <a:custGeom>
              <a:avLst/>
              <a:gdLst>
                <a:gd name="T0" fmla="*/ 1690 w 1690"/>
                <a:gd name="T1" fmla="*/ 0 h 320"/>
                <a:gd name="T2" fmla="*/ 0 w 1690"/>
                <a:gd name="T3" fmla="*/ 312 h 320"/>
                <a:gd name="T4" fmla="*/ 0 w 1690"/>
                <a:gd name="T5" fmla="*/ 312 h 320"/>
                <a:gd name="T6" fmla="*/ 2 w 1690"/>
                <a:gd name="T7" fmla="*/ 312 h 320"/>
                <a:gd name="T8" fmla="*/ 0 w 1690"/>
                <a:gd name="T9" fmla="*/ 316 h 320"/>
                <a:gd name="T10" fmla="*/ 2 w 1690"/>
                <a:gd name="T11" fmla="*/ 320 h 320"/>
                <a:gd name="T12" fmla="*/ 1690 w 1690"/>
                <a:gd name="T13" fmla="*/ 9 h 320"/>
                <a:gd name="T14" fmla="*/ 1690 w 1690"/>
                <a:gd name="T1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0" h="320">
                  <a:moveTo>
                    <a:pt x="1690" y="0"/>
                  </a:moveTo>
                  <a:lnTo>
                    <a:pt x="0" y="312"/>
                  </a:lnTo>
                  <a:lnTo>
                    <a:pt x="0" y="312"/>
                  </a:lnTo>
                  <a:lnTo>
                    <a:pt x="2" y="312"/>
                  </a:lnTo>
                  <a:lnTo>
                    <a:pt x="0" y="316"/>
                  </a:lnTo>
                  <a:lnTo>
                    <a:pt x="2" y="320"/>
                  </a:lnTo>
                  <a:lnTo>
                    <a:pt x="1690" y="9"/>
                  </a:lnTo>
                  <a:lnTo>
                    <a:pt x="16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8" name="ï$ľîḋé"/>
            <p:cNvSpPr/>
            <p:nvPr/>
          </p:nvSpPr>
          <p:spPr bwMode="auto">
            <a:xfrm>
              <a:off x="5843588" y="5084763"/>
              <a:ext cx="2620963" cy="509588"/>
            </a:xfrm>
            <a:custGeom>
              <a:avLst/>
              <a:gdLst>
                <a:gd name="T0" fmla="*/ 794 w 794"/>
                <a:gd name="T1" fmla="*/ 0 h 155"/>
                <a:gd name="T2" fmla="*/ 0 w 794"/>
                <a:gd name="T3" fmla="*/ 150 h 155"/>
                <a:gd name="T4" fmla="*/ 1 w 794"/>
                <a:gd name="T5" fmla="*/ 151 h 155"/>
                <a:gd name="T6" fmla="*/ 0 w 794"/>
                <a:gd name="T7" fmla="*/ 153 h 155"/>
                <a:gd name="T8" fmla="*/ 0 w 794"/>
                <a:gd name="T9" fmla="*/ 153 h 155"/>
                <a:gd name="T10" fmla="*/ 1 w 794"/>
                <a:gd name="T11" fmla="*/ 155 h 155"/>
                <a:gd name="T12" fmla="*/ 293 w 794"/>
                <a:gd name="T13" fmla="*/ 99 h 155"/>
                <a:gd name="T14" fmla="*/ 299 w 794"/>
                <a:gd name="T15" fmla="*/ 94 h 155"/>
                <a:gd name="T16" fmla="*/ 299 w 794"/>
                <a:gd name="T17" fmla="*/ 94 h 155"/>
                <a:gd name="T18" fmla="*/ 375 w 794"/>
                <a:gd name="T19" fmla="*/ 80 h 155"/>
                <a:gd name="T20" fmla="*/ 414 w 794"/>
                <a:gd name="T21" fmla="*/ 74 h 155"/>
                <a:gd name="T22" fmla="*/ 415 w 794"/>
                <a:gd name="T23" fmla="*/ 73 h 155"/>
                <a:gd name="T24" fmla="*/ 416 w 794"/>
                <a:gd name="T25" fmla="*/ 73 h 155"/>
                <a:gd name="T26" fmla="*/ 417 w 794"/>
                <a:gd name="T27" fmla="*/ 73 h 155"/>
                <a:gd name="T28" fmla="*/ 569 w 794"/>
                <a:gd name="T29" fmla="*/ 47 h 155"/>
                <a:gd name="T30" fmla="*/ 794 w 794"/>
                <a:gd name="T31" fmla="*/ 4 h 155"/>
                <a:gd name="T32" fmla="*/ 794 w 794"/>
                <a:gd name="T3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4" h="155">
                  <a:moveTo>
                    <a:pt x="794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1" y="151"/>
                    <a:pt x="1" y="151"/>
                    <a:pt x="1" y="151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293" y="99"/>
                    <a:pt x="293" y="99"/>
                    <a:pt x="293" y="99"/>
                  </a:cubicBezTo>
                  <a:cubicBezTo>
                    <a:pt x="296" y="94"/>
                    <a:pt x="299" y="94"/>
                    <a:pt x="299" y="94"/>
                  </a:cubicBezTo>
                  <a:cubicBezTo>
                    <a:pt x="299" y="94"/>
                    <a:pt x="299" y="94"/>
                    <a:pt x="299" y="94"/>
                  </a:cubicBezTo>
                  <a:cubicBezTo>
                    <a:pt x="375" y="80"/>
                    <a:pt x="375" y="80"/>
                    <a:pt x="375" y="80"/>
                  </a:cubicBezTo>
                  <a:cubicBezTo>
                    <a:pt x="414" y="74"/>
                    <a:pt x="414" y="74"/>
                    <a:pt x="414" y="74"/>
                  </a:cubicBezTo>
                  <a:cubicBezTo>
                    <a:pt x="414" y="73"/>
                    <a:pt x="415" y="73"/>
                    <a:pt x="415" y="73"/>
                  </a:cubicBezTo>
                  <a:cubicBezTo>
                    <a:pt x="416" y="73"/>
                    <a:pt x="416" y="73"/>
                    <a:pt x="416" y="73"/>
                  </a:cubicBezTo>
                  <a:cubicBezTo>
                    <a:pt x="417" y="73"/>
                    <a:pt x="417" y="73"/>
                    <a:pt x="417" y="73"/>
                  </a:cubicBezTo>
                  <a:cubicBezTo>
                    <a:pt x="569" y="47"/>
                    <a:pt x="569" y="47"/>
                    <a:pt x="569" y="47"/>
                  </a:cubicBezTo>
                  <a:cubicBezTo>
                    <a:pt x="794" y="4"/>
                    <a:pt x="794" y="4"/>
                    <a:pt x="794" y="4"/>
                  </a:cubicBezTo>
                  <a:cubicBezTo>
                    <a:pt x="794" y="0"/>
                    <a:pt x="794" y="0"/>
                    <a:pt x="794" y="0"/>
                  </a:cubicBezTo>
                </a:path>
              </a:pathLst>
            </a:custGeom>
            <a:solidFill>
              <a:srgbClr val="D3E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9" name="íṧ1îḋè"/>
            <p:cNvSpPr/>
            <p:nvPr/>
          </p:nvSpPr>
          <p:spPr bwMode="auto">
            <a:xfrm>
              <a:off x="3598863" y="4854576"/>
              <a:ext cx="2244725" cy="787400"/>
            </a:xfrm>
            <a:custGeom>
              <a:avLst/>
              <a:gdLst>
                <a:gd name="T0" fmla="*/ 1414 w 1414"/>
                <a:gd name="T1" fmla="*/ 496 h 496"/>
                <a:gd name="T2" fmla="*/ 0 w 1414"/>
                <a:gd name="T3" fmla="*/ 255 h 496"/>
                <a:gd name="T4" fmla="*/ 0 w 1414"/>
                <a:gd name="T5" fmla="*/ 0 h 496"/>
                <a:gd name="T6" fmla="*/ 1414 w 1414"/>
                <a:gd name="T7" fmla="*/ 240 h 496"/>
                <a:gd name="T8" fmla="*/ 1414 w 1414"/>
                <a:gd name="T9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496">
                  <a:moveTo>
                    <a:pt x="1414" y="496"/>
                  </a:moveTo>
                  <a:lnTo>
                    <a:pt x="0" y="255"/>
                  </a:lnTo>
                  <a:lnTo>
                    <a:pt x="0" y="0"/>
                  </a:lnTo>
                  <a:lnTo>
                    <a:pt x="1414" y="240"/>
                  </a:lnTo>
                  <a:lnTo>
                    <a:pt x="1414" y="4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0" name="ïṣ1îḓê"/>
            <p:cNvSpPr/>
            <p:nvPr/>
          </p:nvSpPr>
          <p:spPr bwMode="auto">
            <a:xfrm>
              <a:off x="3598863" y="4854576"/>
              <a:ext cx="2244725" cy="787400"/>
            </a:xfrm>
            <a:custGeom>
              <a:avLst/>
              <a:gdLst>
                <a:gd name="T0" fmla="*/ 1414 w 1414"/>
                <a:gd name="T1" fmla="*/ 496 h 496"/>
                <a:gd name="T2" fmla="*/ 0 w 1414"/>
                <a:gd name="T3" fmla="*/ 255 h 496"/>
                <a:gd name="T4" fmla="*/ 0 w 1414"/>
                <a:gd name="T5" fmla="*/ 0 h 496"/>
                <a:gd name="T6" fmla="*/ 1414 w 1414"/>
                <a:gd name="T7" fmla="*/ 240 h 496"/>
                <a:gd name="T8" fmla="*/ 1414 w 1414"/>
                <a:gd name="T9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496">
                  <a:moveTo>
                    <a:pt x="1414" y="496"/>
                  </a:moveTo>
                  <a:lnTo>
                    <a:pt x="0" y="255"/>
                  </a:lnTo>
                  <a:lnTo>
                    <a:pt x="0" y="0"/>
                  </a:lnTo>
                  <a:lnTo>
                    <a:pt x="1414" y="240"/>
                  </a:lnTo>
                  <a:lnTo>
                    <a:pt x="1414" y="4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1" name="ïṡ1îḑè"/>
            <p:cNvSpPr/>
            <p:nvPr/>
          </p:nvSpPr>
          <p:spPr bwMode="auto">
            <a:xfrm>
              <a:off x="5843588" y="5281613"/>
              <a:ext cx="1588" cy="1588"/>
            </a:xfrm>
            <a:prstGeom prst="rect">
              <a:avLst/>
            </a:prstGeom>
            <a:solidFill>
              <a:srgbClr val="D3E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2" name="îśḻíḓè"/>
            <p:cNvSpPr/>
            <p:nvPr/>
          </p:nvSpPr>
          <p:spPr bwMode="auto">
            <a:xfrm>
              <a:off x="5843588" y="52816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3" name="iş1ïḑè"/>
            <p:cNvSpPr/>
            <p:nvPr/>
          </p:nvSpPr>
          <p:spPr bwMode="auto">
            <a:xfrm>
              <a:off x="5843588" y="5281613"/>
              <a:ext cx="3175" cy="635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0 h 4"/>
                <a:gd name="T4" fmla="*/ 0 w 2"/>
                <a:gd name="T5" fmla="*/ 4 h 4"/>
                <a:gd name="T6" fmla="*/ 2 w 2"/>
                <a:gd name="T7" fmla="*/ 0 h 4"/>
                <a:gd name="T8" fmla="*/ 0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E4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4" name="ïŝľíďé"/>
            <p:cNvSpPr/>
            <p:nvPr/>
          </p:nvSpPr>
          <p:spPr bwMode="auto">
            <a:xfrm>
              <a:off x="5843588" y="5281613"/>
              <a:ext cx="3175" cy="635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0 h 4"/>
                <a:gd name="T4" fmla="*/ 0 w 2"/>
                <a:gd name="T5" fmla="*/ 4 h 4"/>
                <a:gd name="T6" fmla="*/ 2 w 2"/>
                <a:gd name="T7" fmla="*/ 0 h 4"/>
                <a:gd name="T8" fmla="*/ 0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5" name="ïSḷiḑe"/>
            <p:cNvSpPr/>
            <p:nvPr/>
          </p:nvSpPr>
          <p:spPr bwMode="auto">
            <a:xfrm>
              <a:off x="3784600" y="4900613"/>
              <a:ext cx="2058988" cy="395288"/>
            </a:xfrm>
            <a:custGeom>
              <a:avLst/>
              <a:gdLst>
                <a:gd name="T0" fmla="*/ 2 w 1297"/>
                <a:gd name="T1" fmla="*/ 0 h 249"/>
                <a:gd name="T2" fmla="*/ 0 w 1297"/>
                <a:gd name="T3" fmla="*/ 8 h 249"/>
                <a:gd name="T4" fmla="*/ 1297 w 1297"/>
                <a:gd name="T5" fmla="*/ 249 h 249"/>
                <a:gd name="T6" fmla="*/ 1297 w 1297"/>
                <a:gd name="T7" fmla="*/ 244 h 249"/>
                <a:gd name="T8" fmla="*/ 1297 w 1297"/>
                <a:gd name="T9" fmla="*/ 240 h 249"/>
                <a:gd name="T10" fmla="*/ 1297 w 1297"/>
                <a:gd name="T11" fmla="*/ 240 h 249"/>
                <a:gd name="T12" fmla="*/ 2 w 1297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7" h="249">
                  <a:moveTo>
                    <a:pt x="2" y="0"/>
                  </a:moveTo>
                  <a:lnTo>
                    <a:pt x="0" y="8"/>
                  </a:lnTo>
                  <a:lnTo>
                    <a:pt x="1297" y="249"/>
                  </a:lnTo>
                  <a:lnTo>
                    <a:pt x="1297" y="244"/>
                  </a:lnTo>
                  <a:lnTo>
                    <a:pt x="1297" y="240"/>
                  </a:lnTo>
                  <a:lnTo>
                    <a:pt x="1297" y="24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3F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6" name="î$ļidê"/>
            <p:cNvSpPr/>
            <p:nvPr/>
          </p:nvSpPr>
          <p:spPr bwMode="auto">
            <a:xfrm>
              <a:off x="3784600" y="4900613"/>
              <a:ext cx="2058988" cy="395288"/>
            </a:xfrm>
            <a:custGeom>
              <a:avLst/>
              <a:gdLst>
                <a:gd name="T0" fmla="*/ 2 w 1297"/>
                <a:gd name="T1" fmla="*/ 0 h 249"/>
                <a:gd name="T2" fmla="*/ 0 w 1297"/>
                <a:gd name="T3" fmla="*/ 8 h 249"/>
                <a:gd name="T4" fmla="*/ 1297 w 1297"/>
                <a:gd name="T5" fmla="*/ 249 h 249"/>
                <a:gd name="T6" fmla="*/ 1297 w 1297"/>
                <a:gd name="T7" fmla="*/ 244 h 249"/>
                <a:gd name="T8" fmla="*/ 1297 w 1297"/>
                <a:gd name="T9" fmla="*/ 240 h 249"/>
                <a:gd name="T10" fmla="*/ 1297 w 1297"/>
                <a:gd name="T11" fmla="*/ 240 h 249"/>
                <a:gd name="T12" fmla="*/ 2 w 1297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7" h="249">
                  <a:moveTo>
                    <a:pt x="2" y="0"/>
                  </a:moveTo>
                  <a:lnTo>
                    <a:pt x="0" y="8"/>
                  </a:lnTo>
                  <a:lnTo>
                    <a:pt x="1297" y="249"/>
                  </a:lnTo>
                  <a:lnTo>
                    <a:pt x="1297" y="244"/>
                  </a:lnTo>
                  <a:lnTo>
                    <a:pt x="1297" y="240"/>
                  </a:lnTo>
                  <a:lnTo>
                    <a:pt x="1297" y="24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7" name="î$ḷide"/>
            <p:cNvSpPr/>
            <p:nvPr/>
          </p:nvSpPr>
          <p:spPr bwMode="auto">
            <a:xfrm>
              <a:off x="5843588" y="5529263"/>
              <a:ext cx="1588" cy="1588"/>
            </a:xfrm>
            <a:prstGeom prst="rect">
              <a:avLst/>
            </a:prstGeom>
            <a:solidFill>
              <a:srgbClr val="D3E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8" name="îš1ïḑè"/>
            <p:cNvSpPr/>
            <p:nvPr/>
          </p:nvSpPr>
          <p:spPr bwMode="auto">
            <a:xfrm>
              <a:off x="5843588" y="55292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9" name="í$ḻîḓe"/>
            <p:cNvSpPr/>
            <p:nvPr/>
          </p:nvSpPr>
          <p:spPr bwMode="auto">
            <a:xfrm>
              <a:off x="5843588" y="5529263"/>
              <a:ext cx="3175" cy="635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0 h 4"/>
                <a:gd name="T4" fmla="*/ 0 w 2"/>
                <a:gd name="T5" fmla="*/ 4 h 4"/>
                <a:gd name="T6" fmla="*/ 2 w 2"/>
                <a:gd name="T7" fmla="*/ 0 h 4"/>
                <a:gd name="T8" fmla="*/ 0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E4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0" name="íṥļíďé"/>
            <p:cNvSpPr/>
            <p:nvPr/>
          </p:nvSpPr>
          <p:spPr bwMode="auto">
            <a:xfrm>
              <a:off x="5843588" y="5529263"/>
              <a:ext cx="3175" cy="635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0 h 4"/>
                <a:gd name="T4" fmla="*/ 0 w 2"/>
                <a:gd name="T5" fmla="*/ 4 h 4"/>
                <a:gd name="T6" fmla="*/ 2 w 2"/>
                <a:gd name="T7" fmla="*/ 0 h 4"/>
                <a:gd name="T8" fmla="*/ 0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1" name="îṥḷïḓè"/>
            <p:cNvSpPr/>
            <p:nvPr/>
          </p:nvSpPr>
          <p:spPr bwMode="auto">
            <a:xfrm>
              <a:off x="3784600" y="5149851"/>
              <a:ext cx="2058988" cy="392113"/>
            </a:xfrm>
            <a:custGeom>
              <a:avLst/>
              <a:gdLst>
                <a:gd name="T0" fmla="*/ 2 w 1297"/>
                <a:gd name="T1" fmla="*/ 0 h 247"/>
                <a:gd name="T2" fmla="*/ 0 w 1297"/>
                <a:gd name="T3" fmla="*/ 9 h 247"/>
                <a:gd name="T4" fmla="*/ 1297 w 1297"/>
                <a:gd name="T5" fmla="*/ 247 h 247"/>
                <a:gd name="T6" fmla="*/ 1297 w 1297"/>
                <a:gd name="T7" fmla="*/ 243 h 247"/>
                <a:gd name="T8" fmla="*/ 1297 w 1297"/>
                <a:gd name="T9" fmla="*/ 239 h 247"/>
                <a:gd name="T10" fmla="*/ 1297 w 1297"/>
                <a:gd name="T11" fmla="*/ 239 h 247"/>
                <a:gd name="T12" fmla="*/ 2 w 1297"/>
                <a:gd name="T13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7" h="247">
                  <a:moveTo>
                    <a:pt x="2" y="0"/>
                  </a:moveTo>
                  <a:lnTo>
                    <a:pt x="0" y="9"/>
                  </a:lnTo>
                  <a:lnTo>
                    <a:pt x="1297" y="247"/>
                  </a:lnTo>
                  <a:lnTo>
                    <a:pt x="1297" y="243"/>
                  </a:lnTo>
                  <a:lnTo>
                    <a:pt x="1297" y="239"/>
                  </a:lnTo>
                  <a:lnTo>
                    <a:pt x="1297" y="23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3F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2" name="îşḻidè"/>
            <p:cNvSpPr/>
            <p:nvPr/>
          </p:nvSpPr>
          <p:spPr bwMode="auto">
            <a:xfrm>
              <a:off x="3784600" y="5149851"/>
              <a:ext cx="2058988" cy="392113"/>
            </a:xfrm>
            <a:custGeom>
              <a:avLst/>
              <a:gdLst>
                <a:gd name="T0" fmla="*/ 2 w 1297"/>
                <a:gd name="T1" fmla="*/ 0 h 247"/>
                <a:gd name="T2" fmla="*/ 0 w 1297"/>
                <a:gd name="T3" fmla="*/ 9 h 247"/>
                <a:gd name="T4" fmla="*/ 1297 w 1297"/>
                <a:gd name="T5" fmla="*/ 247 h 247"/>
                <a:gd name="T6" fmla="*/ 1297 w 1297"/>
                <a:gd name="T7" fmla="*/ 243 h 247"/>
                <a:gd name="T8" fmla="*/ 1297 w 1297"/>
                <a:gd name="T9" fmla="*/ 239 h 247"/>
                <a:gd name="T10" fmla="*/ 1297 w 1297"/>
                <a:gd name="T11" fmla="*/ 239 h 247"/>
                <a:gd name="T12" fmla="*/ 2 w 1297"/>
                <a:gd name="T13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7" h="247">
                  <a:moveTo>
                    <a:pt x="2" y="0"/>
                  </a:moveTo>
                  <a:lnTo>
                    <a:pt x="0" y="9"/>
                  </a:lnTo>
                  <a:lnTo>
                    <a:pt x="1297" y="247"/>
                  </a:lnTo>
                  <a:lnTo>
                    <a:pt x="1297" y="243"/>
                  </a:lnTo>
                  <a:lnTo>
                    <a:pt x="1297" y="239"/>
                  </a:lnTo>
                  <a:lnTo>
                    <a:pt x="1297" y="239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îşļíḓe"/>
            <p:cNvSpPr/>
            <p:nvPr/>
          </p:nvSpPr>
          <p:spPr bwMode="auto">
            <a:xfrm>
              <a:off x="5843588" y="5381626"/>
              <a:ext cx="3175" cy="635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4 h 4"/>
                <a:gd name="T4" fmla="*/ 2 w 2"/>
                <a:gd name="T5" fmla="*/ 0 h 4"/>
                <a:gd name="T6" fmla="*/ 0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E4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îSľîḓè"/>
            <p:cNvSpPr/>
            <p:nvPr/>
          </p:nvSpPr>
          <p:spPr bwMode="auto">
            <a:xfrm>
              <a:off x="5843588" y="5381626"/>
              <a:ext cx="3175" cy="635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4 h 4"/>
                <a:gd name="T4" fmla="*/ 2 w 2"/>
                <a:gd name="T5" fmla="*/ 0 h 4"/>
                <a:gd name="T6" fmla="*/ 0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işľîḓé"/>
            <p:cNvSpPr/>
            <p:nvPr/>
          </p:nvSpPr>
          <p:spPr bwMode="auto">
            <a:xfrm>
              <a:off x="3721100" y="4999038"/>
              <a:ext cx="2122488" cy="395288"/>
            </a:xfrm>
            <a:custGeom>
              <a:avLst/>
              <a:gdLst>
                <a:gd name="T0" fmla="*/ 2 w 1337"/>
                <a:gd name="T1" fmla="*/ 0 h 249"/>
                <a:gd name="T2" fmla="*/ 0 w 1337"/>
                <a:gd name="T3" fmla="*/ 8 h 249"/>
                <a:gd name="T4" fmla="*/ 1337 w 1337"/>
                <a:gd name="T5" fmla="*/ 249 h 249"/>
                <a:gd name="T6" fmla="*/ 1337 w 1337"/>
                <a:gd name="T7" fmla="*/ 245 h 249"/>
                <a:gd name="T8" fmla="*/ 1337 w 1337"/>
                <a:gd name="T9" fmla="*/ 241 h 249"/>
                <a:gd name="T10" fmla="*/ 2 w 1337"/>
                <a:gd name="T1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7" h="249">
                  <a:moveTo>
                    <a:pt x="2" y="0"/>
                  </a:moveTo>
                  <a:lnTo>
                    <a:pt x="0" y="8"/>
                  </a:lnTo>
                  <a:lnTo>
                    <a:pt x="1337" y="249"/>
                  </a:lnTo>
                  <a:lnTo>
                    <a:pt x="1337" y="245"/>
                  </a:lnTo>
                  <a:lnTo>
                    <a:pt x="1337" y="24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3F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6" name="íśľiḍè"/>
            <p:cNvSpPr/>
            <p:nvPr/>
          </p:nvSpPr>
          <p:spPr bwMode="auto">
            <a:xfrm>
              <a:off x="3721100" y="4999038"/>
              <a:ext cx="2122488" cy="395288"/>
            </a:xfrm>
            <a:custGeom>
              <a:avLst/>
              <a:gdLst>
                <a:gd name="T0" fmla="*/ 2 w 1337"/>
                <a:gd name="T1" fmla="*/ 0 h 249"/>
                <a:gd name="T2" fmla="*/ 0 w 1337"/>
                <a:gd name="T3" fmla="*/ 8 h 249"/>
                <a:gd name="T4" fmla="*/ 1337 w 1337"/>
                <a:gd name="T5" fmla="*/ 249 h 249"/>
                <a:gd name="T6" fmla="*/ 1337 w 1337"/>
                <a:gd name="T7" fmla="*/ 245 h 249"/>
                <a:gd name="T8" fmla="*/ 1337 w 1337"/>
                <a:gd name="T9" fmla="*/ 241 h 249"/>
                <a:gd name="T10" fmla="*/ 2 w 1337"/>
                <a:gd name="T1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7" h="249">
                  <a:moveTo>
                    <a:pt x="2" y="0"/>
                  </a:moveTo>
                  <a:lnTo>
                    <a:pt x="0" y="8"/>
                  </a:lnTo>
                  <a:lnTo>
                    <a:pt x="1337" y="249"/>
                  </a:lnTo>
                  <a:lnTo>
                    <a:pt x="1337" y="245"/>
                  </a:lnTo>
                  <a:lnTo>
                    <a:pt x="1337" y="241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7" name="íŝ1îdé"/>
            <p:cNvSpPr/>
            <p:nvPr/>
          </p:nvSpPr>
          <p:spPr bwMode="auto">
            <a:xfrm>
              <a:off x="5843588" y="5578476"/>
              <a:ext cx="1588" cy="1588"/>
            </a:xfrm>
            <a:prstGeom prst="rect">
              <a:avLst/>
            </a:prstGeom>
            <a:solidFill>
              <a:srgbClr val="D3E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8" name="í$1îďê"/>
            <p:cNvSpPr/>
            <p:nvPr/>
          </p:nvSpPr>
          <p:spPr bwMode="auto">
            <a:xfrm>
              <a:off x="5843588" y="55784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9" name="íSḷíďê"/>
            <p:cNvSpPr/>
            <p:nvPr/>
          </p:nvSpPr>
          <p:spPr bwMode="auto">
            <a:xfrm>
              <a:off x="5843588" y="5578476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0 w 2"/>
                <a:gd name="T3" fmla="*/ 0 h 6"/>
                <a:gd name="T4" fmla="*/ 0 w 2"/>
                <a:gd name="T5" fmla="*/ 6 h 6"/>
                <a:gd name="T6" fmla="*/ 2 w 2"/>
                <a:gd name="T7" fmla="*/ 2 h 6"/>
                <a:gd name="T8" fmla="*/ 0 w 2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E4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0" name="iSḷíďê"/>
            <p:cNvSpPr/>
            <p:nvPr/>
          </p:nvSpPr>
          <p:spPr bwMode="auto">
            <a:xfrm>
              <a:off x="5843588" y="5578476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0 w 2"/>
                <a:gd name="T3" fmla="*/ 0 h 6"/>
                <a:gd name="T4" fmla="*/ 0 w 2"/>
                <a:gd name="T5" fmla="*/ 6 h 6"/>
                <a:gd name="T6" fmla="*/ 2 w 2"/>
                <a:gd name="T7" fmla="*/ 2 h 6"/>
                <a:gd name="T8" fmla="*/ 0 w 2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1" name="ïslíḑê"/>
            <p:cNvSpPr/>
            <p:nvPr/>
          </p:nvSpPr>
          <p:spPr bwMode="auto">
            <a:xfrm>
              <a:off x="3784600" y="5199063"/>
              <a:ext cx="2058988" cy="395288"/>
            </a:xfrm>
            <a:custGeom>
              <a:avLst/>
              <a:gdLst>
                <a:gd name="T0" fmla="*/ 2 w 1297"/>
                <a:gd name="T1" fmla="*/ 0 h 249"/>
                <a:gd name="T2" fmla="*/ 0 w 1297"/>
                <a:gd name="T3" fmla="*/ 9 h 249"/>
                <a:gd name="T4" fmla="*/ 1297 w 1297"/>
                <a:gd name="T5" fmla="*/ 249 h 249"/>
                <a:gd name="T6" fmla="*/ 1297 w 1297"/>
                <a:gd name="T7" fmla="*/ 245 h 249"/>
                <a:gd name="T8" fmla="*/ 1297 w 1297"/>
                <a:gd name="T9" fmla="*/ 239 h 249"/>
                <a:gd name="T10" fmla="*/ 1297 w 1297"/>
                <a:gd name="T11" fmla="*/ 239 h 249"/>
                <a:gd name="T12" fmla="*/ 2 w 1297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7" h="249">
                  <a:moveTo>
                    <a:pt x="2" y="0"/>
                  </a:moveTo>
                  <a:lnTo>
                    <a:pt x="0" y="9"/>
                  </a:lnTo>
                  <a:lnTo>
                    <a:pt x="1297" y="249"/>
                  </a:lnTo>
                  <a:lnTo>
                    <a:pt x="1297" y="245"/>
                  </a:lnTo>
                  <a:lnTo>
                    <a:pt x="1297" y="239"/>
                  </a:lnTo>
                  <a:lnTo>
                    <a:pt x="1297" y="23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3F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2" name="ïṥľide"/>
            <p:cNvSpPr/>
            <p:nvPr/>
          </p:nvSpPr>
          <p:spPr bwMode="auto">
            <a:xfrm>
              <a:off x="3784600" y="5199063"/>
              <a:ext cx="2058988" cy="395288"/>
            </a:xfrm>
            <a:custGeom>
              <a:avLst/>
              <a:gdLst>
                <a:gd name="T0" fmla="*/ 2 w 1297"/>
                <a:gd name="T1" fmla="*/ 0 h 249"/>
                <a:gd name="T2" fmla="*/ 0 w 1297"/>
                <a:gd name="T3" fmla="*/ 9 h 249"/>
                <a:gd name="T4" fmla="*/ 1297 w 1297"/>
                <a:gd name="T5" fmla="*/ 249 h 249"/>
                <a:gd name="T6" fmla="*/ 1297 w 1297"/>
                <a:gd name="T7" fmla="*/ 245 h 249"/>
                <a:gd name="T8" fmla="*/ 1297 w 1297"/>
                <a:gd name="T9" fmla="*/ 239 h 249"/>
                <a:gd name="T10" fmla="*/ 1297 w 1297"/>
                <a:gd name="T11" fmla="*/ 239 h 249"/>
                <a:gd name="T12" fmla="*/ 2 w 1297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7" h="249">
                  <a:moveTo>
                    <a:pt x="2" y="0"/>
                  </a:moveTo>
                  <a:lnTo>
                    <a:pt x="0" y="9"/>
                  </a:lnTo>
                  <a:lnTo>
                    <a:pt x="1297" y="249"/>
                  </a:lnTo>
                  <a:lnTo>
                    <a:pt x="1297" y="245"/>
                  </a:lnTo>
                  <a:lnTo>
                    <a:pt x="1297" y="239"/>
                  </a:lnTo>
                  <a:lnTo>
                    <a:pt x="1297" y="239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3" name="ïş1ïdé"/>
            <p:cNvSpPr/>
            <p:nvPr/>
          </p:nvSpPr>
          <p:spPr bwMode="auto">
            <a:xfrm>
              <a:off x="3506788" y="4429126"/>
              <a:ext cx="5233988" cy="833438"/>
            </a:xfrm>
            <a:custGeom>
              <a:avLst/>
              <a:gdLst>
                <a:gd name="T0" fmla="*/ 3297 w 3297"/>
                <a:gd name="T1" fmla="*/ 187 h 525"/>
                <a:gd name="T2" fmla="*/ 1466 w 3297"/>
                <a:gd name="T3" fmla="*/ 0 h 525"/>
                <a:gd name="T4" fmla="*/ 0 w 3297"/>
                <a:gd name="T5" fmla="*/ 249 h 525"/>
                <a:gd name="T6" fmla="*/ 0 w 3297"/>
                <a:gd name="T7" fmla="*/ 263 h 525"/>
                <a:gd name="T8" fmla="*/ 1466 w 3297"/>
                <a:gd name="T9" fmla="*/ 525 h 525"/>
                <a:gd name="T10" fmla="*/ 3297 w 3297"/>
                <a:gd name="T11" fmla="*/ 203 h 525"/>
                <a:gd name="T12" fmla="*/ 3297 w 3297"/>
                <a:gd name="T13" fmla="*/ 1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7" h="525">
                  <a:moveTo>
                    <a:pt x="3297" y="187"/>
                  </a:moveTo>
                  <a:lnTo>
                    <a:pt x="1466" y="0"/>
                  </a:lnTo>
                  <a:lnTo>
                    <a:pt x="0" y="249"/>
                  </a:lnTo>
                  <a:lnTo>
                    <a:pt x="0" y="263"/>
                  </a:lnTo>
                  <a:lnTo>
                    <a:pt x="1466" y="525"/>
                  </a:lnTo>
                  <a:lnTo>
                    <a:pt x="3297" y="203"/>
                  </a:lnTo>
                  <a:lnTo>
                    <a:pt x="3297" y="187"/>
                  </a:lnTo>
                  <a:close/>
                </a:path>
              </a:pathLst>
            </a:custGeom>
            <a:solidFill>
              <a:srgbClr val="008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4" name="iṩ1îdé"/>
            <p:cNvSpPr/>
            <p:nvPr/>
          </p:nvSpPr>
          <p:spPr bwMode="auto">
            <a:xfrm>
              <a:off x="3506788" y="4429126"/>
              <a:ext cx="5233988" cy="833438"/>
            </a:xfrm>
            <a:custGeom>
              <a:avLst/>
              <a:gdLst>
                <a:gd name="T0" fmla="*/ 3297 w 3297"/>
                <a:gd name="T1" fmla="*/ 187 h 525"/>
                <a:gd name="T2" fmla="*/ 1466 w 3297"/>
                <a:gd name="T3" fmla="*/ 0 h 525"/>
                <a:gd name="T4" fmla="*/ 0 w 3297"/>
                <a:gd name="T5" fmla="*/ 249 h 525"/>
                <a:gd name="T6" fmla="*/ 0 w 3297"/>
                <a:gd name="T7" fmla="*/ 263 h 525"/>
                <a:gd name="T8" fmla="*/ 1466 w 3297"/>
                <a:gd name="T9" fmla="*/ 525 h 525"/>
                <a:gd name="T10" fmla="*/ 3297 w 3297"/>
                <a:gd name="T11" fmla="*/ 203 h 525"/>
                <a:gd name="T12" fmla="*/ 3297 w 3297"/>
                <a:gd name="T13" fmla="*/ 1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7" h="525">
                  <a:moveTo>
                    <a:pt x="3297" y="187"/>
                  </a:moveTo>
                  <a:lnTo>
                    <a:pt x="1466" y="0"/>
                  </a:lnTo>
                  <a:lnTo>
                    <a:pt x="0" y="249"/>
                  </a:lnTo>
                  <a:lnTo>
                    <a:pt x="0" y="263"/>
                  </a:lnTo>
                  <a:lnTo>
                    <a:pt x="1466" y="525"/>
                  </a:lnTo>
                  <a:lnTo>
                    <a:pt x="3297" y="203"/>
                  </a:lnTo>
                  <a:lnTo>
                    <a:pt x="3297" y="1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5" name="îşľîdè"/>
            <p:cNvSpPr/>
            <p:nvPr/>
          </p:nvSpPr>
          <p:spPr bwMode="auto">
            <a:xfrm>
              <a:off x="3481388" y="2520951"/>
              <a:ext cx="1490663" cy="444500"/>
            </a:xfrm>
            <a:custGeom>
              <a:avLst/>
              <a:gdLst>
                <a:gd name="T0" fmla="*/ 452 w 452"/>
                <a:gd name="T1" fmla="*/ 135 h 135"/>
                <a:gd name="T2" fmla="*/ 377 w 452"/>
                <a:gd name="T3" fmla="*/ 89 h 135"/>
                <a:gd name="T4" fmla="*/ 356 w 452"/>
                <a:gd name="T5" fmla="*/ 91 h 135"/>
                <a:gd name="T6" fmla="*/ 259 w 452"/>
                <a:gd name="T7" fmla="*/ 0 h 135"/>
                <a:gd name="T8" fmla="*/ 167 w 452"/>
                <a:gd name="T9" fmla="*/ 65 h 135"/>
                <a:gd name="T10" fmla="*/ 136 w 452"/>
                <a:gd name="T11" fmla="*/ 62 h 135"/>
                <a:gd name="T12" fmla="*/ 0 w 452"/>
                <a:gd name="T13" fmla="*/ 135 h 135"/>
                <a:gd name="T14" fmla="*/ 452 w 452"/>
                <a:gd name="T15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135">
                  <a:moveTo>
                    <a:pt x="452" y="135"/>
                  </a:moveTo>
                  <a:cubicBezTo>
                    <a:pt x="438" y="108"/>
                    <a:pt x="410" y="89"/>
                    <a:pt x="377" y="89"/>
                  </a:cubicBezTo>
                  <a:cubicBezTo>
                    <a:pt x="370" y="89"/>
                    <a:pt x="363" y="90"/>
                    <a:pt x="356" y="91"/>
                  </a:cubicBezTo>
                  <a:cubicBezTo>
                    <a:pt x="353" y="40"/>
                    <a:pt x="311" y="0"/>
                    <a:pt x="259" y="0"/>
                  </a:cubicBezTo>
                  <a:cubicBezTo>
                    <a:pt x="217" y="0"/>
                    <a:pt x="181" y="27"/>
                    <a:pt x="167" y="65"/>
                  </a:cubicBezTo>
                  <a:cubicBezTo>
                    <a:pt x="157" y="63"/>
                    <a:pt x="147" y="62"/>
                    <a:pt x="136" y="62"/>
                  </a:cubicBezTo>
                  <a:cubicBezTo>
                    <a:pt x="78" y="62"/>
                    <a:pt x="27" y="92"/>
                    <a:pt x="0" y="135"/>
                  </a:cubicBezTo>
                  <a:lnTo>
                    <a:pt x="452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6" name="îṧḷiḑê"/>
            <p:cNvSpPr/>
            <p:nvPr/>
          </p:nvSpPr>
          <p:spPr bwMode="auto">
            <a:xfrm>
              <a:off x="6513513" y="2112963"/>
              <a:ext cx="1468438" cy="438150"/>
            </a:xfrm>
            <a:custGeom>
              <a:avLst/>
              <a:gdLst>
                <a:gd name="T0" fmla="*/ 0 w 445"/>
                <a:gd name="T1" fmla="*/ 133 h 133"/>
                <a:gd name="T2" fmla="*/ 74 w 445"/>
                <a:gd name="T3" fmla="*/ 87 h 133"/>
                <a:gd name="T4" fmla="*/ 94 w 445"/>
                <a:gd name="T5" fmla="*/ 90 h 133"/>
                <a:gd name="T6" fmla="*/ 190 w 445"/>
                <a:gd name="T7" fmla="*/ 0 h 133"/>
                <a:gd name="T8" fmla="*/ 280 w 445"/>
                <a:gd name="T9" fmla="*/ 64 h 133"/>
                <a:gd name="T10" fmla="*/ 311 w 445"/>
                <a:gd name="T11" fmla="*/ 61 h 133"/>
                <a:gd name="T12" fmla="*/ 445 w 445"/>
                <a:gd name="T13" fmla="*/ 133 h 133"/>
                <a:gd name="T14" fmla="*/ 0 w 445"/>
                <a:gd name="T1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5" h="133">
                  <a:moveTo>
                    <a:pt x="0" y="133"/>
                  </a:moveTo>
                  <a:cubicBezTo>
                    <a:pt x="14" y="106"/>
                    <a:pt x="42" y="87"/>
                    <a:pt x="74" y="87"/>
                  </a:cubicBezTo>
                  <a:cubicBezTo>
                    <a:pt x="81" y="87"/>
                    <a:pt x="88" y="88"/>
                    <a:pt x="94" y="90"/>
                  </a:cubicBezTo>
                  <a:cubicBezTo>
                    <a:pt x="97" y="40"/>
                    <a:pt x="139" y="0"/>
                    <a:pt x="190" y="0"/>
                  </a:cubicBezTo>
                  <a:cubicBezTo>
                    <a:pt x="232" y="0"/>
                    <a:pt x="267" y="27"/>
                    <a:pt x="280" y="64"/>
                  </a:cubicBezTo>
                  <a:cubicBezTo>
                    <a:pt x="290" y="62"/>
                    <a:pt x="300" y="61"/>
                    <a:pt x="311" y="61"/>
                  </a:cubicBezTo>
                  <a:cubicBezTo>
                    <a:pt x="368" y="61"/>
                    <a:pt x="418" y="90"/>
                    <a:pt x="445" y="133"/>
                  </a:cubicBezTo>
                  <a:lnTo>
                    <a:pt x="0" y="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7" name="íSļíḑè"/>
            <p:cNvSpPr/>
            <p:nvPr/>
          </p:nvSpPr>
          <p:spPr bwMode="auto">
            <a:xfrm>
              <a:off x="5408613" y="1485901"/>
              <a:ext cx="1465263" cy="438150"/>
            </a:xfrm>
            <a:custGeom>
              <a:avLst/>
              <a:gdLst>
                <a:gd name="T0" fmla="*/ 0 w 444"/>
                <a:gd name="T1" fmla="*/ 133 h 133"/>
                <a:gd name="T2" fmla="*/ 73 w 444"/>
                <a:gd name="T3" fmla="*/ 87 h 133"/>
                <a:gd name="T4" fmla="*/ 94 w 444"/>
                <a:gd name="T5" fmla="*/ 90 h 133"/>
                <a:gd name="T6" fmla="*/ 189 w 444"/>
                <a:gd name="T7" fmla="*/ 0 h 133"/>
                <a:gd name="T8" fmla="*/ 279 w 444"/>
                <a:gd name="T9" fmla="*/ 64 h 133"/>
                <a:gd name="T10" fmla="*/ 310 w 444"/>
                <a:gd name="T11" fmla="*/ 61 h 133"/>
                <a:gd name="T12" fmla="*/ 444 w 444"/>
                <a:gd name="T13" fmla="*/ 133 h 133"/>
                <a:gd name="T14" fmla="*/ 0 w 444"/>
                <a:gd name="T1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4" h="133">
                  <a:moveTo>
                    <a:pt x="0" y="133"/>
                  </a:moveTo>
                  <a:cubicBezTo>
                    <a:pt x="13" y="106"/>
                    <a:pt x="41" y="87"/>
                    <a:pt x="73" y="87"/>
                  </a:cubicBezTo>
                  <a:cubicBezTo>
                    <a:pt x="80" y="87"/>
                    <a:pt x="87" y="88"/>
                    <a:pt x="94" y="90"/>
                  </a:cubicBezTo>
                  <a:cubicBezTo>
                    <a:pt x="97" y="39"/>
                    <a:pt x="138" y="0"/>
                    <a:pt x="189" y="0"/>
                  </a:cubicBezTo>
                  <a:cubicBezTo>
                    <a:pt x="231" y="0"/>
                    <a:pt x="266" y="26"/>
                    <a:pt x="279" y="64"/>
                  </a:cubicBezTo>
                  <a:cubicBezTo>
                    <a:pt x="289" y="62"/>
                    <a:pt x="300" y="61"/>
                    <a:pt x="310" y="61"/>
                  </a:cubicBezTo>
                  <a:cubicBezTo>
                    <a:pt x="367" y="61"/>
                    <a:pt x="417" y="90"/>
                    <a:pt x="444" y="133"/>
                  </a:cubicBezTo>
                  <a:lnTo>
                    <a:pt x="0" y="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8" name="íṡḻïḑê"/>
            <p:cNvSpPr/>
            <p:nvPr/>
          </p:nvSpPr>
          <p:spPr bwMode="auto">
            <a:xfrm>
              <a:off x="6259513" y="5556251"/>
              <a:ext cx="112713" cy="117475"/>
            </a:xfrm>
            <a:custGeom>
              <a:avLst/>
              <a:gdLst>
                <a:gd name="T0" fmla="*/ 15 w 71"/>
                <a:gd name="T1" fmla="*/ 74 h 74"/>
                <a:gd name="T2" fmla="*/ 71 w 71"/>
                <a:gd name="T3" fmla="*/ 62 h 74"/>
                <a:gd name="T4" fmla="*/ 58 w 71"/>
                <a:gd name="T5" fmla="*/ 0 h 74"/>
                <a:gd name="T6" fmla="*/ 0 w 71"/>
                <a:gd name="T7" fmla="*/ 12 h 74"/>
                <a:gd name="T8" fmla="*/ 15 w 71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4">
                  <a:moveTo>
                    <a:pt x="15" y="74"/>
                  </a:moveTo>
                  <a:lnTo>
                    <a:pt x="71" y="62"/>
                  </a:lnTo>
                  <a:lnTo>
                    <a:pt x="58" y="0"/>
                  </a:lnTo>
                  <a:lnTo>
                    <a:pt x="0" y="12"/>
                  </a:lnTo>
                  <a:lnTo>
                    <a:pt x="15" y="74"/>
                  </a:lnTo>
                  <a:close/>
                </a:path>
              </a:pathLst>
            </a:custGeom>
            <a:solidFill>
              <a:srgbClr val="FCD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9" name="îsḻíḋè"/>
            <p:cNvSpPr/>
            <p:nvPr/>
          </p:nvSpPr>
          <p:spPr bwMode="auto">
            <a:xfrm>
              <a:off x="6283325" y="5645151"/>
              <a:ext cx="242888" cy="85725"/>
            </a:xfrm>
            <a:custGeom>
              <a:avLst/>
              <a:gdLst>
                <a:gd name="T0" fmla="*/ 72 w 74"/>
                <a:gd name="T1" fmla="*/ 0 h 26"/>
                <a:gd name="T2" fmla="*/ 74 w 74"/>
                <a:gd name="T3" fmla="*/ 11 h 26"/>
                <a:gd name="T4" fmla="*/ 24 w 74"/>
                <a:gd name="T5" fmla="*/ 21 h 26"/>
                <a:gd name="T6" fmla="*/ 21 w 74"/>
                <a:gd name="T7" fmla="*/ 17 h 26"/>
                <a:gd name="T8" fmla="*/ 21 w 74"/>
                <a:gd name="T9" fmla="*/ 22 h 26"/>
                <a:gd name="T10" fmla="*/ 4 w 74"/>
                <a:gd name="T11" fmla="*/ 26 h 26"/>
                <a:gd name="T12" fmla="*/ 0 w 74"/>
                <a:gd name="T13" fmla="*/ 9 h 26"/>
                <a:gd name="T14" fmla="*/ 27 w 74"/>
                <a:gd name="T15" fmla="*/ 3 h 26"/>
                <a:gd name="T16" fmla="*/ 72 w 74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26">
                  <a:moveTo>
                    <a:pt x="72" y="0"/>
                  </a:moveTo>
                  <a:cubicBezTo>
                    <a:pt x="74" y="11"/>
                    <a:pt x="74" y="11"/>
                    <a:pt x="74" y="1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3" y="20"/>
                    <a:pt x="22" y="19"/>
                    <a:pt x="21" y="17"/>
                  </a:cubicBezTo>
                  <a:cubicBezTo>
                    <a:pt x="21" y="19"/>
                    <a:pt x="21" y="20"/>
                    <a:pt x="21" y="2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7" y="3"/>
                    <a:pt x="27" y="3"/>
                    <a:pt x="27" y="3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0068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0" name="ïś1îḑé"/>
            <p:cNvSpPr/>
            <p:nvPr/>
          </p:nvSpPr>
          <p:spPr bwMode="auto">
            <a:xfrm>
              <a:off x="6127750" y="5054601"/>
              <a:ext cx="254000" cy="560388"/>
            </a:xfrm>
            <a:custGeom>
              <a:avLst/>
              <a:gdLst>
                <a:gd name="T0" fmla="*/ 75 w 160"/>
                <a:gd name="T1" fmla="*/ 353 h 353"/>
                <a:gd name="T2" fmla="*/ 160 w 160"/>
                <a:gd name="T3" fmla="*/ 334 h 353"/>
                <a:gd name="T4" fmla="*/ 93 w 160"/>
                <a:gd name="T5" fmla="*/ 15 h 353"/>
                <a:gd name="T6" fmla="*/ 0 w 160"/>
                <a:gd name="T7" fmla="*/ 0 h 353"/>
                <a:gd name="T8" fmla="*/ 75 w 160"/>
                <a:gd name="T9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353">
                  <a:moveTo>
                    <a:pt x="75" y="353"/>
                  </a:moveTo>
                  <a:lnTo>
                    <a:pt x="160" y="334"/>
                  </a:lnTo>
                  <a:lnTo>
                    <a:pt x="93" y="15"/>
                  </a:lnTo>
                  <a:lnTo>
                    <a:pt x="0" y="0"/>
                  </a:lnTo>
                  <a:lnTo>
                    <a:pt x="75" y="353"/>
                  </a:lnTo>
                  <a:close/>
                </a:path>
              </a:pathLst>
            </a:custGeom>
            <a:solidFill>
              <a:srgbClr val="FE6A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1" name="íṡľiḍè"/>
            <p:cNvSpPr/>
            <p:nvPr/>
          </p:nvSpPr>
          <p:spPr bwMode="auto">
            <a:xfrm>
              <a:off x="5678488" y="4873626"/>
              <a:ext cx="336550" cy="101600"/>
            </a:xfrm>
            <a:custGeom>
              <a:avLst/>
              <a:gdLst>
                <a:gd name="T0" fmla="*/ 212 w 212"/>
                <a:gd name="T1" fmla="*/ 31 h 64"/>
                <a:gd name="T2" fmla="*/ 208 w 212"/>
                <a:gd name="T3" fmla="*/ 64 h 64"/>
                <a:gd name="T4" fmla="*/ 0 w 212"/>
                <a:gd name="T5" fmla="*/ 58 h 64"/>
                <a:gd name="T6" fmla="*/ 4 w 212"/>
                <a:gd name="T7" fmla="*/ 0 h 64"/>
                <a:gd name="T8" fmla="*/ 212 w 212"/>
                <a:gd name="T9" fmla="*/ 3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64">
                  <a:moveTo>
                    <a:pt x="212" y="31"/>
                  </a:moveTo>
                  <a:lnTo>
                    <a:pt x="208" y="64"/>
                  </a:lnTo>
                  <a:lnTo>
                    <a:pt x="0" y="58"/>
                  </a:lnTo>
                  <a:lnTo>
                    <a:pt x="4" y="0"/>
                  </a:lnTo>
                  <a:lnTo>
                    <a:pt x="212" y="31"/>
                  </a:lnTo>
                  <a:close/>
                </a:path>
              </a:pathLst>
            </a:custGeom>
            <a:solidFill>
              <a:srgbClr val="FC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2" name="íŝliḑe"/>
            <p:cNvSpPr/>
            <p:nvPr/>
          </p:nvSpPr>
          <p:spPr bwMode="auto">
            <a:xfrm>
              <a:off x="6149975" y="5808663"/>
              <a:ext cx="93663" cy="103188"/>
            </a:xfrm>
            <a:custGeom>
              <a:avLst/>
              <a:gdLst>
                <a:gd name="T0" fmla="*/ 0 w 59"/>
                <a:gd name="T1" fmla="*/ 65 h 65"/>
                <a:gd name="T2" fmla="*/ 59 w 59"/>
                <a:gd name="T3" fmla="*/ 63 h 65"/>
                <a:gd name="T4" fmla="*/ 59 w 59"/>
                <a:gd name="T5" fmla="*/ 0 h 65"/>
                <a:gd name="T6" fmla="*/ 0 w 59"/>
                <a:gd name="T7" fmla="*/ 0 h 65"/>
                <a:gd name="T8" fmla="*/ 0 w 59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5">
                  <a:moveTo>
                    <a:pt x="0" y="65"/>
                  </a:moveTo>
                  <a:lnTo>
                    <a:pt x="59" y="63"/>
                  </a:lnTo>
                  <a:lnTo>
                    <a:pt x="59" y="0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CD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3" name="iṧḻîḋé"/>
            <p:cNvSpPr/>
            <p:nvPr/>
          </p:nvSpPr>
          <p:spPr bwMode="auto">
            <a:xfrm>
              <a:off x="6149975" y="5908676"/>
              <a:ext cx="238125" cy="58738"/>
            </a:xfrm>
            <a:custGeom>
              <a:avLst/>
              <a:gdLst>
                <a:gd name="T0" fmla="*/ 72 w 72"/>
                <a:gd name="T1" fmla="*/ 7 h 18"/>
                <a:gd name="T2" fmla="*/ 72 w 72"/>
                <a:gd name="T3" fmla="*/ 18 h 18"/>
                <a:gd name="T4" fmla="*/ 21 w 72"/>
                <a:gd name="T5" fmla="*/ 18 h 18"/>
                <a:gd name="T6" fmla="*/ 20 w 72"/>
                <a:gd name="T7" fmla="*/ 13 h 18"/>
                <a:gd name="T8" fmla="*/ 19 w 72"/>
                <a:gd name="T9" fmla="*/ 18 h 18"/>
                <a:gd name="T10" fmla="*/ 1 w 72"/>
                <a:gd name="T11" fmla="*/ 18 h 18"/>
                <a:gd name="T12" fmla="*/ 0 w 72"/>
                <a:gd name="T13" fmla="*/ 1 h 18"/>
                <a:gd name="T14" fmla="*/ 28 w 72"/>
                <a:gd name="T15" fmla="*/ 0 h 18"/>
                <a:gd name="T16" fmla="*/ 72 w 72"/>
                <a:gd name="T17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8">
                  <a:moveTo>
                    <a:pt x="72" y="7"/>
                  </a:moveTo>
                  <a:cubicBezTo>
                    <a:pt x="72" y="18"/>
                    <a:pt x="72" y="18"/>
                    <a:pt x="72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7"/>
                    <a:pt x="20" y="15"/>
                    <a:pt x="20" y="13"/>
                  </a:cubicBezTo>
                  <a:cubicBezTo>
                    <a:pt x="19" y="15"/>
                    <a:pt x="19" y="17"/>
                    <a:pt x="19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72" y="7"/>
                  </a:lnTo>
                  <a:close/>
                </a:path>
              </a:pathLst>
            </a:custGeom>
            <a:solidFill>
              <a:srgbClr val="005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4" name="îşľîďê"/>
            <p:cNvSpPr/>
            <p:nvPr/>
          </p:nvSpPr>
          <p:spPr bwMode="auto">
            <a:xfrm>
              <a:off x="5718175" y="4959351"/>
              <a:ext cx="590550" cy="444500"/>
            </a:xfrm>
            <a:custGeom>
              <a:avLst/>
              <a:gdLst>
                <a:gd name="T0" fmla="*/ 171 w 179"/>
                <a:gd name="T1" fmla="*/ 116 h 135"/>
                <a:gd name="T2" fmla="*/ 173 w 179"/>
                <a:gd name="T3" fmla="*/ 112 h 135"/>
                <a:gd name="T4" fmla="*/ 160 w 179"/>
                <a:gd name="T5" fmla="*/ 77 h 135"/>
                <a:gd name="T6" fmla="*/ 19 w 179"/>
                <a:gd name="T7" fmla="*/ 6 h 135"/>
                <a:gd name="T8" fmla="*/ 8 w 179"/>
                <a:gd name="T9" fmla="*/ 34 h 135"/>
                <a:gd name="T10" fmla="*/ 6 w 179"/>
                <a:gd name="T11" fmla="*/ 38 h 135"/>
                <a:gd name="T12" fmla="*/ 19 w 179"/>
                <a:gd name="T13" fmla="*/ 73 h 135"/>
                <a:gd name="T14" fmla="*/ 136 w 179"/>
                <a:gd name="T15" fmla="*/ 129 h 135"/>
                <a:gd name="T16" fmla="*/ 171 w 179"/>
                <a:gd name="T17" fmla="*/ 11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35">
                  <a:moveTo>
                    <a:pt x="171" y="116"/>
                  </a:moveTo>
                  <a:cubicBezTo>
                    <a:pt x="173" y="112"/>
                    <a:pt x="173" y="112"/>
                    <a:pt x="173" y="112"/>
                  </a:cubicBezTo>
                  <a:cubicBezTo>
                    <a:pt x="179" y="99"/>
                    <a:pt x="173" y="84"/>
                    <a:pt x="160" y="7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6" y="0"/>
                    <a:pt x="14" y="21"/>
                    <a:pt x="8" y="34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0" y="51"/>
                    <a:pt x="6" y="67"/>
                    <a:pt x="19" y="73"/>
                  </a:cubicBezTo>
                  <a:cubicBezTo>
                    <a:pt x="136" y="129"/>
                    <a:pt x="136" y="129"/>
                    <a:pt x="136" y="129"/>
                  </a:cubicBezTo>
                  <a:cubicBezTo>
                    <a:pt x="149" y="135"/>
                    <a:pt x="164" y="130"/>
                    <a:pt x="171" y="116"/>
                  </a:cubicBezTo>
                  <a:close/>
                </a:path>
              </a:pathLst>
            </a:custGeom>
            <a:solidFill>
              <a:srgbClr val="D14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5" name="íṡļíḍè"/>
            <p:cNvSpPr/>
            <p:nvPr/>
          </p:nvSpPr>
          <p:spPr bwMode="auto">
            <a:xfrm>
              <a:off x="6121400" y="5262563"/>
              <a:ext cx="174625" cy="566738"/>
            </a:xfrm>
            <a:custGeom>
              <a:avLst/>
              <a:gdLst>
                <a:gd name="T0" fmla="*/ 2 w 110"/>
                <a:gd name="T1" fmla="*/ 355 h 357"/>
                <a:gd name="T2" fmla="*/ 89 w 110"/>
                <a:gd name="T3" fmla="*/ 357 h 357"/>
                <a:gd name="T4" fmla="*/ 110 w 110"/>
                <a:gd name="T5" fmla="*/ 23 h 357"/>
                <a:gd name="T6" fmla="*/ 0 w 110"/>
                <a:gd name="T7" fmla="*/ 0 h 357"/>
                <a:gd name="T8" fmla="*/ 2 w 110"/>
                <a:gd name="T9" fmla="*/ 35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357">
                  <a:moveTo>
                    <a:pt x="2" y="355"/>
                  </a:moveTo>
                  <a:lnTo>
                    <a:pt x="89" y="357"/>
                  </a:lnTo>
                  <a:lnTo>
                    <a:pt x="110" y="23"/>
                  </a:lnTo>
                  <a:lnTo>
                    <a:pt x="0" y="0"/>
                  </a:lnTo>
                  <a:lnTo>
                    <a:pt x="2" y="355"/>
                  </a:lnTo>
                  <a:close/>
                </a:path>
              </a:pathLst>
            </a:custGeom>
            <a:solidFill>
              <a:srgbClr val="D14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6" name="ïŝľïde"/>
            <p:cNvSpPr/>
            <p:nvPr/>
          </p:nvSpPr>
          <p:spPr bwMode="auto">
            <a:xfrm>
              <a:off x="5543550" y="4537076"/>
              <a:ext cx="382588" cy="576263"/>
            </a:xfrm>
            <a:custGeom>
              <a:avLst/>
              <a:gdLst>
                <a:gd name="T0" fmla="*/ 0 w 116"/>
                <a:gd name="T1" fmla="*/ 175 h 175"/>
                <a:gd name="T2" fmla="*/ 116 w 116"/>
                <a:gd name="T3" fmla="*/ 175 h 175"/>
                <a:gd name="T4" fmla="*/ 116 w 116"/>
                <a:gd name="T5" fmla="*/ 37 h 175"/>
                <a:gd name="T6" fmla="*/ 94 w 116"/>
                <a:gd name="T7" fmla="*/ 12 h 175"/>
                <a:gd name="T8" fmla="*/ 75 w 116"/>
                <a:gd name="T9" fmla="*/ 6 h 175"/>
                <a:gd name="T10" fmla="*/ 58 w 116"/>
                <a:gd name="T11" fmla="*/ 1 h 175"/>
                <a:gd name="T12" fmla="*/ 48 w 116"/>
                <a:gd name="T13" fmla="*/ 4 h 175"/>
                <a:gd name="T14" fmla="*/ 22 w 116"/>
                <a:gd name="T15" fmla="*/ 12 h 175"/>
                <a:gd name="T16" fmla="*/ 0 w 116"/>
                <a:gd name="T17" fmla="*/ 37 h 175"/>
                <a:gd name="T18" fmla="*/ 0 w 116"/>
                <a:gd name="T1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75">
                  <a:moveTo>
                    <a:pt x="0" y="175"/>
                  </a:moveTo>
                  <a:cubicBezTo>
                    <a:pt x="116" y="175"/>
                    <a:pt x="116" y="175"/>
                    <a:pt x="116" y="175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6" y="24"/>
                    <a:pt x="105" y="16"/>
                    <a:pt x="94" y="12"/>
                  </a:cubicBezTo>
                  <a:cubicBezTo>
                    <a:pt x="88" y="10"/>
                    <a:pt x="81" y="8"/>
                    <a:pt x="75" y="6"/>
                  </a:cubicBezTo>
                  <a:cubicBezTo>
                    <a:pt x="72" y="5"/>
                    <a:pt x="61" y="0"/>
                    <a:pt x="58" y="1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0" y="7"/>
                    <a:pt x="31" y="10"/>
                    <a:pt x="22" y="12"/>
                  </a:cubicBezTo>
                  <a:cubicBezTo>
                    <a:pt x="10" y="16"/>
                    <a:pt x="0" y="24"/>
                    <a:pt x="0" y="37"/>
                  </a:cubicBezTo>
                  <a:lnTo>
                    <a:pt x="0" y="175"/>
                  </a:lnTo>
                  <a:close/>
                </a:path>
              </a:pathLst>
            </a:custGeom>
            <a:solidFill>
              <a:srgbClr val="24C8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7" name="ïṡḻîḑê"/>
            <p:cNvSpPr/>
            <p:nvPr/>
          </p:nvSpPr>
          <p:spPr bwMode="auto">
            <a:xfrm>
              <a:off x="5543550" y="5113338"/>
              <a:ext cx="382588" cy="142875"/>
            </a:xfrm>
            <a:custGeom>
              <a:avLst/>
              <a:gdLst>
                <a:gd name="T0" fmla="*/ 29 w 116"/>
                <a:gd name="T1" fmla="*/ 43 h 43"/>
                <a:gd name="T2" fmla="*/ 87 w 116"/>
                <a:gd name="T3" fmla="*/ 43 h 43"/>
                <a:gd name="T4" fmla="*/ 116 w 116"/>
                <a:gd name="T5" fmla="*/ 14 h 43"/>
                <a:gd name="T6" fmla="*/ 116 w 116"/>
                <a:gd name="T7" fmla="*/ 0 h 43"/>
                <a:gd name="T8" fmla="*/ 0 w 116"/>
                <a:gd name="T9" fmla="*/ 0 h 43"/>
                <a:gd name="T10" fmla="*/ 0 w 116"/>
                <a:gd name="T11" fmla="*/ 14 h 43"/>
                <a:gd name="T12" fmla="*/ 29 w 116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3">
                  <a:moveTo>
                    <a:pt x="29" y="43"/>
                  </a:moveTo>
                  <a:cubicBezTo>
                    <a:pt x="87" y="43"/>
                    <a:pt x="87" y="43"/>
                    <a:pt x="87" y="43"/>
                  </a:cubicBezTo>
                  <a:cubicBezTo>
                    <a:pt x="103" y="43"/>
                    <a:pt x="116" y="30"/>
                    <a:pt x="116" y="14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30"/>
                    <a:pt x="13" y="43"/>
                    <a:pt x="29" y="43"/>
                  </a:cubicBezTo>
                  <a:close/>
                </a:path>
              </a:pathLst>
            </a:custGeom>
            <a:solidFill>
              <a:srgbClr val="FE6A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8" name="îṣļïḋè"/>
            <p:cNvSpPr/>
            <p:nvPr/>
          </p:nvSpPr>
          <p:spPr bwMode="auto">
            <a:xfrm>
              <a:off x="5543550" y="5005388"/>
              <a:ext cx="742950" cy="254000"/>
            </a:xfrm>
            <a:custGeom>
              <a:avLst/>
              <a:gdLst>
                <a:gd name="T0" fmla="*/ 223 w 225"/>
                <a:gd name="T1" fmla="*/ 30 h 77"/>
                <a:gd name="T2" fmla="*/ 223 w 225"/>
                <a:gd name="T3" fmla="*/ 25 h 77"/>
                <a:gd name="T4" fmla="*/ 194 w 225"/>
                <a:gd name="T5" fmla="*/ 2 h 77"/>
                <a:gd name="T6" fmla="*/ 0 w 225"/>
                <a:gd name="T7" fmla="*/ 33 h 77"/>
                <a:gd name="T8" fmla="*/ 42 w 225"/>
                <a:gd name="T9" fmla="*/ 45 h 77"/>
                <a:gd name="T10" fmla="*/ 42 w 225"/>
                <a:gd name="T11" fmla="*/ 50 h 77"/>
                <a:gd name="T12" fmla="*/ 91 w 225"/>
                <a:gd name="T13" fmla="*/ 76 h 77"/>
                <a:gd name="T14" fmla="*/ 200 w 225"/>
                <a:gd name="T15" fmla="*/ 58 h 77"/>
                <a:gd name="T16" fmla="*/ 223 w 225"/>
                <a:gd name="T1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77">
                  <a:moveTo>
                    <a:pt x="223" y="30"/>
                  </a:moveTo>
                  <a:cubicBezTo>
                    <a:pt x="223" y="25"/>
                    <a:pt x="223" y="25"/>
                    <a:pt x="223" y="25"/>
                  </a:cubicBezTo>
                  <a:cubicBezTo>
                    <a:pt x="221" y="11"/>
                    <a:pt x="208" y="0"/>
                    <a:pt x="194" y="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40" y="31"/>
                    <a:pt x="42" y="45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4" y="64"/>
                    <a:pt x="77" y="77"/>
                    <a:pt x="91" y="76"/>
                  </a:cubicBezTo>
                  <a:cubicBezTo>
                    <a:pt x="200" y="58"/>
                    <a:pt x="200" y="58"/>
                    <a:pt x="200" y="58"/>
                  </a:cubicBezTo>
                  <a:cubicBezTo>
                    <a:pt x="215" y="57"/>
                    <a:pt x="225" y="44"/>
                    <a:pt x="223" y="30"/>
                  </a:cubicBezTo>
                  <a:close/>
                </a:path>
              </a:pathLst>
            </a:custGeom>
            <a:solidFill>
              <a:srgbClr val="FE6A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9" name="îs1íďé"/>
            <p:cNvSpPr/>
            <p:nvPr/>
          </p:nvSpPr>
          <p:spPr bwMode="auto">
            <a:xfrm>
              <a:off x="5705475" y="4468813"/>
              <a:ext cx="85725" cy="128588"/>
            </a:xfrm>
            <a:custGeom>
              <a:avLst/>
              <a:gdLst>
                <a:gd name="T0" fmla="*/ 11 w 26"/>
                <a:gd name="T1" fmla="*/ 39 h 39"/>
                <a:gd name="T2" fmla="*/ 11 w 26"/>
                <a:gd name="T3" fmla="*/ 39 h 39"/>
                <a:gd name="T4" fmla="*/ 23 w 26"/>
                <a:gd name="T5" fmla="*/ 28 h 39"/>
                <a:gd name="T6" fmla="*/ 26 w 26"/>
                <a:gd name="T7" fmla="*/ 2 h 39"/>
                <a:gd name="T8" fmla="*/ 3 w 26"/>
                <a:gd name="T9" fmla="*/ 0 h 39"/>
                <a:gd name="T10" fmla="*/ 0 w 26"/>
                <a:gd name="T11" fmla="*/ 26 h 39"/>
                <a:gd name="T12" fmla="*/ 11 w 26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9">
                  <a:moveTo>
                    <a:pt x="11" y="39"/>
                  </a:moveTo>
                  <a:cubicBezTo>
                    <a:pt x="11" y="39"/>
                    <a:pt x="11" y="39"/>
                    <a:pt x="11" y="39"/>
                  </a:cubicBezTo>
                  <a:cubicBezTo>
                    <a:pt x="17" y="39"/>
                    <a:pt x="23" y="35"/>
                    <a:pt x="23" y="28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2"/>
                    <a:pt x="4" y="38"/>
                    <a:pt x="11" y="39"/>
                  </a:cubicBezTo>
                  <a:close/>
                </a:path>
              </a:pathLst>
            </a:custGeom>
            <a:solidFill>
              <a:srgbClr val="FCD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0" name="iṧľîḑe"/>
            <p:cNvSpPr/>
            <p:nvPr/>
          </p:nvSpPr>
          <p:spPr bwMode="auto">
            <a:xfrm>
              <a:off x="5715000" y="4448176"/>
              <a:ext cx="76200" cy="103188"/>
            </a:xfrm>
            <a:custGeom>
              <a:avLst/>
              <a:gdLst>
                <a:gd name="T0" fmla="*/ 1 w 23"/>
                <a:gd name="T1" fmla="*/ 0 h 31"/>
                <a:gd name="T2" fmla="*/ 23 w 23"/>
                <a:gd name="T3" fmla="*/ 2 h 31"/>
                <a:gd name="T4" fmla="*/ 21 w 23"/>
                <a:gd name="T5" fmla="*/ 31 h 31"/>
                <a:gd name="T6" fmla="*/ 0 w 23"/>
                <a:gd name="T7" fmla="*/ 10 h 31"/>
                <a:gd name="T8" fmla="*/ 0 w 23"/>
                <a:gd name="T9" fmla="*/ 3 h 31"/>
                <a:gd name="T10" fmla="*/ 1 w 23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1">
                  <a:moveTo>
                    <a:pt x="1" y="0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1" y="28"/>
                    <a:pt x="1" y="20"/>
                    <a:pt x="0" y="10"/>
                  </a:cubicBezTo>
                  <a:cubicBezTo>
                    <a:pt x="0" y="7"/>
                    <a:pt x="0" y="5"/>
                    <a:pt x="0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C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1" name="ïşlïḍê"/>
            <p:cNvSpPr/>
            <p:nvPr/>
          </p:nvSpPr>
          <p:spPr bwMode="auto">
            <a:xfrm>
              <a:off x="5702300" y="4297363"/>
              <a:ext cx="165100" cy="239713"/>
            </a:xfrm>
            <a:custGeom>
              <a:avLst/>
              <a:gdLst>
                <a:gd name="T0" fmla="*/ 30 w 50"/>
                <a:gd name="T1" fmla="*/ 71 h 73"/>
                <a:gd name="T2" fmla="*/ 36 w 50"/>
                <a:gd name="T3" fmla="*/ 69 h 73"/>
                <a:gd name="T4" fmla="*/ 45 w 50"/>
                <a:gd name="T5" fmla="*/ 53 h 73"/>
                <a:gd name="T6" fmla="*/ 50 w 50"/>
                <a:gd name="T7" fmla="*/ 5 h 73"/>
                <a:gd name="T8" fmla="*/ 5 w 50"/>
                <a:gd name="T9" fmla="*/ 0 h 73"/>
                <a:gd name="T10" fmla="*/ 2 w 50"/>
                <a:gd name="T11" fmla="*/ 25 h 73"/>
                <a:gd name="T12" fmla="*/ 0 w 50"/>
                <a:gd name="T13" fmla="*/ 49 h 73"/>
                <a:gd name="T14" fmla="*/ 30 w 50"/>
                <a:gd name="T15" fmla="*/ 7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73">
                  <a:moveTo>
                    <a:pt x="30" y="71"/>
                  </a:moveTo>
                  <a:cubicBezTo>
                    <a:pt x="32" y="70"/>
                    <a:pt x="34" y="70"/>
                    <a:pt x="36" y="69"/>
                  </a:cubicBezTo>
                  <a:cubicBezTo>
                    <a:pt x="41" y="65"/>
                    <a:pt x="44" y="59"/>
                    <a:pt x="45" y="53"/>
                  </a:cubicBezTo>
                  <a:cubicBezTo>
                    <a:pt x="46" y="49"/>
                    <a:pt x="50" y="5"/>
                    <a:pt x="50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8"/>
                    <a:pt x="3" y="17"/>
                    <a:pt x="2" y="25"/>
                  </a:cubicBezTo>
                  <a:cubicBezTo>
                    <a:pt x="2" y="33"/>
                    <a:pt x="0" y="41"/>
                    <a:pt x="0" y="49"/>
                  </a:cubicBezTo>
                  <a:cubicBezTo>
                    <a:pt x="2" y="62"/>
                    <a:pt x="17" y="73"/>
                    <a:pt x="30" y="71"/>
                  </a:cubicBezTo>
                  <a:close/>
                </a:path>
              </a:pathLst>
            </a:custGeom>
            <a:solidFill>
              <a:srgbClr val="FCD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2" name="îsḷîḓê"/>
            <p:cNvSpPr/>
            <p:nvPr/>
          </p:nvSpPr>
          <p:spPr bwMode="auto">
            <a:xfrm>
              <a:off x="5813425" y="4398963"/>
              <a:ext cx="17463" cy="52388"/>
            </a:xfrm>
            <a:custGeom>
              <a:avLst/>
              <a:gdLst>
                <a:gd name="T0" fmla="*/ 0 w 11"/>
                <a:gd name="T1" fmla="*/ 33 h 33"/>
                <a:gd name="T2" fmla="*/ 0 w 11"/>
                <a:gd name="T3" fmla="*/ 31 h 33"/>
                <a:gd name="T4" fmla="*/ 0 w 11"/>
                <a:gd name="T5" fmla="*/ 27 h 33"/>
                <a:gd name="T6" fmla="*/ 0 w 11"/>
                <a:gd name="T7" fmla="*/ 25 h 33"/>
                <a:gd name="T8" fmla="*/ 0 w 11"/>
                <a:gd name="T9" fmla="*/ 25 h 33"/>
                <a:gd name="T10" fmla="*/ 9 w 11"/>
                <a:gd name="T11" fmla="*/ 27 h 33"/>
                <a:gd name="T12" fmla="*/ 0 w 11"/>
                <a:gd name="T13" fmla="*/ 2 h 33"/>
                <a:gd name="T14" fmla="*/ 0 w 11"/>
                <a:gd name="T15" fmla="*/ 0 h 33"/>
                <a:gd name="T16" fmla="*/ 2 w 11"/>
                <a:gd name="T17" fmla="*/ 2 h 33"/>
                <a:gd name="T18" fmla="*/ 11 w 11"/>
                <a:gd name="T19" fmla="*/ 27 h 33"/>
                <a:gd name="T20" fmla="*/ 11 w 11"/>
                <a:gd name="T21" fmla="*/ 29 h 33"/>
                <a:gd name="T22" fmla="*/ 11 w 11"/>
                <a:gd name="T23" fmla="*/ 29 h 33"/>
                <a:gd name="T24" fmla="*/ 2 w 11"/>
                <a:gd name="T25" fmla="*/ 27 h 33"/>
                <a:gd name="T26" fmla="*/ 2 w 11"/>
                <a:gd name="T27" fmla="*/ 31 h 33"/>
                <a:gd name="T28" fmla="*/ 0 w 11"/>
                <a:gd name="T29" fmla="*/ 33 h 33"/>
                <a:gd name="T30" fmla="*/ 0 w 11"/>
                <a:gd name="T3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33">
                  <a:moveTo>
                    <a:pt x="0" y="33"/>
                  </a:moveTo>
                  <a:lnTo>
                    <a:pt x="0" y="31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9" y="27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11" y="27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2" y="27"/>
                  </a:lnTo>
                  <a:lnTo>
                    <a:pt x="2" y="31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C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3" name="ïsľîďè"/>
            <p:cNvSpPr/>
            <p:nvPr/>
          </p:nvSpPr>
          <p:spPr bwMode="auto">
            <a:xfrm>
              <a:off x="5781675" y="4448176"/>
              <a:ext cx="55563" cy="26988"/>
            </a:xfrm>
            <a:custGeom>
              <a:avLst/>
              <a:gdLst>
                <a:gd name="T0" fmla="*/ 17 w 17"/>
                <a:gd name="T1" fmla="*/ 2 h 8"/>
                <a:gd name="T2" fmla="*/ 8 w 17"/>
                <a:gd name="T3" fmla="*/ 8 h 8"/>
                <a:gd name="T4" fmla="*/ 0 w 17"/>
                <a:gd name="T5" fmla="*/ 0 h 8"/>
                <a:gd name="T6" fmla="*/ 17 w 17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17" y="2"/>
                  </a:moveTo>
                  <a:cubicBezTo>
                    <a:pt x="16" y="5"/>
                    <a:pt x="12" y="8"/>
                    <a:pt x="8" y="8"/>
                  </a:cubicBezTo>
                  <a:cubicBezTo>
                    <a:pt x="4" y="7"/>
                    <a:pt x="1" y="4"/>
                    <a:pt x="0" y="0"/>
                  </a:cubicBezTo>
                  <a:lnTo>
                    <a:pt x="17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4" name="íṣ1iḓè"/>
            <p:cNvSpPr/>
            <p:nvPr/>
          </p:nvSpPr>
          <p:spPr bwMode="auto">
            <a:xfrm>
              <a:off x="5470525" y="4606926"/>
              <a:ext cx="192088" cy="349250"/>
            </a:xfrm>
            <a:custGeom>
              <a:avLst/>
              <a:gdLst>
                <a:gd name="T0" fmla="*/ 11 w 58"/>
                <a:gd name="T1" fmla="*/ 104 h 106"/>
                <a:gd name="T2" fmla="*/ 8 w 58"/>
                <a:gd name="T3" fmla="*/ 103 h 106"/>
                <a:gd name="T4" fmla="*/ 3 w 58"/>
                <a:gd name="T5" fmla="*/ 84 h 106"/>
                <a:gd name="T6" fmla="*/ 24 w 58"/>
                <a:gd name="T7" fmla="*/ 12 h 106"/>
                <a:gd name="T8" fmla="*/ 43 w 58"/>
                <a:gd name="T9" fmla="*/ 3 h 106"/>
                <a:gd name="T10" fmla="*/ 46 w 58"/>
                <a:gd name="T11" fmla="*/ 4 h 106"/>
                <a:gd name="T12" fmla="*/ 55 w 58"/>
                <a:gd name="T13" fmla="*/ 23 h 106"/>
                <a:gd name="T14" fmla="*/ 26 w 58"/>
                <a:gd name="T15" fmla="*/ 92 h 106"/>
                <a:gd name="T16" fmla="*/ 11 w 58"/>
                <a:gd name="T17" fmla="*/ 10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06">
                  <a:moveTo>
                    <a:pt x="11" y="104"/>
                  </a:moveTo>
                  <a:cubicBezTo>
                    <a:pt x="8" y="103"/>
                    <a:pt x="8" y="103"/>
                    <a:pt x="8" y="103"/>
                  </a:cubicBezTo>
                  <a:cubicBezTo>
                    <a:pt x="0" y="100"/>
                    <a:pt x="0" y="92"/>
                    <a:pt x="3" y="84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7" y="4"/>
                    <a:pt x="35" y="0"/>
                    <a:pt x="43" y="3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54" y="6"/>
                    <a:pt x="58" y="15"/>
                    <a:pt x="55" y="23"/>
                  </a:cubicBezTo>
                  <a:cubicBezTo>
                    <a:pt x="26" y="92"/>
                    <a:pt x="26" y="92"/>
                    <a:pt x="26" y="92"/>
                  </a:cubicBezTo>
                  <a:cubicBezTo>
                    <a:pt x="23" y="100"/>
                    <a:pt x="19" y="106"/>
                    <a:pt x="11" y="104"/>
                  </a:cubicBezTo>
                  <a:close/>
                </a:path>
              </a:pathLst>
            </a:custGeom>
            <a:solidFill>
              <a:srgbClr val="FCD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5" name="íṡḷïḑè"/>
            <p:cNvSpPr/>
            <p:nvPr/>
          </p:nvSpPr>
          <p:spPr bwMode="auto">
            <a:xfrm>
              <a:off x="5513388" y="4857751"/>
              <a:ext cx="336550" cy="101600"/>
            </a:xfrm>
            <a:custGeom>
              <a:avLst/>
              <a:gdLst>
                <a:gd name="T0" fmla="*/ 212 w 212"/>
                <a:gd name="T1" fmla="*/ 31 h 64"/>
                <a:gd name="T2" fmla="*/ 208 w 212"/>
                <a:gd name="T3" fmla="*/ 64 h 64"/>
                <a:gd name="T4" fmla="*/ 0 w 212"/>
                <a:gd name="T5" fmla="*/ 58 h 64"/>
                <a:gd name="T6" fmla="*/ 4 w 212"/>
                <a:gd name="T7" fmla="*/ 0 h 64"/>
                <a:gd name="T8" fmla="*/ 212 w 212"/>
                <a:gd name="T9" fmla="*/ 3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64">
                  <a:moveTo>
                    <a:pt x="212" y="31"/>
                  </a:moveTo>
                  <a:lnTo>
                    <a:pt x="208" y="64"/>
                  </a:lnTo>
                  <a:lnTo>
                    <a:pt x="0" y="58"/>
                  </a:lnTo>
                  <a:lnTo>
                    <a:pt x="4" y="0"/>
                  </a:lnTo>
                  <a:lnTo>
                    <a:pt x="212" y="31"/>
                  </a:lnTo>
                  <a:close/>
                </a:path>
              </a:pathLst>
            </a:custGeom>
            <a:solidFill>
              <a:srgbClr val="FCD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6" name="ïṡḻïḓé"/>
            <p:cNvSpPr/>
            <p:nvPr/>
          </p:nvSpPr>
          <p:spPr bwMode="auto">
            <a:xfrm>
              <a:off x="5824538" y="4906963"/>
              <a:ext cx="134938" cy="104775"/>
            </a:xfrm>
            <a:custGeom>
              <a:avLst/>
              <a:gdLst>
                <a:gd name="T0" fmla="*/ 1 w 41"/>
                <a:gd name="T1" fmla="*/ 7 h 32"/>
                <a:gd name="T2" fmla="*/ 3 w 41"/>
                <a:gd name="T3" fmla="*/ 14 h 32"/>
                <a:gd name="T4" fmla="*/ 11 w 41"/>
                <a:gd name="T5" fmla="*/ 23 h 32"/>
                <a:gd name="T6" fmla="*/ 26 w 41"/>
                <a:gd name="T7" fmla="*/ 30 h 32"/>
                <a:gd name="T8" fmla="*/ 34 w 41"/>
                <a:gd name="T9" fmla="*/ 32 h 32"/>
                <a:gd name="T10" fmla="*/ 38 w 41"/>
                <a:gd name="T11" fmla="*/ 32 h 32"/>
                <a:gd name="T12" fmla="*/ 38 w 41"/>
                <a:gd name="T13" fmla="*/ 32 h 32"/>
                <a:gd name="T14" fmla="*/ 40 w 41"/>
                <a:gd name="T15" fmla="*/ 28 h 32"/>
                <a:gd name="T16" fmla="*/ 39 w 41"/>
                <a:gd name="T17" fmla="*/ 26 h 32"/>
                <a:gd name="T18" fmla="*/ 35 w 41"/>
                <a:gd name="T19" fmla="*/ 19 h 32"/>
                <a:gd name="T20" fmla="*/ 8 w 41"/>
                <a:gd name="T21" fmla="*/ 0 h 32"/>
                <a:gd name="T22" fmla="*/ 1 w 41"/>
                <a:gd name="T23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32">
                  <a:moveTo>
                    <a:pt x="1" y="7"/>
                  </a:moveTo>
                  <a:cubicBezTo>
                    <a:pt x="0" y="8"/>
                    <a:pt x="3" y="13"/>
                    <a:pt x="3" y="14"/>
                  </a:cubicBezTo>
                  <a:cubicBezTo>
                    <a:pt x="5" y="18"/>
                    <a:pt x="8" y="21"/>
                    <a:pt x="11" y="23"/>
                  </a:cubicBezTo>
                  <a:cubicBezTo>
                    <a:pt x="15" y="26"/>
                    <a:pt x="20" y="29"/>
                    <a:pt x="26" y="30"/>
                  </a:cubicBezTo>
                  <a:cubicBezTo>
                    <a:pt x="28" y="31"/>
                    <a:pt x="31" y="32"/>
                    <a:pt x="34" y="32"/>
                  </a:cubicBezTo>
                  <a:cubicBezTo>
                    <a:pt x="35" y="32"/>
                    <a:pt x="37" y="32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40" y="31"/>
                    <a:pt x="41" y="29"/>
                    <a:pt x="40" y="28"/>
                  </a:cubicBezTo>
                  <a:cubicBezTo>
                    <a:pt x="40" y="27"/>
                    <a:pt x="39" y="26"/>
                    <a:pt x="39" y="26"/>
                  </a:cubicBezTo>
                  <a:cubicBezTo>
                    <a:pt x="38" y="24"/>
                    <a:pt x="36" y="21"/>
                    <a:pt x="35" y="19"/>
                  </a:cubicBezTo>
                  <a:cubicBezTo>
                    <a:pt x="30" y="11"/>
                    <a:pt x="17" y="1"/>
                    <a:pt x="8" y="0"/>
                  </a:cubicBezTo>
                  <a:cubicBezTo>
                    <a:pt x="2" y="4"/>
                    <a:pt x="7" y="3"/>
                    <a:pt x="1" y="7"/>
                  </a:cubicBezTo>
                  <a:close/>
                </a:path>
              </a:pathLst>
            </a:custGeom>
            <a:solidFill>
              <a:srgbClr val="FCD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7" name="íṣlîḋe"/>
            <p:cNvSpPr/>
            <p:nvPr/>
          </p:nvSpPr>
          <p:spPr bwMode="auto">
            <a:xfrm>
              <a:off x="5480050" y="4594226"/>
              <a:ext cx="192088" cy="246063"/>
            </a:xfrm>
            <a:custGeom>
              <a:avLst/>
              <a:gdLst>
                <a:gd name="T0" fmla="*/ 52 w 58"/>
                <a:gd name="T1" fmla="*/ 5 h 75"/>
                <a:gd name="T2" fmla="*/ 54 w 58"/>
                <a:gd name="T3" fmla="*/ 42 h 75"/>
                <a:gd name="T4" fmla="*/ 37 w 58"/>
                <a:gd name="T5" fmla="*/ 75 h 75"/>
                <a:gd name="T6" fmla="*/ 0 w 58"/>
                <a:gd name="T7" fmla="*/ 70 h 75"/>
                <a:gd name="T8" fmla="*/ 17 w 58"/>
                <a:gd name="T9" fmla="*/ 23 h 75"/>
                <a:gd name="T10" fmla="*/ 26 w 58"/>
                <a:gd name="T11" fmla="*/ 6 h 75"/>
                <a:gd name="T12" fmla="*/ 52 w 58"/>
                <a:gd name="T13" fmla="*/ 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5">
                  <a:moveTo>
                    <a:pt x="52" y="5"/>
                  </a:moveTo>
                  <a:cubicBezTo>
                    <a:pt x="58" y="16"/>
                    <a:pt x="58" y="30"/>
                    <a:pt x="54" y="42"/>
                  </a:cubicBezTo>
                  <a:cubicBezTo>
                    <a:pt x="51" y="54"/>
                    <a:pt x="44" y="65"/>
                    <a:pt x="37" y="75"/>
                  </a:cubicBezTo>
                  <a:cubicBezTo>
                    <a:pt x="25" y="73"/>
                    <a:pt x="13" y="71"/>
                    <a:pt x="0" y="70"/>
                  </a:cubicBezTo>
                  <a:cubicBezTo>
                    <a:pt x="5" y="54"/>
                    <a:pt x="11" y="38"/>
                    <a:pt x="17" y="23"/>
                  </a:cubicBezTo>
                  <a:cubicBezTo>
                    <a:pt x="19" y="17"/>
                    <a:pt x="22" y="11"/>
                    <a:pt x="26" y="6"/>
                  </a:cubicBezTo>
                  <a:cubicBezTo>
                    <a:pt x="33" y="0"/>
                    <a:pt x="44" y="1"/>
                    <a:pt x="52" y="5"/>
                  </a:cubicBezTo>
                  <a:close/>
                </a:path>
              </a:pathLst>
            </a:custGeom>
            <a:solidFill>
              <a:srgbClr val="24C8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8" name="ïşliḓê"/>
            <p:cNvSpPr/>
            <p:nvPr/>
          </p:nvSpPr>
          <p:spPr bwMode="auto">
            <a:xfrm>
              <a:off x="5846763" y="5011738"/>
              <a:ext cx="161925" cy="33338"/>
            </a:xfrm>
            <a:custGeom>
              <a:avLst/>
              <a:gdLst>
                <a:gd name="T0" fmla="*/ 0 w 102"/>
                <a:gd name="T1" fmla="*/ 17 h 21"/>
                <a:gd name="T2" fmla="*/ 83 w 102"/>
                <a:gd name="T3" fmla="*/ 21 h 21"/>
                <a:gd name="T4" fmla="*/ 102 w 102"/>
                <a:gd name="T5" fmla="*/ 0 h 21"/>
                <a:gd name="T6" fmla="*/ 0 w 102"/>
                <a:gd name="T7" fmla="*/ 4 h 21"/>
                <a:gd name="T8" fmla="*/ 0 w 102"/>
                <a:gd name="T9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">
                  <a:moveTo>
                    <a:pt x="0" y="17"/>
                  </a:moveTo>
                  <a:lnTo>
                    <a:pt x="83" y="21"/>
                  </a:lnTo>
                  <a:lnTo>
                    <a:pt x="102" y="0"/>
                  </a:lnTo>
                  <a:lnTo>
                    <a:pt x="0" y="4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9F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9" name="iṣḻidê"/>
            <p:cNvSpPr/>
            <p:nvPr/>
          </p:nvSpPr>
          <p:spPr bwMode="auto">
            <a:xfrm>
              <a:off x="5846763" y="5005388"/>
              <a:ext cx="158750" cy="19050"/>
            </a:xfrm>
            <a:custGeom>
              <a:avLst/>
              <a:gdLst>
                <a:gd name="T0" fmla="*/ 100 w 100"/>
                <a:gd name="T1" fmla="*/ 12 h 12"/>
                <a:gd name="T2" fmla="*/ 0 w 100"/>
                <a:gd name="T3" fmla="*/ 12 h 12"/>
                <a:gd name="T4" fmla="*/ 0 w 100"/>
                <a:gd name="T5" fmla="*/ 8 h 12"/>
                <a:gd name="T6" fmla="*/ 100 w 100"/>
                <a:gd name="T7" fmla="*/ 0 h 12"/>
                <a:gd name="T8" fmla="*/ 100 w 100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2">
                  <a:moveTo>
                    <a:pt x="100" y="12"/>
                  </a:moveTo>
                  <a:lnTo>
                    <a:pt x="0" y="12"/>
                  </a:lnTo>
                  <a:lnTo>
                    <a:pt x="0" y="8"/>
                  </a:lnTo>
                  <a:lnTo>
                    <a:pt x="100" y="0"/>
                  </a:lnTo>
                  <a:lnTo>
                    <a:pt x="100" y="12"/>
                  </a:lnTo>
                  <a:close/>
                </a:path>
              </a:pathLst>
            </a:custGeom>
            <a:solidFill>
              <a:srgbClr val="E9F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0" name="ïŝliḑe"/>
            <p:cNvSpPr/>
            <p:nvPr/>
          </p:nvSpPr>
          <p:spPr bwMode="auto">
            <a:xfrm>
              <a:off x="5978525" y="4745038"/>
              <a:ext cx="419100" cy="300038"/>
            </a:xfrm>
            <a:custGeom>
              <a:avLst/>
              <a:gdLst>
                <a:gd name="T0" fmla="*/ 0 w 264"/>
                <a:gd name="T1" fmla="*/ 189 h 189"/>
                <a:gd name="T2" fmla="*/ 225 w 264"/>
                <a:gd name="T3" fmla="*/ 164 h 189"/>
                <a:gd name="T4" fmla="*/ 264 w 264"/>
                <a:gd name="T5" fmla="*/ 0 h 189"/>
                <a:gd name="T6" fmla="*/ 46 w 264"/>
                <a:gd name="T7" fmla="*/ 0 h 189"/>
                <a:gd name="T8" fmla="*/ 0 w 264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89">
                  <a:moveTo>
                    <a:pt x="0" y="189"/>
                  </a:moveTo>
                  <a:lnTo>
                    <a:pt x="225" y="164"/>
                  </a:lnTo>
                  <a:lnTo>
                    <a:pt x="264" y="0"/>
                  </a:lnTo>
                  <a:lnTo>
                    <a:pt x="46" y="0"/>
                  </a:lnTo>
                  <a:lnTo>
                    <a:pt x="0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1" name="iṧľíďè"/>
            <p:cNvSpPr/>
            <p:nvPr/>
          </p:nvSpPr>
          <p:spPr bwMode="auto">
            <a:xfrm>
              <a:off x="5662613" y="4198938"/>
              <a:ext cx="263525" cy="227013"/>
            </a:xfrm>
            <a:custGeom>
              <a:avLst/>
              <a:gdLst>
                <a:gd name="T0" fmla="*/ 79 w 80"/>
                <a:gd name="T1" fmla="*/ 37 h 69"/>
                <a:gd name="T2" fmla="*/ 58 w 80"/>
                <a:gd name="T3" fmla="*/ 16 h 69"/>
                <a:gd name="T4" fmla="*/ 19 w 80"/>
                <a:gd name="T5" fmla="*/ 22 h 69"/>
                <a:gd name="T6" fmla="*/ 5 w 80"/>
                <a:gd name="T7" fmla="*/ 22 h 69"/>
                <a:gd name="T8" fmla="*/ 5 w 80"/>
                <a:gd name="T9" fmla="*/ 46 h 69"/>
                <a:gd name="T10" fmla="*/ 1 w 80"/>
                <a:gd name="T11" fmla="*/ 61 h 69"/>
                <a:gd name="T12" fmla="*/ 12 w 80"/>
                <a:gd name="T13" fmla="*/ 69 h 69"/>
                <a:gd name="T14" fmla="*/ 21 w 80"/>
                <a:gd name="T15" fmla="*/ 60 h 69"/>
                <a:gd name="T16" fmla="*/ 21 w 80"/>
                <a:gd name="T17" fmla="*/ 50 h 69"/>
                <a:gd name="T18" fmla="*/ 27 w 80"/>
                <a:gd name="T19" fmla="*/ 45 h 69"/>
                <a:gd name="T20" fmla="*/ 36 w 80"/>
                <a:gd name="T21" fmla="*/ 52 h 69"/>
                <a:gd name="T22" fmla="*/ 63 w 80"/>
                <a:gd name="T23" fmla="*/ 58 h 69"/>
                <a:gd name="T24" fmla="*/ 79 w 80"/>
                <a:gd name="T25" fmla="*/ 3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69">
                  <a:moveTo>
                    <a:pt x="79" y="37"/>
                  </a:moveTo>
                  <a:cubicBezTo>
                    <a:pt x="77" y="25"/>
                    <a:pt x="67" y="21"/>
                    <a:pt x="58" y="16"/>
                  </a:cubicBezTo>
                  <a:cubicBezTo>
                    <a:pt x="46" y="11"/>
                    <a:pt x="22" y="0"/>
                    <a:pt x="19" y="22"/>
                  </a:cubicBezTo>
                  <a:cubicBezTo>
                    <a:pt x="14" y="19"/>
                    <a:pt x="9" y="18"/>
                    <a:pt x="5" y="22"/>
                  </a:cubicBezTo>
                  <a:cubicBezTo>
                    <a:pt x="0" y="26"/>
                    <a:pt x="6" y="39"/>
                    <a:pt x="5" y="46"/>
                  </a:cubicBezTo>
                  <a:cubicBezTo>
                    <a:pt x="4" y="51"/>
                    <a:pt x="1" y="56"/>
                    <a:pt x="1" y="61"/>
                  </a:cubicBezTo>
                  <a:cubicBezTo>
                    <a:pt x="2" y="65"/>
                    <a:pt x="7" y="69"/>
                    <a:pt x="12" y="69"/>
                  </a:cubicBezTo>
                  <a:cubicBezTo>
                    <a:pt x="16" y="69"/>
                    <a:pt x="21" y="65"/>
                    <a:pt x="21" y="60"/>
                  </a:cubicBezTo>
                  <a:cubicBezTo>
                    <a:pt x="21" y="57"/>
                    <a:pt x="20" y="53"/>
                    <a:pt x="21" y="50"/>
                  </a:cubicBezTo>
                  <a:cubicBezTo>
                    <a:pt x="23" y="48"/>
                    <a:pt x="25" y="47"/>
                    <a:pt x="27" y="45"/>
                  </a:cubicBezTo>
                  <a:cubicBezTo>
                    <a:pt x="27" y="45"/>
                    <a:pt x="33" y="50"/>
                    <a:pt x="36" y="52"/>
                  </a:cubicBezTo>
                  <a:cubicBezTo>
                    <a:pt x="44" y="58"/>
                    <a:pt x="54" y="60"/>
                    <a:pt x="63" y="58"/>
                  </a:cubicBezTo>
                  <a:cubicBezTo>
                    <a:pt x="73" y="56"/>
                    <a:pt x="80" y="48"/>
                    <a:pt x="79" y="37"/>
                  </a:cubicBezTo>
                  <a:close/>
                </a:path>
              </a:pathLst>
            </a:custGeom>
            <a:solidFill>
              <a:srgbClr val="0068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2" name="išlïdè"/>
            <p:cNvSpPr/>
            <p:nvPr/>
          </p:nvSpPr>
          <p:spPr bwMode="auto">
            <a:xfrm>
              <a:off x="7216775" y="5143501"/>
              <a:ext cx="1128713" cy="520700"/>
            </a:xfrm>
            <a:custGeom>
              <a:avLst/>
              <a:gdLst>
                <a:gd name="T0" fmla="*/ 37 w 711"/>
                <a:gd name="T1" fmla="*/ 328 h 328"/>
                <a:gd name="T2" fmla="*/ 0 w 711"/>
                <a:gd name="T3" fmla="*/ 114 h 328"/>
                <a:gd name="T4" fmla="*/ 673 w 711"/>
                <a:gd name="T5" fmla="*/ 0 h 328"/>
                <a:gd name="T6" fmla="*/ 711 w 711"/>
                <a:gd name="T7" fmla="*/ 214 h 328"/>
                <a:gd name="T8" fmla="*/ 37 w 711"/>
                <a:gd name="T9" fmla="*/ 3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1" h="328">
                  <a:moveTo>
                    <a:pt x="37" y="328"/>
                  </a:moveTo>
                  <a:lnTo>
                    <a:pt x="0" y="114"/>
                  </a:lnTo>
                  <a:lnTo>
                    <a:pt x="673" y="0"/>
                  </a:lnTo>
                  <a:lnTo>
                    <a:pt x="711" y="214"/>
                  </a:lnTo>
                  <a:lnTo>
                    <a:pt x="37" y="328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3" name="iŝľïḋê"/>
            <p:cNvSpPr/>
            <p:nvPr/>
          </p:nvSpPr>
          <p:spPr bwMode="auto">
            <a:xfrm>
              <a:off x="7216775" y="5143501"/>
              <a:ext cx="1128713" cy="520700"/>
            </a:xfrm>
            <a:custGeom>
              <a:avLst/>
              <a:gdLst>
                <a:gd name="T0" fmla="*/ 37 w 711"/>
                <a:gd name="T1" fmla="*/ 328 h 328"/>
                <a:gd name="T2" fmla="*/ 0 w 711"/>
                <a:gd name="T3" fmla="*/ 114 h 328"/>
                <a:gd name="T4" fmla="*/ 673 w 711"/>
                <a:gd name="T5" fmla="*/ 0 h 328"/>
                <a:gd name="T6" fmla="*/ 711 w 711"/>
                <a:gd name="T7" fmla="*/ 214 h 328"/>
                <a:gd name="T8" fmla="*/ 37 w 711"/>
                <a:gd name="T9" fmla="*/ 3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1" h="328">
                  <a:moveTo>
                    <a:pt x="37" y="328"/>
                  </a:moveTo>
                  <a:lnTo>
                    <a:pt x="0" y="114"/>
                  </a:lnTo>
                  <a:lnTo>
                    <a:pt x="673" y="0"/>
                  </a:lnTo>
                  <a:lnTo>
                    <a:pt x="711" y="214"/>
                  </a:lnTo>
                  <a:lnTo>
                    <a:pt x="37" y="3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4" name="i$ļiḑe"/>
            <p:cNvSpPr/>
            <p:nvPr/>
          </p:nvSpPr>
          <p:spPr bwMode="auto">
            <a:xfrm>
              <a:off x="7081838" y="5324476"/>
              <a:ext cx="193675" cy="366713"/>
            </a:xfrm>
            <a:custGeom>
              <a:avLst/>
              <a:gdLst>
                <a:gd name="T0" fmla="*/ 39 w 122"/>
                <a:gd name="T1" fmla="*/ 231 h 231"/>
                <a:gd name="T2" fmla="*/ 0 w 122"/>
                <a:gd name="T3" fmla="*/ 15 h 231"/>
                <a:gd name="T4" fmla="*/ 85 w 122"/>
                <a:gd name="T5" fmla="*/ 0 h 231"/>
                <a:gd name="T6" fmla="*/ 122 w 122"/>
                <a:gd name="T7" fmla="*/ 214 h 231"/>
                <a:gd name="T8" fmla="*/ 39 w 122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231">
                  <a:moveTo>
                    <a:pt x="39" y="231"/>
                  </a:moveTo>
                  <a:lnTo>
                    <a:pt x="0" y="15"/>
                  </a:lnTo>
                  <a:lnTo>
                    <a:pt x="85" y="0"/>
                  </a:lnTo>
                  <a:lnTo>
                    <a:pt x="122" y="214"/>
                  </a:lnTo>
                  <a:lnTo>
                    <a:pt x="39" y="231"/>
                  </a:lnTo>
                  <a:close/>
                </a:path>
              </a:pathLst>
            </a:custGeom>
            <a:solidFill>
              <a:srgbClr val="0068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5" name="íṥlïďe"/>
            <p:cNvSpPr/>
            <p:nvPr/>
          </p:nvSpPr>
          <p:spPr bwMode="auto">
            <a:xfrm>
              <a:off x="7081838" y="5324476"/>
              <a:ext cx="193675" cy="366713"/>
            </a:xfrm>
            <a:custGeom>
              <a:avLst/>
              <a:gdLst>
                <a:gd name="T0" fmla="*/ 39 w 122"/>
                <a:gd name="T1" fmla="*/ 231 h 231"/>
                <a:gd name="T2" fmla="*/ 0 w 122"/>
                <a:gd name="T3" fmla="*/ 15 h 231"/>
                <a:gd name="T4" fmla="*/ 85 w 122"/>
                <a:gd name="T5" fmla="*/ 0 h 231"/>
                <a:gd name="T6" fmla="*/ 122 w 122"/>
                <a:gd name="T7" fmla="*/ 214 h 231"/>
                <a:gd name="T8" fmla="*/ 39 w 122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231">
                  <a:moveTo>
                    <a:pt x="39" y="231"/>
                  </a:moveTo>
                  <a:lnTo>
                    <a:pt x="0" y="15"/>
                  </a:lnTo>
                  <a:lnTo>
                    <a:pt x="85" y="0"/>
                  </a:lnTo>
                  <a:lnTo>
                    <a:pt x="122" y="214"/>
                  </a:lnTo>
                  <a:lnTo>
                    <a:pt x="39" y="2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6" name="íṩḻiḓè"/>
            <p:cNvSpPr/>
            <p:nvPr/>
          </p:nvSpPr>
          <p:spPr bwMode="auto">
            <a:xfrm>
              <a:off x="6831013" y="5348288"/>
              <a:ext cx="312738" cy="385763"/>
            </a:xfrm>
            <a:custGeom>
              <a:avLst/>
              <a:gdLst>
                <a:gd name="T0" fmla="*/ 39 w 197"/>
                <a:gd name="T1" fmla="*/ 243 h 243"/>
                <a:gd name="T2" fmla="*/ 0 w 197"/>
                <a:gd name="T3" fmla="*/ 29 h 243"/>
                <a:gd name="T4" fmla="*/ 158 w 197"/>
                <a:gd name="T5" fmla="*/ 0 h 243"/>
                <a:gd name="T6" fmla="*/ 197 w 197"/>
                <a:gd name="T7" fmla="*/ 216 h 243"/>
                <a:gd name="T8" fmla="*/ 39 w 197"/>
                <a:gd name="T9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43">
                  <a:moveTo>
                    <a:pt x="39" y="243"/>
                  </a:moveTo>
                  <a:lnTo>
                    <a:pt x="0" y="29"/>
                  </a:lnTo>
                  <a:lnTo>
                    <a:pt x="158" y="0"/>
                  </a:lnTo>
                  <a:lnTo>
                    <a:pt x="197" y="216"/>
                  </a:lnTo>
                  <a:lnTo>
                    <a:pt x="39" y="243"/>
                  </a:lnTo>
                  <a:close/>
                </a:path>
              </a:pathLst>
            </a:custGeom>
            <a:solidFill>
              <a:srgbClr val="A3C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7" name="îś1ïdê"/>
            <p:cNvSpPr/>
            <p:nvPr/>
          </p:nvSpPr>
          <p:spPr bwMode="auto">
            <a:xfrm>
              <a:off x="6831013" y="5348288"/>
              <a:ext cx="312738" cy="385763"/>
            </a:xfrm>
            <a:custGeom>
              <a:avLst/>
              <a:gdLst>
                <a:gd name="T0" fmla="*/ 39 w 197"/>
                <a:gd name="T1" fmla="*/ 243 h 243"/>
                <a:gd name="T2" fmla="*/ 0 w 197"/>
                <a:gd name="T3" fmla="*/ 29 h 243"/>
                <a:gd name="T4" fmla="*/ 158 w 197"/>
                <a:gd name="T5" fmla="*/ 0 h 243"/>
                <a:gd name="T6" fmla="*/ 197 w 197"/>
                <a:gd name="T7" fmla="*/ 216 h 243"/>
                <a:gd name="T8" fmla="*/ 39 w 197"/>
                <a:gd name="T9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43">
                  <a:moveTo>
                    <a:pt x="39" y="243"/>
                  </a:moveTo>
                  <a:lnTo>
                    <a:pt x="0" y="29"/>
                  </a:lnTo>
                  <a:lnTo>
                    <a:pt x="158" y="0"/>
                  </a:lnTo>
                  <a:lnTo>
                    <a:pt x="197" y="216"/>
                  </a:lnTo>
                  <a:lnTo>
                    <a:pt x="39" y="2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8" name="íśľídè"/>
            <p:cNvSpPr/>
            <p:nvPr/>
          </p:nvSpPr>
          <p:spPr bwMode="auto">
            <a:xfrm>
              <a:off x="7008813" y="5338763"/>
              <a:ext cx="198438" cy="365125"/>
            </a:xfrm>
            <a:custGeom>
              <a:avLst/>
              <a:gdLst>
                <a:gd name="T0" fmla="*/ 21 w 60"/>
                <a:gd name="T1" fmla="*/ 4 h 111"/>
                <a:gd name="T2" fmla="*/ 39 w 60"/>
                <a:gd name="T3" fmla="*/ 107 h 111"/>
                <a:gd name="T4" fmla="*/ 21 w 60"/>
                <a:gd name="T5" fmla="*/ 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111">
                  <a:moveTo>
                    <a:pt x="21" y="4"/>
                  </a:moveTo>
                  <a:cubicBezTo>
                    <a:pt x="42" y="0"/>
                    <a:pt x="60" y="103"/>
                    <a:pt x="39" y="107"/>
                  </a:cubicBezTo>
                  <a:cubicBezTo>
                    <a:pt x="18" y="111"/>
                    <a:pt x="0" y="7"/>
                    <a:pt x="21" y="4"/>
                  </a:cubicBezTo>
                </a:path>
              </a:pathLst>
            </a:custGeom>
            <a:solidFill>
              <a:srgbClr val="A3C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9" name="îşľíďè"/>
            <p:cNvSpPr/>
            <p:nvPr/>
          </p:nvSpPr>
          <p:spPr bwMode="auto">
            <a:xfrm>
              <a:off x="7143750" y="5311776"/>
              <a:ext cx="201613" cy="365125"/>
            </a:xfrm>
            <a:custGeom>
              <a:avLst/>
              <a:gdLst>
                <a:gd name="T0" fmla="*/ 21 w 61"/>
                <a:gd name="T1" fmla="*/ 4 h 111"/>
                <a:gd name="T2" fmla="*/ 40 w 61"/>
                <a:gd name="T3" fmla="*/ 107 h 111"/>
                <a:gd name="T4" fmla="*/ 21 w 61"/>
                <a:gd name="T5" fmla="*/ 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" h="111">
                  <a:moveTo>
                    <a:pt x="21" y="4"/>
                  </a:moveTo>
                  <a:cubicBezTo>
                    <a:pt x="42" y="0"/>
                    <a:pt x="61" y="104"/>
                    <a:pt x="40" y="107"/>
                  </a:cubicBezTo>
                  <a:cubicBezTo>
                    <a:pt x="19" y="111"/>
                    <a:pt x="0" y="8"/>
                    <a:pt x="21" y="4"/>
                  </a:cubicBezTo>
                </a:path>
              </a:pathLst>
            </a:custGeom>
            <a:solidFill>
              <a:srgbClr val="0068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0" name="íş1ídè"/>
            <p:cNvSpPr/>
            <p:nvPr/>
          </p:nvSpPr>
          <p:spPr bwMode="auto">
            <a:xfrm>
              <a:off x="8285163" y="5143501"/>
              <a:ext cx="327025" cy="339725"/>
            </a:xfrm>
            <a:custGeom>
              <a:avLst/>
              <a:gdLst>
                <a:gd name="T0" fmla="*/ 38 w 206"/>
                <a:gd name="T1" fmla="*/ 214 h 214"/>
                <a:gd name="T2" fmla="*/ 0 w 206"/>
                <a:gd name="T3" fmla="*/ 0 h 214"/>
                <a:gd name="T4" fmla="*/ 206 w 206"/>
                <a:gd name="T5" fmla="*/ 79 h 214"/>
                <a:gd name="T6" fmla="*/ 38 w 206"/>
                <a:gd name="T7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214">
                  <a:moveTo>
                    <a:pt x="38" y="214"/>
                  </a:moveTo>
                  <a:lnTo>
                    <a:pt x="0" y="0"/>
                  </a:lnTo>
                  <a:lnTo>
                    <a:pt x="206" y="79"/>
                  </a:lnTo>
                  <a:lnTo>
                    <a:pt x="38" y="214"/>
                  </a:lnTo>
                  <a:close/>
                </a:path>
              </a:pathLst>
            </a:custGeom>
            <a:solidFill>
              <a:srgbClr val="FCD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1" name="iSḻíḑé"/>
            <p:cNvSpPr/>
            <p:nvPr/>
          </p:nvSpPr>
          <p:spPr bwMode="auto">
            <a:xfrm>
              <a:off x="8285163" y="5143501"/>
              <a:ext cx="327025" cy="339725"/>
            </a:xfrm>
            <a:custGeom>
              <a:avLst/>
              <a:gdLst>
                <a:gd name="T0" fmla="*/ 38 w 206"/>
                <a:gd name="T1" fmla="*/ 214 h 214"/>
                <a:gd name="T2" fmla="*/ 0 w 206"/>
                <a:gd name="T3" fmla="*/ 0 h 214"/>
                <a:gd name="T4" fmla="*/ 206 w 206"/>
                <a:gd name="T5" fmla="*/ 79 h 214"/>
                <a:gd name="T6" fmla="*/ 38 w 206"/>
                <a:gd name="T7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214">
                  <a:moveTo>
                    <a:pt x="38" y="214"/>
                  </a:moveTo>
                  <a:lnTo>
                    <a:pt x="0" y="0"/>
                  </a:lnTo>
                  <a:lnTo>
                    <a:pt x="206" y="79"/>
                  </a:lnTo>
                  <a:lnTo>
                    <a:pt x="38" y="2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2" name="íšḻïḋe"/>
            <p:cNvSpPr/>
            <p:nvPr/>
          </p:nvSpPr>
          <p:spPr bwMode="auto">
            <a:xfrm>
              <a:off x="8205788" y="5133976"/>
              <a:ext cx="198438" cy="361950"/>
            </a:xfrm>
            <a:custGeom>
              <a:avLst/>
              <a:gdLst>
                <a:gd name="T0" fmla="*/ 21 w 60"/>
                <a:gd name="T1" fmla="*/ 4 h 110"/>
                <a:gd name="T2" fmla="*/ 39 w 60"/>
                <a:gd name="T3" fmla="*/ 106 h 110"/>
                <a:gd name="T4" fmla="*/ 21 w 60"/>
                <a:gd name="T5" fmla="*/ 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110">
                  <a:moveTo>
                    <a:pt x="21" y="4"/>
                  </a:moveTo>
                  <a:cubicBezTo>
                    <a:pt x="42" y="0"/>
                    <a:pt x="60" y="102"/>
                    <a:pt x="39" y="106"/>
                  </a:cubicBezTo>
                  <a:cubicBezTo>
                    <a:pt x="18" y="110"/>
                    <a:pt x="0" y="7"/>
                    <a:pt x="21" y="4"/>
                  </a:cubicBezTo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3" name="î$1ïḑè"/>
            <p:cNvSpPr/>
            <p:nvPr/>
          </p:nvSpPr>
          <p:spPr bwMode="auto">
            <a:xfrm>
              <a:off x="8499475" y="5226051"/>
              <a:ext cx="112713" cy="115888"/>
            </a:xfrm>
            <a:custGeom>
              <a:avLst/>
              <a:gdLst>
                <a:gd name="T0" fmla="*/ 0 w 34"/>
                <a:gd name="T1" fmla="*/ 0 h 35"/>
                <a:gd name="T2" fmla="*/ 7 w 34"/>
                <a:gd name="T3" fmla="*/ 35 h 35"/>
                <a:gd name="T4" fmla="*/ 34 w 34"/>
                <a:gd name="T5" fmla="*/ 13 h 35"/>
                <a:gd name="T6" fmla="*/ 0 w 34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5">
                  <a:moveTo>
                    <a:pt x="0" y="0"/>
                  </a:moveTo>
                  <a:cubicBezTo>
                    <a:pt x="3" y="11"/>
                    <a:pt x="6" y="24"/>
                    <a:pt x="7" y="35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5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4" name="îşľïḍe"/>
            <p:cNvSpPr/>
            <p:nvPr/>
          </p:nvSpPr>
          <p:spPr bwMode="auto">
            <a:xfrm>
              <a:off x="7219950" y="5143501"/>
              <a:ext cx="1065213" cy="346075"/>
            </a:xfrm>
            <a:custGeom>
              <a:avLst/>
              <a:gdLst>
                <a:gd name="T0" fmla="*/ 323 w 323"/>
                <a:gd name="T1" fmla="*/ 0 h 105"/>
                <a:gd name="T2" fmla="*/ 0 w 323"/>
                <a:gd name="T3" fmla="*/ 55 h 105"/>
                <a:gd name="T4" fmla="*/ 23 w 323"/>
                <a:gd name="T5" fmla="*/ 105 h 105"/>
                <a:gd name="T6" fmla="*/ 313 w 323"/>
                <a:gd name="T7" fmla="*/ 54 h 105"/>
                <a:gd name="T8" fmla="*/ 320 w 323"/>
                <a:gd name="T9" fmla="*/ 1 h 105"/>
                <a:gd name="T10" fmla="*/ 321 w 323"/>
                <a:gd name="T11" fmla="*/ 0 h 105"/>
                <a:gd name="T12" fmla="*/ 323 w 323"/>
                <a:gd name="T13" fmla="*/ 1 h 105"/>
                <a:gd name="T14" fmla="*/ 323 w 323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05">
                  <a:moveTo>
                    <a:pt x="323" y="0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10" y="56"/>
                    <a:pt x="19" y="80"/>
                    <a:pt x="23" y="105"/>
                  </a:cubicBezTo>
                  <a:cubicBezTo>
                    <a:pt x="313" y="54"/>
                    <a:pt x="313" y="54"/>
                    <a:pt x="313" y="54"/>
                  </a:cubicBezTo>
                  <a:cubicBezTo>
                    <a:pt x="309" y="29"/>
                    <a:pt x="310" y="2"/>
                    <a:pt x="320" y="1"/>
                  </a:cubicBezTo>
                  <a:cubicBezTo>
                    <a:pt x="321" y="0"/>
                    <a:pt x="321" y="0"/>
                    <a:pt x="321" y="0"/>
                  </a:cubicBezTo>
                  <a:cubicBezTo>
                    <a:pt x="322" y="0"/>
                    <a:pt x="323" y="1"/>
                    <a:pt x="323" y="1"/>
                  </a:cubicBezTo>
                  <a:cubicBezTo>
                    <a:pt x="323" y="0"/>
                    <a:pt x="323" y="0"/>
                    <a:pt x="323" y="0"/>
                  </a:cubicBezTo>
                </a:path>
              </a:pathLst>
            </a:custGeom>
            <a:solidFill>
              <a:srgbClr val="E5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5" name="îšľîḓê"/>
            <p:cNvSpPr/>
            <p:nvPr/>
          </p:nvSpPr>
          <p:spPr bwMode="auto">
            <a:xfrm>
              <a:off x="6804025" y="5522913"/>
              <a:ext cx="55563" cy="49213"/>
            </a:xfrm>
            <a:custGeom>
              <a:avLst/>
              <a:gdLst>
                <a:gd name="T0" fmla="*/ 15 w 17"/>
                <a:gd name="T1" fmla="*/ 0 h 15"/>
                <a:gd name="T2" fmla="*/ 0 w 17"/>
                <a:gd name="T3" fmla="*/ 2 h 15"/>
                <a:gd name="T4" fmla="*/ 2 w 17"/>
                <a:gd name="T5" fmla="*/ 15 h 15"/>
                <a:gd name="T6" fmla="*/ 17 w 17"/>
                <a:gd name="T7" fmla="*/ 13 h 15"/>
                <a:gd name="T8" fmla="*/ 15 w 17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5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9"/>
                    <a:pt x="2" y="15"/>
                    <a:pt x="2" y="15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6" name="í$lïḑe"/>
            <p:cNvSpPr/>
            <p:nvPr/>
          </p:nvSpPr>
          <p:spPr bwMode="auto">
            <a:xfrm>
              <a:off x="6800850" y="5462588"/>
              <a:ext cx="52388" cy="66675"/>
            </a:xfrm>
            <a:custGeom>
              <a:avLst/>
              <a:gdLst>
                <a:gd name="T0" fmla="*/ 13 w 16"/>
                <a:gd name="T1" fmla="*/ 0 h 20"/>
                <a:gd name="T2" fmla="*/ 0 w 16"/>
                <a:gd name="T3" fmla="*/ 2 h 20"/>
                <a:gd name="T4" fmla="*/ 1 w 16"/>
                <a:gd name="T5" fmla="*/ 20 h 20"/>
                <a:gd name="T6" fmla="*/ 16 w 16"/>
                <a:gd name="T7" fmla="*/ 18 h 20"/>
                <a:gd name="T8" fmla="*/ 13 w 16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0">
                  <a:moveTo>
                    <a:pt x="13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7"/>
                    <a:pt x="1" y="14"/>
                    <a:pt x="1" y="2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4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7" name="ï$ḷïdè"/>
            <p:cNvSpPr/>
            <p:nvPr/>
          </p:nvSpPr>
          <p:spPr bwMode="auto">
            <a:xfrm>
              <a:off x="6800850" y="5407026"/>
              <a:ext cx="42863" cy="63500"/>
            </a:xfrm>
            <a:custGeom>
              <a:avLst/>
              <a:gdLst>
                <a:gd name="T0" fmla="*/ 10 w 13"/>
                <a:gd name="T1" fmla="*/ 0 h 19"/>
                <a:gd name="T2" fmla="*/ 3 w 13"/>
                <a:gd name="T3" fmla="*/ 1 h 19"/>
                <a:gd name="T4" fmla="*/ 0 w 13"/>
                <a:gd name="T5" fmla="*/ 16 h 19"/>
                <a:gd name="T6" fmla="*/ 0 w 13"/>
                <a:gd name="T7" fmla="*/ 19 h 19"/>
                <a:gd name="T8" fmla="*/ 13 w 13"/>
                <a:gd name="T9" fmla="*/ 17 h 19"/>
                <a:gd name="T10" fmla="*/ 10 w 13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9">
                  <a:moveTo>
                    <a:pt x="10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4"/>
                    <a:pt x="1" y="9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1D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8" name="íṣļíḓê"/>
            <p:cNvSpPr/>
            <p:nvPr/>
          </p:nvSpPr>
          <p:spPr bwMode="auto">
            <a:xfrm>
              <a:off x="6810375" y="5327651"/>
              <a:ext cx="400050" cy="82550"/>
            </a:xfrm>
            <a:custGeom>
              <a:avLst/>
              <a:gdLst>
                <a:gd name="T0" fmla="*/ 121 w 121"/>
                <a:gd name="T1" fmla="*/ 0 h 25"/>
                <a:gd name="T2" fmla="*/ 82 w 121"/>
                <a:gd name="T3" fmla="*/ 6 h 25"/>
                <a:gd name="T4" fmla="*/ 6 w 121"/>
                <a:gd name="T5" fmla="*/ 20 h 25"/>
                <a:gd name="T6" fmla="*/ 6 w 121"/>
                <a:gd name="T7" fmla="*/ 20 h 25"/>
                <a:gd name="T8" fmla="*/ 0 w 121"/>
                <a:gd name="T9" fmla="*/ 25 h 25"/>
                <a:gd name="T10" fmla="*/ 7 w 121"/>
                <a:gd name="T11" fmla="*/ 24 h 25"/>
                <a:gd name="T12" fmla="*/ 6 w 121"/>
                <a:gd name="T13" fmla="*/ 20 h 25"/>
                <a:gd name="T14" fmla="*/ 82 w 121"/>
                <a:gd name="T15" fmla="*/ 6 h 25"/>
                <a:gd name="T16" fmla="*/ 121 w 121"/>
                <a:gd name="T17" fmla="*/ 0 h 25"/>
                <a:gd name="T18" fmla="*/ 121 w 121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25">
                  <a:moveTo>
                    <a:pt x="121" y="0"/>
                  </a:moveTo>
                  <a:cubicBezTo>
                    <a:pt x="82" y="6"/>
                    <a:pt x="82" y="6"/>
                    <a:pt x="82" y="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3" y="20"/>
                    <a:pt x="0" y="25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</a:path>
              </a:pathLst>
            </a:custGeom>
            <a:solidFill>
              <a:srgbClr val="BDD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9" name="íṥľïďe"/>
            <p:cNvSpPr/>
            <p:nvPr/>
          </p:nvSpPr>
          <p:spPr bwMode="auto">
            <a:xfrm>
              <a:off x="7081838" y="5327651"/>
              <a:ext cx="128588" cy="185738"/>
            </a:xfrm>
            <a:custGeom>
              <a:avLst/>
              <a:gdLst>
                <a:gd name="T0" fmla="*/ 39 w 39"/>
                <a:gd name="T1" fmla="*/ 0 h 56"/>
                <a:gd name="T2" fmla="*/ 0 w 39"/>
                <a:gd name="T3" fmla="*/ 6 h 56"/>
                <a:gd name="T4" fmla="*/ 0 w 39"/>
                <a:gd name="T5" fmla="*/ 7 h 56"/>
                <a:gd name="T6" fmla="*/ 24 w 39"/>
                <a:gd name="T7" fmla="*/ 56 h 56"/>
                <a:gd name="T8" fmla="*/ 34 w 39"/>
                <a:gd name="T9" fmla="*/ 54 h 56"/>
                <a:gd name="T10" fmla="*/ 39 w 39"/>
                <a:gd name="T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56">
                  <a:moveTo>
                    <a:pt x="39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20" y="31"/>
                    <a:pt x="24" y="56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29" y="29"/>
                    <a:pt x="30" y="3"/>
                    <a:pt x="39" y="0"/>
                  </a:cubicBezTo>
                </a:path>
              </a:pathLst>
            </a:custGeom>
            <a:solidFill>
              <a:srgbClr val="005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0" name="ïṡļïḑé"/>
            <p:cNvSpPr/>
            <p:nvPr/>
          </p:nvSpPr>
          <p:spPr bwMode="auto">
            <a:xfrm>
              <a:off x="6831013" y="5348288"/>
              <a:ext cx="250825" cy="217488"/>
            </a:xfrm>
            <a:custGeom>
              <a:avLst/>
              <a:gdLst>
                <a:gd name="T0" fmla="*/ 76 w 76"/>
                <a:gd name="T1" fmla="*/ 0 h 66"/>
                <a:gd name="T2" fmla="*/ 0 w 76"/>
                <a:gd name="T3" fmla="*/ 14 h 66"/>
                <a:gd name="T4" fmla="*/ 1 w 76"/>
                <a:gd name="T5" fmla="*/ 18 h 66"/>
                <a:gd name="T6" fmla="*/ 4 w 76"/>
                <a:gd name="T7" fmla="*/ 35 h 66"/>
                <a:gd name="T8" fmla="*/ 7 w 76"/>
                <a:gd name="T9" fmla="*/ 53 h 66"/>
                <a:gd name="T10" fmla="*/ 9 w 76"/>
                <a:gd name="T11" fmla="*/ 66 h 66"/>
                <a:gd name="T12" fmla="*/ 68 w 76"/>
                <a:gd name="T13" fmla="*/ 55 h 66"/>
                <a:gd name="T14" fmla="*/ 75 w 76"/>
                <a:gd name="T15" fmla="*/ 1 h 66"/>
                <a:gd name="T16" fmla="*/ 76 w 76"/>
                <a:gd name="T17" fmla="*/ 1 h 66"/>
                <a:gd name="T18" fmla="*/ 76 w 76"/>
                <a:gd name="T19" fmla="*/ 1 h 66"/>
                <a:gd name="T20" fmla="*/ 76 w 7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66">
                  <a:moveTo>
                    <a:pt x="76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4" y="29"/>
                    <a:pt x="64" y="3"/>
                    <a:pt x="75" y="1"/>
                  </a:cubicBezTo>
                  <a:cubicBezTo>
                    <a:pt x="75" y="1"/>
                    <a:pt x="76" y="1"/>
                    <a:pt x="76" y="1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6" y="0"/>
                    <a:pt x="76" y="0"/>
                    <a:pt x="76" y="0"/>
                  </a:cubicBezTo>
                </a:path>
              </a:pathLst>
            </a:custGeom>
            <a:solidFill>
              <a:srgbClr val="92BA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1" name="iṧ1iḑe"/>
            <p:cNvSpPr/>
            <p:nvPr/>
          </p:nvSpPr>
          <p:spPr bwMode="auto">
            <a:xfrm>
              <a:off x="7042150" y="5351463"/>
              <a:ext cx="117475" cy="177800"/>
            </a:xfrm>
            <a:custGeom>
              <a:avLst/>
              <a:gdLst>
                <a:gd name="T0" fmla="*/ 12 w 36"/>
                <a:gd name="T1" fmla="*/ 0 h 54"/>
                <a:gd name="T2" fmla="*/ 11 w 36"/>
                <a:gd name="T3" fmla="*/ 0 h 54"/>
                <a:gd name="T4" fmla="*/ 4 w 36"/>
                <a:gd name="T5" fmla="*/ 54 h 54"/>
                <a:gd name="T6" fmla="*/ 36 w 36"/>
                <a:gd name="T7" fmla="*/ 49 h 54"/>
                <a:gd name="T8" fmla="*/ 12 w 36"/>
                <a:gd name="T9" fmla="*/ 0 h 54"/>
                <a:gd name="T10" fmla="*/ 12 w 36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4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0" y="2"/>
                    <a:pt x="0" y="28"/>
                    <a:pt x="4" y="54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2" y="24"/>
                    <a:pt x="2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92BA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2" name="ïšļiďè"/>
            <p:cNvSpPr/>
            <p:nvPr/>
          </p:nvSpPr>
          <p:spPr bwMode="auto">
            <a:xfrm>
              <a:off x="7177088" y="5324476"/>
              <a:ext cx="119063" cy="180975"/>
            </a:xfrm>
            <a:custGeom>
              <a:avLst/>
              <a:gdLst>
                <a:gd name="T0" fmla="*/ 13 w 36"/>
                <a:gd name="T1" fmla="*/ 0 h 55"/>
                <a:gd name="T2" fmla="*/ 12 w 36"/>
                <a:gd name="T3" fmla="*/ 0 h 55"/>
                <a:gd name="T4" fmla="*/ 10 w 36"/>
                <a:gd name="T5" fmla="*/ 1 h 55"/>
                <a:gd name="T6" fmla="*/ 10 w 36"/>
                <a:gd name="T7" fmla="*/ 1 h 55"/>
                <a:gd name="T8" fmla="*/ 5 w 36"/>
                <a:gd name="T9" fmla="*/ 55 h 55"/>
                <a:gd name="T10" fmla="*/ 36 w 36"/>
                <a:gd name="T11" fmla="*/ 50 h 55"/>
                <a:gd name="T12" fmla="*/ 13 w 36"/>
                <a:gd name="T13" fmla="*/ 0 h 55"/>
                <a:gd name="T14" fmla="*/ 13 w 36"/>
                <a:gd name="T1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55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" y="4"/>
                    <a:pt x="0" y="30"/>
                    <a:pt x="5" y="55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2" y="25"/>
                    <a:pt x="23" y="1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5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3" name="îŝḷiḍê"/>
            <p:cNvSpPr/>
            <p:nvPr/>
          </p:nvSpPr>
          <p:spPr bwMode="auto">
            <a:xfrm>
              <a:off x="8285163" y="5143501"/>
              <a:ext cx="228600" cy="161925"/>
            </a:xfrm>
            <a:custGeom>
              <a:avLst/>
              <a:gdLst>
                <a:gd name="T0" fmla="*/ 0 w 69"/>
                <a:gd name="T1" fmla="*/ 0 h 49"/>
                <a:gd name="T2" fmla="*/ 0 w 69"/>
                <a:gd name="T3" fmla="*/ 1 h 49"/>
                <a:gd name="T4" fmla="*/ 22 w 69"/>
                <a:gd name="T5" fmla="*/ 49 h 49"/>
                <a:gd name="T6" fmla="*/ 69 w 69"/>
                <a:gd name="T7" fmla="*/ 41 h 49"/>
                <a:gd name="T8" fmla="*/ 65 w 69"/>
                <a:gd name="T9" fmla="*/ 25 h 49"/>
                <a:gd name="T10" fmla="*/ 0 w 6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49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9" y="3"/>
                    <a:pt x="18" y="26"/>
                    <a:pt x="22" y="49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68" y="35"/>
                    <a:pt x="67" y="30"/>
                    <a:pt x="65" y="2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2B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4" name="í$1îḋè"/>
            <p:cNvSpPr/>
            <p:nvPr/>
          </p:nvSpPr>
          <p:spPr bwMode="auto">
            <a:xfrm>
              <a:off x="8239125" y="5143501"/>
              <a:ext cx="119063" cy="177800"/>
            </a:xfrm>
            <a:custGeom>
              <a:avLst/>
              <a:gdLst>
                <a:gd name="T0" fmla="*/ 12 w 36"/>
                <a:gd name="T1" fmla="*/ 0 h 54"/>
                <a:gd name="T2" fmla="*/ 11 w 36"/>
                <a:gd name="T3" fmla="*/ 1 h 54"/>
                <a:gd name="T4" fmla="*/ 4 w 36"/>
                <a:gd name="T5" fmla="*/ 54 h 54"/>
                <a:gd name="T6" fmla="*/ 36 w 36"/>
                <a:gd name="T7" fmla="*/ 49 h 54"/>
                <a:gd name="T8" fmla="*/ 14 w 36"/>
                <a:gd name="T9" fmla="*/ 1 h 54"/>
                <a:gd name="T10" fmla="*/ 14 w 36"/>
                <a:gd name="T11" fmla="*/ 1 h 54"/>
                <a:gd name="T12" fmla="*/ 12 w 36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4">
                  <a:moveTo>
                    <a:pt x="12" y="0"/>
                  </a:moveTo>
                  <a:cubicBezTo>
                    <a:pt x="12" y="0"/>
                    <a:pt x="12" y="0"/>
                    <a:pt x="11" y="1"/>
                  </a:cubicBezTo>
                  <a:cubicBezTo>
                    <a:pt x="1" y="2"/>
                    <a:pt x="0" y="29"/>
                    <a:pt x="4" y="54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2" y="26"/>
                    <a:pt x="23" y="3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3" y="0"/>
                    <a:pt x="12" y="0"/>
                  </a:cubicBezTo>
                </a:path>
              </a:pathLst>
            </a:custGeom>
            <a:solidFill>
              <a:srgbClr val="E5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5" name="íṥliďè"/>
            <p:cNvSpPr/>
            <p:nvPr/>
          </p:nvSpPr>
          <p:spPr bwMode="auto">
            <a:xfrm>
              <a:off x="8499475" y="5226051"/>
              <a:ext cx="96838" cy="52388"/>
            </a:xfrm>
            <a:custGeom>
              <a:avLst/>
              <a:gdLst>
                <a:gd name="T0" fmla="*/ 0 w 29"/>
                <a:gd name="T1" fmla="*/ 0 h 16"/>
                <a:gd name="T2" fmla="*/ 4 w 29"/>
                <a:gd name="T3" fmla="*/ 16 h 16"/>
                <a:gd name="T4" fmla="*/ 29 w 29"/>
                <a:gd name="T5" fmla="*/ 11 h 16"/>
                <a:gd name="T6" fmla="*/ 0 w 29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0"/>
                  </a:moveTo>
                  <a:cubicBezTo>
                    <a:pt x="2" y="5"/>
                    <a:pt x="3" y="10"/>
                    <a:pt x="4" y="16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4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6" name="íşļiḑè"/>
            <p:cNvSpPr/>
            <p:nvPr/>
          </p:nvSpPr>
          <p:spPr bwMode="auto">
            <a:xfrm>
              <a:off x="6761163" y="5381626"/>
              <a:ext cx="201613" cy="365125"/>
            </a:xfrm>
            <a:custGeom>
              <a:avLst/>
              <a:gdLst>
                <a:gd name="T0" fmla="*/ 21 w 61"/>
                <a:gd name="T1" fmla="*/ 4 h 111"/>
                <a:gd name="T2" fmla="*/ 21 w 61"/>
                <a:gd name="T3" fmla="*/ 4 h 111"/>
                <a:gd name="T4" fmla="*/ 40 w 61"/>
                <a:gd name="T5" fmla="*/ 107 h 111"/>
                <a:gd name="T6" fmla="*/ 21 w 61"/>
                <a:gd name="T7" fmla="*/ 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111">
                  <a:moveTo>
                    <a:pt x="21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42" y="0"/>
                    <a:pt x="61" y="104"/>
                    <a:pt x="40" y="107"/>
                  </a:cubicBezTo>
                  <a:cubicBezTo>
                    <a:pt x="19" y="111"/>
                    <a:pt x="0" y="8"/>
                    <a:pt x="21" y="4"/>
                  </a:cubicBezTo>
                  <a:close/>
                </a:path>
              </a:pathLst>
            </a:custGeom>
            <a:solidFill>
              <a:srgbClr val="0068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7" name="i$1îḑê"/>
            <p:cNvSpPr/>
            <p:nvPr/>
          </p:nvSpPr>
          <p:spPr bwMode="auto">
            <a:xfrm>
              <a:off x="7183438" y="4675188"/>
              <a:ext cx="709613" cy="103188"/>
            </a:xfrm>
            <a:prstGeom prst="ellipse">
              <a:avLst/>
            </a:prstGeom>
            <a:solidFill>
              <a:srgbClr val="0078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8" name="isļïḋe"/>
            <p:cNvSpPr/>
            <p:nvPr/>
          </p:nvSpPr>
          <p:spPr bwMode="auto">
            <a:xfrm>
              <a:off x="7308850" y="2982913"/>
              <a:ext cx="352425" cy="107950"/>
            </a:xfrm>
            <a:custGeom>
              <a:avLst/>
              <a:gdLst>
                <a:gd name="T0" fmla="*/ 0 w 107"/>
                <a:gd name="T1" fmla="*/ 19 h 33"/>
                <a:gd name="T2" fmla="*/ 1 w 107"/>
                <a:gd name="T3" fmla="*/ 22 h 33"/>
                <a:gd name="T4" fmla="*/ 17 w 107"/>
                <a:gd name="T5" fmla="*/ 32 h 33"/>
                <a:gd name="T6" fmla="*/ 92 w 107"/>
                <a:gd name="T7" fmla="*/ 33 h 33"/>
                <a:gd name="T8" fmla="*/ 106 w 107"/>
                <a:gd name="T9" fmla="*/ 17 h 33"/>
                <a:gd name="T10" fmla="*/ 106 w 107"/>
                <a:gd name="T11" fmla="*/ 15 h 33"/>
                <a:gd name="T12" fmla="*/ 90 w 107"/>
                <a:gd name="T13" fmla="*/ 0 h 33"/>
                <a:gd name="T14" fmla="*/ 15 w 107"/>
                <a:gd name="T15" fmla="*/ 8 h 33"/>
                <a:gd name="T16" fmla="*/ 0 w 107"/>
                <a:gd name="T17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33">
                  <a:moveTo>
                    <a:pt x="0" y="19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1" y="30"/>
                    <a:pt x="8" y="32"/>
                    <a:pt x="17" y="32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100" y="33"/>
                    <a:pt x="107" y="26"/>
                    <a:pt x="106" y="17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06" y="6"/>
                    <a:pt x="99" y="0"/>
                    <a:pt x="90" y="0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7" y="8"/>
                    <a:pt x="0" y="11"/>
                    <a:pt x="0" y="19"/>
                  </a:cubicBezTo>
                  <a:close/>
                </a:path>
              </a:pathLst>
            </a:custGeom>
            <a:solidFill>
              <a:srgbClr val="FC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9" name="íṣḻïḑè"/>
            <p:cNvSpPr/>
            <p:nvPr/>
          </p:nvSpPr>
          <p:spPr bwMode="auto">
            <a:xfrm>
              <a:off x="7421563" y="2933701"/>
              <a:ext cx="260350" cy="169863"/>
            </a:xfrm>
            <a:custGeom>
              <a:avLst/>
              <a:gdLst>
                <a:gd name="T0" fmla="*/ 78 w 79"/>
                <a:gd name="T1" fmla="*/ 21 h 52"/>
                <a:gd name="T2" fmla="*/ 47 w 79"/>
                <a:gd name="T3" fmla="*/ 0 h 52"/>
                <a:gd name="T4" fmla="*/ 6 w 79"/>
                <a:gd name="T5" fmla="*/ 16 h 52"/>
                <a:gd name="T6" fmla="*/ 0 w 79"/>
                <a:gd name="T7" fmla="*/ 52 h 52"/>
                <a:gd name="T8" fmla="*/ 50 w 79"/>
                <a:gd name="T9" fmla="*/ 50 h 52"/>
                <a:gd name="T10" fmla="*/ 69 w 79"/>
                <a:gd name="T11" fmla="*/ 46 h 52"/>
                <a:gd name="T12" fmla="*/ 78 w 79"/>
                <a:gd name="T13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52">
                  <a:moveTo>
                    <a:pt x="78" y="21"/>
                  </a:moveTo>
                  <a:cubicBezTo>
                    <a:pt x="69" y="12"/>
                    <a:pt x="60" y="0"/>
                    <a:pt x="47" y="0"/>
                  </a:cubicBezTo>
                  <a:cubicBezTo>
                    <a:pt x="47" y="0"/>
                    <a:pt x="18" y="12"/>
                    <a:pt x="6" y="16"/>
                  </a:cubicBezTo>
                  <a:cubicBezTo>
                    <a:pt x="6" y="16"/>
                    <a:pt x="4" y="31"/>
                    <a:pt x="0" y="52"/>
                  </a:cubicBezTo>
                  <a:cubicBezTo>
                    <a:pt x="17" y="52"/>
                    <a:pt x="34" y="51"/>
                    <a:pt x="50" y="50"/>
                  </a:cubicBezTo>
                  <a:cubicBezTo>
                    <a:pt x="57" y="49"/>
                    <a:pt x="63" y="49"/>
                    <a:pt x="69" y="46"/>
                  </a:cubicBezTo>
                  <a:cubicBezTo>
                    <a:pt x="77" y="41"/>
                    <a:pt x="79" y="31"/>
                    <a:pt x="78" y="21"/>
                  </a:cubicBezTo>
                  <a:close/>
                </a:path>
              </a:pathLst>
            </a:custGeom>
            <a:solidFill>
              <a:srgbClr val="D14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0" name="îṩľïḓe"/>
            <p:cNvSpPr/>
            <p:nvPr/>
          </p:nvSpPr>
          <p:spPr bwMode="auto">
            <a:xfrm>
              <a:off x="5929313" y="2751138"/>
              <a:ext cx="1468438" cy="1206500"/>
            </a:xfrm>
            <a:custGeom>
              <a:avLst/>
              <a:gdLst>
                <a:gd name="T0" fmla="*/ 888 w 925"/>
                <a:gd name="T1" fmla="*/ 760 h 760"/>
                <a:gd name="T2" fmla="*/ 0 w 925"/>
                <a:gd name="T3" fmla="*/ 714 h 760"/>
                <a:gd name="T4" fmla="*/ 37 w 925"/>
                <a:gd name="T5" fmla="*/ 0 h 760"/>
                <a:gd name="T6" fmla="*/ 925 w 925"/>
                <a:gd name="T7" fmla="*/ 46 h 760"/>
                <a:gd name="T8" fmla="*/ 888 w 925"/>
                <a:gd name="T9" fmla="*/ 76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5" h="760">
                  <a:moveTo>
                    <a:pt x="888" y="760"/>
                  </a:moveTo>
                  <a:lnTo>
                    <a:pt x="0" y="714"/>
                  </a:lnTo>
                  <a:lnTo>
                    <a:pt x="37" y="0"/>
                  </a:lnTo>
                  <a:lnTo>
                    <a:pt x="925" y="46"/>
                  </a:lnTo>
                  <a:lnTo>
                    <a:pt x="888" y="760"/>
                  </a:lnTo>
                  <a:close/>
                </a:path>
              </a:pathLst>
            </a:custGeom>
            <a:solidFill>
              <a:srgbClr val="005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1" name="ïṣḻíḓe"/>
            <p:cNvSpPr/>
            <p:nvPr/>
          </p:nvSpPr>
          <p:spPr bwMode="auto">
            <a:xfrm>
              <a:off x="6018213" y="2851151"/>
              <a:ext cx="1290638" cy="1008063"/>
            </a:xfrm>
            <a:custGeom>
              <a:avLst/>
              <a:gdLst>
                <a:gd name="T0" fmla="*/ 784 w 813"/>
                <a:gd name="T1" fmla="*/ 635 h 635"/>
                <a:gd name="T2" fmla="*/ 0 w 813"/>
                <a:gd name="T3" fmla="*/ 597 h 635"/>
                <a:gd name="T4" fmla="*/ 29 w 813"/>
                <a:gd name="T5" fmla="*/ 0 h 635"/>
                <a:gd name="T6" fmla="*/ 813 w 813"/>
                <a:gd name="T7" fmla="*/ 37 h 635"/>
                <a:gd name="T8" fmla="*/ 784 w 813"/>
                <a:gd name="T9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" h="635">
                  <a:moveTo>
                    <a:pt x="784" y="635"/>
                  </a:moveTo>
                  <a:lnTo>
                    <a:pt x="0" y="597"/>
                  </a:lnTo>
                  <a:lnTo>
                    <a:pt x="29" y="0"/>
                  </a:lnTo>
                  <a:lnTo>
                    <a:pt x="813" y="37"/>
                  </a:lnTo>
                  <a:lnTo>
                    <a:pt x="784" y="6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2" name="ïṡ1íde"/>
            <p:cNvSpPr/>
            <p:nvPr/>
          </p:nvSpPr>
          <p:spPr bwMode="auto">
            <a:xfrm>
              <a:off x="6018213" y="3022601"/>
              <a:ext cx="1260475" cy="836613"/>
            </a:xfrm>
            <a:custGeom>
              <a:avLst/>
              <a:gdLst>
                <a:gd name="T0" fmla="*/ 794 w 794"/>
                <a:gd name="T1" fmla="*/ 330 h 527"/>
                <a:gd name="T2" fmla="*/ 609 w 794"/>
                <a:gd name="T3" fmla="*/ 0 h 527"/>
                <a:gd name="T4" fmla="*/ 360 w 794"/>
                <a:gd name="T5" fmla="*/ 359 h 527"/>
                <a:gd name="T6" fmla="*/ 212 w 794"/>
                <a:gd name="T7" fmla="*/ 93 h 527"/>
                <a:gd name="T8" fmla="*/ 4 w 794"/>
                <a:gd name="T9" fmla="*/ 390 h 527"/>
                <a:gd name="T10" fmla="*/ 0 w 794"/>
                <a:gd name="T11" fmla="*/ 489 h 527"/>
                <a:gd name="T12" fmla="*/ 784 w 794"/>
                <a:gd name="T13" fmla="*/ 527 h 527"/>
                <a:gd name="T14" fmla="*/ 794 w 794"/>
                <a:gd name="T15" fmla="*/ 33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4" h="527">
                  <a:moveTo>
                    <a:pt x="794" y="330"/>
                  </a:moveTo>
                  <a:lnTo>
                    <a:pt x="609" y="0"/>
                  </a:lnTo>
                  <a:lnTo>
                    <a:pt x="360" y="359"/>
                  </a:lnTo>
                  <a:lnTo>
                    <a:pt x="212" y="93"/>
                  </a:lnTo>
                  <a:lnTo>
                    <a:pt x="4" y="390"/>
                  </a:lnTo>
                  <a:lnTo>
                    <a:pt x="0" y="489"/>
                  </a:lnTo>
                  <a:lnTo>
                    <a:pt x="784" y="527"/>
                  </a:lnTo>
                  <a:lnTo>
                    <a:pt x="794" y="330"/>
                  </a:lnTo>
                  <a:close/>
                </a:path>
              </a:pathLst>
            </a:custGeom>
            <a:solidFill>
              <a:srgbClr val="A3C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3" name="îšļiḑe"/>
            <p:cNvSpPr/>
            <p:nvPr/>
          </p:nvSpPr>
          <p:spPr bwMode="auto">
            <a:xfrm>
              <a:off x="7694613" y="4570413"/>
              <a:ext cx="106363" cy="112713"/>
            </a:xfrm>
            <a:custGeom>
              <a:avLst/>
              <a:gdLst>
                <a:gd name="T0" fmla="*/ 67 w 67"/>
                <a:gd name="T1" fmla="*/ 64 h 71"/>
                <a:gd name="T2" fmla="*/ 9 w 67"/>
                <a:gd name="T3" fmla="*/ 71 h 71"/>
                <a:gd name="T4" fmla="*/ 0 w 67"/>
                <a:gd name="T5" fmla="*/ 8 h 71"/>
                <a:gd name="T6" fmla="*/ 58 w 67"/>
                <a:gd name="T7" fmla="*/ 0 h 71"/>
                <a:gd name="T8" fmla="*/ 67 w 67"/>
                <a:gd name="T9" fmla="*/ 6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71">
                  <a:moveTo>
                    <a:pt x="67" y="64"/>
                  </a:moveTo>
                  <a:lnTo>
                    <a:pt x="9" y="71"/>
                  </a:lnTo>
                  <a:lnTo>
                    <a:pt x="0" y="8"/>
                  </a:lnTo>
                  <a:lnTo>
                    <a:pt x="58" y="0"/>
                  </a:lnTo>
                  <a:lnTo>
                    <a:pt x="67" y="64"/>
                  </a:lnTo>
                  <a:close/>
                </a:path>
              </a:pathLst>
            </a:custGeom>
            <a:solidFill>
              <a:srgbClr val="FCD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4" name="îṩliḓè"/>
            <p:cNvSpPr/>
            <p:nvPr/>
          </p:nvSpPr>
          <p:spPr bwMode="auto">
            <a:xfrm>
              <a:off x="7566025" y="4672013"/>
              <a:ext cx="241300" cy="85725"/>
            </a:xfrm>
            <a:custGeom>
              <a:avLst/>
              <a:gdLst>
                <a:gd name="T0" fmla="*/ 0 w 73"/>
                <a:gd name="T1" fmla="*/ 15 h 26"/>
                <a:gd name="T2" fmla="*/ 1 w 73"/>
                <a:gd name="T3" fmla="*/ 26 h 26"/>
                <a:gd name="T4" fmla="*/ 52 w 73"/>
                <a:gd name="T5" fmla="*/ 20 h 26"/>
                <a:gd name="T6" fmla="*/ 53 w 73"/>
                <a:gd name="T7" fmla="*/ 15 h 26"/>
                <a:gd name="T8" fmla="*/ 55 w 73"/>
                <a:gd name="T9" fmla="*/ 19 h 26"/>
                <a:gd name="T10" fmla="*/ 73 w 73"/>
                <a:gd name="T11" fmla="*/ 17 h 26"/>
                <a:gd name="T12" fmla="*/ 71 w 73"/>
                <a:gd name="T13" fmla="*/ 0 h 26"/>
                <a:gd name="T14" fmla="*/ 43 w 73"/>
                <a:gd name="T15" fmla="*/ 3 h 26"/>
                <a:gd name="T16" fmla="*/ 0 w 73"/>
                <a:gd name="T17" fmla="*/ 1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26">
                  <a:moveTo>
                    <a:pt x="0" y="15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18"/>
                    <a:pt x="53" y="17"/>
                    <a:pt x="53" y="15"/>
                  </a:cubicBezTo>
                  <a:cubicBezTo>
                    <a:pt x="54" y="16"/>
                    <a:pt x="54" y="18"/>
                    <a:pt x="55" y="19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43" y="3"/>
                    <a:pt x="43" y="3"/>
                    <a:pt x="43" y="3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rgbClr val="24C8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5" name="íṥľiḑe"/>
            <p:cNvSpPr/>
            <p:nvPr/>
          </p:nvSpPr>
          <p:spPr bwMode="auto">
            <a:xfrm>
              <a:off x="7385050" y="4573588"/>
              <a:ext cx="104775" cy="115888"/>
            </a:xfrm>
            <a:custGeom>
              <a:avLst/>
              <a:gdLst>
                <a:gd name="T0" fmla="*/ 58 w 66"/>
                <a:gd name="T1" fmla="*/ 73 h 73"/>
                <a:gd name="T2" fmla="*/ 0 w 66"/>
                <a:gd name="T3" fmla="*/ 64 h 73"/>
                <a:gd name="T4" fmla="*/ 10 w 66"/>
                <a:gd name="T5" fmla="*/ 0 h 73"/>
                <a:gd name="T6" fmla="*/ 66 w 66"/>
                <a:gd name="T7" fmla="*/ 10 h 73"/>
                <a:gd name="T8" fmla="*/ 58 w 66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3">
                  <a:moveTo>
                    <a:pt x="58" y="73"/>
                  </a:moveTo>
                  <a:lnTo>
                    <a:pt x="0" y="64"/>
                  </a:lnTo>
                  <a:lnTo>
                    <a:pt x="10" y="0"/>
                  </a:lnTo>
                  <a:lnTo>
                    <a:pt x="66" y="10"/>
                  </a:lnTo>
                  <a:lnTo>
                    <a:pt x="58" y="73"/>
                  </a:lnTo>
                  <a:close/>
                </a:path>
              </a:pathLst>
            </a:custGeom>
            <a:solidFill>
              <a:srgbClr val="FCD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6" name="ïṡľiḓê"/>
            <p:cNvSpPr/>
            <p:nvPr/>
          </p:nvSpPr>
          <p:spPr bwMode="auto">
            <a:xfrm>
              <a:off x="7232650" y="4675188"/>
              <a:ext cx="244475" cy="69850"/>
            </a:xfrm>
            <a:custGeom>
              <a:avLst/>
              <a:gdLst>
                <a:gd name="T0" fmla="*/ 2 w 74"/>
                <a:gd name="T1" fmla="*/ 0 h 21"/>
                <a:gd name="T2" fmla="*/ 0 w 74"/>
                <a:gd name="T3" fmla="*/ 10 h 21"/>
                <a:gd name="T4" fmla="*/ 50 w 74"/>
                <a:gd name="T5" fmla="*/ 18 h 21"/>
                <a:gd name="T6" fmla="*/ 53 w 74"/>
                <a:gd name="T7" fmla="*/ 14 h 21"/>
                <a:gd name="T8" fmla="*/ 53 w 74"/>
                <a:gd name="T9" fmla="*/ 19 h 21"/>
                <a:gd name="T10" fmla="*/ 71 w 74"/>
                <a:gd name="T11" fmla="*/ 21 h 21"/>
                <a:gd name="T12" fmla="*/ 74 w 74"/>
                <a:gd name="T13" fmla="*/ 4 h 21"/>
                <a:gd name="T14" fmla="*/ 46 w 74"/>
                <a:gd name="T15" fmla="*/ 0 h 21"/>
                <a:gd name="T16" fmla="*/ 2 w 74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21">
                  <a:moveTo>
                    <a:pt x="2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1" y="17"/>
                    <a:pt x="52" y="15"/>
                    <a:pt x="53" y="14"/>
                  </a:cubicBezTo>
                  <a:cubicBezTo>
                    <a:pt x="53" y="15"/>
                    <a:pt x="53" y="17"/>
                    <a:pt x="53" y="19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1EA8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7" name="ïṧlídê"/>
            <p:cNvSpPr/>
            <p:nvPr/>
          </p:nvSpPr>
          <p:spPr bwMode="auto">
            <a:xfrm>
              <a:off x="7415213" y="3452813"/>
              <a:ext cx="246063" cy="669925"/>
            </a:xfrm>
            <a:custGeom>
              <a:avLst/>
              <a:gdLst>
                <a:gd name="T0" fmla="*/ 29 w 75"/>
                <a:gd name="T1" fmla="*/ 201 h 203"/>
                <a:gd name="T2" fmla="*/ 24 w 75"/>
                <a:gd name="T3" fmla="*/ 200 h 203"/>
                <a:gd name="T4" fmla="*/ 1 w 75"/>
                <a:gd name="T5" fmla="*/ 171 h 203"/>
                <a:gd name="T6" fmla="*/ 19 w 75"/>
                <a:gd name="T7" fmla="*/ 14 h 203"/>
                <a:gd name="T8" fmla="*/ 46 w 75"/>
                <a:gd name="T9" fmla="*/ 20 h 203"/>
                <a:gd name="T10" fmla="*/ 50 w 75"/>
                <a:gd name="T11" fmla="*/ 20 h 203"/>
                <a:gd name="T12" fmla="*/ 73 w 75"/>
                <a:gd name="T13" fmla="*/ 49 h 203"/>
                <a:gd name="T14" fmla="*/ 58 w 75"/>
                <a:gd name="T15" fmla="*/ 178 h 203"/>
                <a:gd name="T16" fmla="*/ 29 w 75"/>
                <a:gd name="T17" fmla="*/ 20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203">
                  <a:moveTo>
                    <a:pt x="29" y="201"/>
                  </a:moveTo>
                  <a:cubicBezTo>
                    <a:pt x="24" y="200"/>
                    <a:pt x="24" y="200"/>
                    <a:pt x="24" y="200"/>
                  </a:cubicBezTo>
                  <a:cubicBezTo>
                    <a:pt x="10" y="199"/>
                    <a:pt x="0" y="186"/>
                    <a:pt x="1" y="171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0"/>
                    <a:pt x="31" y="18"/>
                    <a:pt x="46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65" y="22"/>
                    <a:pt x="75" y="35"/>
                    <a:pt x="73" y="49"/>
                  </a:cubicBezTo>
                  <a:cubicBezTo>
                    <a:pt x="58" y="178"/>
                    <a:pt x="58" y="178"/>
                    <a:pt x="58" y="178"/>
                  </a:cubicBezTo>
                  <a:cubicBezTo>
                    <a:pt x="56" y="192"/>
                    <a:pt x="43" y="203"/>
                    <a:pt x="29" y="201"/>
                  </a:cubicBezTo>
                  <a:close/>
                </a:path>
              </a:pathLst>
            </a:custGeom>
            <a:solidFill>
              <a:srgbClr val="1EA8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8" name="işļîdé"/>
            <p:cNvSpPr/>
            <p:nvPr/>
          </p:nvSpPr>
          <p:spPr bwMode="auto">
            <a:xfrm>
              <a:off x="7375525" y="4016376"/>
              <a:ext cx="217488" cy="587375"/>
            </a:xfrm>
            <a:custGeom>
              <a:avLst/>
              <a:gdLst>
                <a:gd name="T0" fmla="*/ 87 w 137"/>
                <a:gd name="T1" fmla="*/ 370 h 370"/>
                <a:gd name="T2" fmla="*/ 0 w 137"/>
                <a:gd name="T3" fmla="*/ 359 h 370"/>
                <a:gd name="T4" fmla="*/ 27 w 137"/>
                <a:gd name="T5" fmla="*/ 0 h 370"/>
                <a:gd name="T6" fmla="*/ 137 w 137"/>
                <a:gd name="T7" fmla="*/ 17 h 370"/>
                <a:gd name="T8" fmla="*/ 87 w 137"/>
                <a:gd name="T9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370">
                  <a:moveTo>
                    <a:pt x="87" y="370"/>
                  </a:moveTo>
                  <a:lnTo>
                    <a:pt x="0" y="359"/>
                  </a:lnTo>
                  <a:lnTo>
                    <a:pt x="27" y="0"/>
                  </a:lnTo>
                  <a:lnTo>
                    <a:pt x="137" y="17"/>
                  </a:lnTo>
                  <a:lnTo>
                    <a:pt x="87" y="370"/>
                  </a:lnTo>
                  <a:close/>
                </a:path>
              </a:pathLst>
            </a:custGeom>
            <a:solidFill>
              <a:srgbClr val="1EA8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9" name="ïṡḷidè"/>
            <p:cNvSpPr/>
            <p:nvPr/>
          </p:nvSpPr>
          <p:spPr bwMode="auto">
            <a:xfrm>
              <a:off x="7477125" y="2900363"/>
              <a:ext cx="388938" cy="579438"/>
            </a:xfrm>
            <a:custGeom>
              <a:avLst/>
              <a:gdLst>
                <a:gd name="T0" fmla="*/ 115 w 118"/>
                <a:gd name="T1" fmla="*/ 176 h 176"/>
                <a:gd name="T2" fmla="*/ 0 w 118"/>
                <a:gd name="T3" fmla="*/ 174 h 176"/>
                <a:gd name="T4" fmla="*/ 2 w 118"/>
                <a:gd name="T5" fmla="*/ 37 h 176"/>
                <a:gd name="T6" fmla="*/ 25 w 118"/>
                <a:gd name="T7" fmla="*/ 12 h 176"/>
                <a:gd name="T8" fmla="*/ 43 w 118"/>
                <a:gd name="T9" fmla="*/ 7 h 176"/>
                <a:gd name="T10" fmla="*/ 60 w 118"/>
                <a:gd name="T11" fmla="*/ 1 h 176"/>
                <a:gd name="T12" fmla="*/ 70 w 118"/>
                <a:gd name="T13" fmla="*/ 5 h 176"/>
                <a:gd name="T14" fmla="*/ 96 w 118"/>
                <a:gd name="T15" fmla="*/ 14 h 176"/>
                <a:gd name="T16" fmla="*/ 117 w 118"/>
                <a:gd name="T17" fmla="*/ 39 h 176"/>
                <a:gd name="T18" fmla="*/ 115 w 118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76">
                  <a:moveTo>
                    <a:pt x="115" y="176"/>
                  </a:moveTo>
                  <a:cubicBezTo>
                    <a:pt x="0" y="174"/>
                    <a:pt x="0" y="174"/>
                    <a:pt x="0" y="174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23"/>
                    <a:pt x="13" y="16"/>
                    <a:pt x="25" y="12"/>
                  </a:cubicBezTo>
                  <a:cubicBezTo>
                    <a:pt x="31" y="10"/>
                    <a:pt x="37" y="8"/>
                    <a:pt x="43" y="7"/>
                  </a:cubicBezTo>
                  <a:cubicBezTo>
                    <a:pt x="46" y="6"/>
                    <a:pt x="58" y="0"/>
                    <a:pt x="60" y="1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9" y="8"/>
                    <a:pt x="87" y="11"/>
                    <a:pt x="96" y="14"/>
                  </a:cubicBezTo>
                  <a:cubicBezTo>
                    <a:pt x="108" y="17"/>
                    <a:pt x="118" y="25"/>
                    <a:pt x="117" y="39"/>
                  </a:cubicBezTo>
                  <a:lnTo>
                    <a:pt x="115" y="176"/>
                  </a:lnTo>
                  <a:close/>
                </a:path>
              </a:pathLst>
            </a:custGeom>
            <a:solidFill>
              <a:srgbClr val="FE6A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0" name="ïṣḻîde"/>
            <p:cNvSpPr/>
            <p:nvPr/>
          </p:nvSpPr>
          <p:spPr bwMode="auto">
            <a:xfrm>
              <a:off x="7675563" y="2992438"/>
              <a:ext cx="171450" cy="352425"/>
            </a:xfrm>
            <a:custGeom>
              <a:avLst/>
              <a:gdLst>
                <a:gd name="T0" fmla="*/ 9 w 52"/>
                <a:gd name="T1" fmla="*/ 105 h 107"/>
                <a:gd name="T2" fmla="*/ 11 w 52"/>
                <a:gd name="T3" fmla="*/ 105 h 107"/>
                <a:gd name="T4" fmla="*/ 26 w 52"/>
                <a:gd name="T5" fmla="*/ 93 h 107"/>
                <a:gd name="T6" fmla="*/ 50 w 52"/>
                <a:gd name="T7" fmla="*/ 22 h 107"/>
                <a:gd name="T8" fmla="*/ 39 w 52"/>
                <a:gd name="T9" fmla="*/ 3 h 107"/>
                <a:gd name="T10" fmla="*/ 36 w 52"/>
                <a:gd name="T11" fmla="*/ 2 h 107"/>
                <a:gd name="T12" fmla="*/ 18 w 52"/>
                <a:gd name="T13" fmla="*/ 13 h 107"/>
                <a:gd name="T14" fmla="*/ 2 w 52"/>
                <a:gd name="T15" fmla="*/ 87 h 107"/>
                <a:gd name="T16" fmla="*/ 9 w 52"/>
                <a:gd name="T1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107">
                  <a:moveTo>
                    <a:pt x="9" y="105"/>
                  </a:moveTo>
                  <a:cubicBezTo>
                    <a:pt x="11" y="105"/>
                    <a:pt x="11" y="105"/>
                    <a:pt x="11" y="105"/>
                  </a:cubicBezTo>
                  <a:cubicBezTo>
                    <a:pt x="19" y="107"/>
                    <a:pt x="24" y="101"/>
                    <a:pt x="26" y="93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47" y="5"/>
                    <a:pt x="39" y="3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28" y="0"/>
                    <a:pt x="20" y="5"/>
                    <a:pt x="18" y="13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0" y="95"/>
                    <a:pt x="1" y="102"/>
                    <a:pt x="9" y="105"/>
                  </a:cubicBezTo>
                  <a:close/>
                </a:path>
              </a:pathLst>
            </a:custGeom>
            <a:solidFill>
              <a:srgbClr val="FCD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1" name="îŝḷïḍé"/>
            <p:cNvSpPr/>
            <p:nvPr/>
          </p:nvSpPr>
          <p:spPr bwMode="auto">
            <a:xfrm>
              <a:off x="7407275" y="3252788"/>
              <a:ext cx="320675" cy="204788"/>
            </a:xfrm>
            <a:custGeom>
              <a:avLst/>
              <a:gdLst>
                <a:gd name="T0" fmla="*/ 0 w 202"/>
                <a:gd name="T1" fmla="*/ 97 h 129"/>
                <a:gd name="T2" fmla="*/ 15 w 202"/>
                <a:gd name="T3" fmla="*/ 129 h 129"/>
                <a:gd name="T4" fmla="*/ 202 w 202"/>
                <a:gd name="T5" fmla="*/ 54 h 129"/>
                <a:gd name="T6" fmla="*/ 187 w 202"/>
                <a:gd name="T7" fmla="*/ 0 h 129"/>
                <a:gd name="T8" fmla="*/ 0 w 202"/>
                <a:gd name="T9" fmla="*/ 97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129">
                  <a:moveTo>
                    <a:pt x="0" y="97"/>
                  </a:moveTo>
                  <a:lnTo>
                    <a:pt x="15" y="129"/>
                  </a:lnTo>
                  <a:lnTo>
                    <a:pt x="202" y="54"/>
                  </a:lnTo>
                  <a:lnTo>
                    <a:pt x="187" y="0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FCD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2" name="ïṣ1îḋê"/>
            <p:cNvSpPr/>
            <p:nvPr/>
          </p:nvSpPr>
          <p:spPr bwMode="auto">
            <a:xfrm>
              <a:off x="7289800" y="3397251"/>
              <a:ext cx="150813" cy="95250"/>
            </a:xfrm>
            <a:custGeom>
              <a:avLst/>
              <a:gdLst>
                <a:gd name="T0" fmla="*/ 45 w 46"/>
                <a:gd name="T1" fmla="*/ 17 h 29"/>
                <a:gd name="T2" fmla="*/ 40 w 46"/>
                <a:gd name="T3" fmla="*/ 23 h 29"/>
                <a:gd name="T4" fmla="*/ 30 w 46"/>
                <a:gd name="T5" fmla="*/ 28 h 29"/>
                <a:gd name="T6" fmla="*/ 13 w 46"/>
                <a:gd name="T7" fmla="*/ 28 h 29"/>
                <a:gd name="T8" fmla="*/ 5 w 46"/>
                <a:gd name="T9" fmla="*/ 26 h 29"/>
                <a:gd name="T10" fmla="*/ 1 w 46"/>
                <a:gd name="T11" fmla="*/ 24 h 29"/>
                <a:gd name="T12" fmla="*/ 1 w 46"/>
                <a:gd name="T13" fmla="*/ 24 h 29"/>
                <a:gd name="T14" fmla="*/ 1 w 46"/>
                <a:gd name="T15" fmla="*/ 20 h 29"/>
                <a:gd name="T16" fmla="*/ 2 w 46"/>
                <a:gd name="T17" fmla="*/ 19 h 29"/>
                <a:gd name="T18" fmla="*/ 10 w 46"/>
                <a:gd name="T19" fmla="*/ 14 h 29"/>
                <a:gd name="T20" fmla="*/ 37 w 46"/>
                <a:gd name="T21" fmla="*/ 3 h 29"/>
                <a:gd name="T22" fmla="*/ 45 w 46"/>
                <a:gd name="T23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29">
                  <a:moveTo>
                    <a:pt x="45" y="17"/>
                  </a:moveTo>
                  <a:cubicBezTo>
                    <a:pt x="46" y="18"/>
                    <a:pt x="41" y="22"/>
                    <a:pt x="40" y="23"/>
                  </a:cubicBezTo>
                  <a:cubicBezTo>
                    <a:pt x="37" y="25"/>
                    <a:pt x="34" y="27"/>
                    <a:pt x="30" y="28"/>
                  </a:cubicBezTo>
                  <a:cubicBezTo>
                    <a:pt x="25" y="29"/>
                    <a:pt x="19" y="29"/>
                    <a:pt x="13" y="28"/>
                  </a:cubicBezTo>
                  <a:cubicBezTo>
                    <a:pt x="10" y="28"/>
                    <a:pt x="8" y="27"/>
                    <a:pt x="5" y="26"/>
                  </a:cubicBezTo>
                  <a:cubicBezTo>
                    <a:pt x="4" y="26"/>
                    <a:pt x="3" y="25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1"/>
                    <a:pt x="1" y="20"/>
                  </a:cubicBezTo>
                  <a:cubicBezTo>
                    <a:pt x="2" y="20"/>
                    <a:pt x="2" y="19"/>
                    <a:pt x="2" y="19"/>
                  </a:cubicBezTo>
                  <a:cubicBezTo>
                    <a:pt x="5" y="17"/>
                    <a:pt x="7" y="15"/>
                    <a:pt x="10" y="14"/>
                  </a:cubicBezTo>
                  <a:cubicBezTo>
                    <a:pt x="17" y="9"/>
                    <a:pt x="27" y="0"/>
                    <a:pt x="37" y="3"/>
                  </a:cubicBezTo>
                  <a:cubicBezTo>
                    <a:pt x="41" y="9"/>
                    <a:pt x="42" y="11"/>
                    <a:pt x="45" y="17"/>
                  </a:cubicBezTo>
                  <a:close/>
                </a:path>
              </a:pathLst>
            </a:custGeom>
            <a:solidFill>
              <a:srgbClr val="FCD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3" name="ïślíďê"/>
            <p:cNvSpPr/>
            <p:nvPr/>
          </p:nvSpPr>
          <p:spPr bwMode="auto">
            <a:xfrm>
              <a:off x="7685088" y="2976563"/>
              <a:ext cx="161925" cy="273050"/>
            </a:xfrm>
            <a:custGeom>
              <a:avLst/>
              <a:gdLst>
                <a:gd name="T0" fmla="*/ 27 w 49"/>
                <a:gd name="T1" fmla="*/ 0 h 83"/>
                <a:gd name="T2" fmla="*/ 5 w 49"/>
                <a:gd name="T3" fmla="*/ 29 h 83"/>
                <a:gd name="T4" fmla="*/ 0 w 49"/>
                <a:gd name="T5" fmla="*/ 66 h 83"/>
                <a:gd name="T6" fmla="*/ 33 w 49"/>
                <a:gd name="T7" fmla="*/ 83 h 83"/>
                <a:gd name="T8" fmla="*/ 46 w 49"/>
                <a:gd name="T9" fmla="*/ 34 h 83"/>
                <a:gd name="T10" fmla="*/ 48 w 49"/>
                <a:gd name="T11" fmla="*/ 16 h 83"/>
                <a:gd name="T12" fmla="*/ 27 w 49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3">
                  <a:moveTo>
                    <a:pt x="27" y="0"/>
                  </a:moveTo>
                  <a:cubicBezTo>
                    <a:pt x="16" y="5"/>
                    <a:pt x="8" y="17"/>
                    <a:pt x="5" y="29"/>
                  </a:cubicBezTo>
                  <a:cubicBezTo>
                    <a:pt x="1" y="41"/>
                    <a:pt x="0" y="54"/>
                    <a:pt x="0" y="66"/>
                  </a:cubicBezTo>
                  <a:cubicBezTo>
                    <a:pt x="11" y="72"/>
                    <a:pt x="22" y="77"/>
                    <a:pt x="33" y="83"/>
                  </a:cubicBezTo>
                  <a:cubicBezTo>
                    <a:pt x="38" y="67"/>
                    <a:pt x="42" y="50"/>
                    <a:pt x="46" y="34"/>
                  </a:cubicBezTo>
                  <a:cubicBezTo>
                    <a:pt x="47" y="28"/>
                    <a:pt x="49" y="22"/>
                    <a:pt x="48" y="16"/>
                  </a:cubicBezTo>
                  <a:cubicBezTo>
                    <a:pt x="46" y="7"/>
                    <a:pt x="36" y="1"/>
                    <a:pt x="27" y="0"/>
                  </a:cubicBezTo>
                  <a:close/>
                </a:path>
              </a:pathLst>
            </a:custGeom>
            <a:solidFill>
              <a:srgbClr val="FE6A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4" name="îṣľîḋe"/>
            <p:cNvSpPr/>
            <p:nvPr/>
          </p:nvSpPr>
          <p:spPr bwMode="auto">
            <a:xfrm>
              <a:off x="7464425" y="3473451"/>
              <a:ext cx="392113" cy="177800"/>
            </a:xfrm>
            <a:custGeom>
              <a:avLst/>
              <a:gdLst>
                <a:gd name="T0" fmla="*/ 82 w 119"/>
                <a:gd name="T1" fmla="*/ 51 h 54"/>
                <a:gd name="T2" fmla="*/ 25 w 119"/>
                <a:gd name="T3" fmla="*/ 41 h 54"/>
                <a:gd name="T4" fmla="*/ 4 w 119"/>
                <a:gd name="T5" fmla="*/ 0 h 54"/>
                <a:gd name="T6" fmla="*/ 119 w 119"/>
                <a:gd name="T7" fmla="*/ 2 h 54"/>
                <a:gd name="T8" fmla="*/ 115 w 119"/>
                <a:gd name="T9" fmla="*/ 28 h 54"/>
                <a:gd name="T10" fmla="*/ 82 w 119"/>
                <a:gd name="T11" fmla="*/ 5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54">
                  <a:moveTo>
                    <a:pt x="82" y="51"/>
                  </a:moveTo>
                  <a:cubicBezTo>
                    <a:pt x="25" y="41"/>
                    <a:pt x="25" y="41"/>
                    <a:pt x="25" y="41"/>
                  </a:cubicBezTo>
                  <a:cubicBezTo>
                    <a:pt x="16" y="40"/>
                    <a:pt x="0" y="31"/>
                    <a:pt x="4" y="0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2" y="44"/>
                    <a:pt x="97" y="54"/>
                    <a:pt x="82" y="51"/>
                  </a:cubicBezTo>
                  <a:close/>
                </a:path>
              </a:pathLst>
            </a:custGeom>
            <a:solidFill>
              <a:srgbClr val="24C8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5" name="íṧľiḋe"/>
            <p:cNvSpPr/>
            <p:nvPr/>
          </p:nvSpPr>
          <p:spPr bwMode="auto">
            <a:xfrm>
              <a:off x="7562850" y="3519488"/>
              <a:ext cx="287338" cy="609600"/>
            </a:xfrm>
            <a:custGeom>
              <a:avLst/>
              <a:gdLst>
                <a:gd name="T0" fmla="*/ 28 w 87"/>
                <a:gd name="T1" fmla="*/ 183 h 185"/>
                <a:gd name="T2" fmla="*/ 24 w 87"/>
                <a:gd name="T3" fmla="*/ 182 h 185"/>
                <a:gd name="T4" fmla="*/ 2 w 87"/>
                <a:gd name="T5" fmla="*/ 152 h 185"/>
                <a:gd name="T6" fmla="*/ 25 w 87"/>
                <a:gd name="T7" fmla="*/ 24 h 185"/>
                <a:gd name="T8" fmla="*/ 55 w 87"/>
                <a:gd name="T9" fmla="*/ 2 h 185"/>
                <a:gd name="T10" fmla="*/ 60 w 87"/>
                <a:gd name="T11" fmla="*/ 3 h 185"/>
                <a:gd name="T12" fmla="*/ 85 w 87"/>
                <a:gd name="T13" fmla="*/ 14 h 185"/>
                <a:gd name="T14" fmla="*/ 53 w 87"/>
                <a:gd name="T15" fmla="*/ 163 h 185"/>
                <a:gd name="T16" fmla="*/ 28 w 87"/>
                <a:gd name="T17" fmla="*/ 18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85">
                  <a:moveTo>
                    <a:pt x="28" y="183"/>
                  </a:moveTo>
                  <a:cubicBezTo>
                    <a:pt x="24" y="182"/>
                    <a:pt x="24" y="182"/>
                    <a:pt x="24" y="182"/>
                  </a:cubicBezTo>
                  <a:cubicBezTo>
                    <a:pt x="9" y="179"/>
                    <a:pt x="0" y="166"/>
                    <a:pt x="2" y="152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7" y="9"/>
                    <a:pt x="41" y="0"/>
                    <a:pt x="55" y="2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74" y="6"/>
                    <a:pt x="87" y="0"/>
                    <a:pt x="85" y="14"/>
                  </a:cubicBezTo>
                  <a:cubicBezTo>
                    <a:pt x="53" y="163"/>
                    <a:pt x="53" y="163"/>
                    <a:pt x="53" y="163"/>
                  </a:cubicBezTo>
                  <a:cubicBezTo>
                    <a:pt x="51" y="178"/>
                    <a:pt x="42" y="185"/>
                    <a:pt x="28" y="183"/>
                  </a:cubicBezTo>
                  <a:close/>
                </a:path>
              </a:pathLst>
            </a:custGeom>
            <a:solidFill>
              <a:srgbClr val="24C8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6" name="i$ḷiḓè"/>
            <p:cNvSpPr/>
            <p:nvPr/>
          </p:nvSpPr>
          <p:spPr bwMode="auto">
            <a:xfrm>
              <a:off x="7569200" y="4040188"/>
              <a:ext cx="244475" cy="579438"/>
            </a:xfrm>
            <a:custGeom>
              <a:avLst/>
              <a:gdLst>
                <a:gd name="T0" fmla="*/ 154 w 154"/>
                <a:gd name="T1" fmla="*/ 355 h 365"/>
                <a:gd name="T2" fmla="*/ 67 w 154"/>
                <a:gd name="T3" fmla="*/ 365 h 365"/>
                <a:gd name="T4" fmla="*/ 0 w 154"/>
                <a:gd name="T5" fmla="*/ 0 h 365"/>
                <a:gd name="T6" fmla="*/ 106 w 154"/>
                <a:gd name="T7" fmla="*/ 10 h 365"/>
                <a:gd name="T8" fmla="*/ 154 w 154"/>
                <a:gd name="T9" fmla="*/ 35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65">
                  <a:moveTo>
                    <a:pt x="154" y="355"/>
                  </a:moveTo>
                  <a:lnTo>
                    <a:pt x="67" y="365"/>
                  </a:lnTo>
                  <a:lnTo>
                    <a:pt x="0" y="0"/>
                  </a:lnTo>
                  <a:lnTo>
                    <a:pt x="106" y="10"/>
                  </a:lnTo>
                  <a:lnTo>
                    <a:pt x="154" y="355"/>
                  </a:lnTo>
                  <a:close/>
                </a:path>
              </a:pathLst>
            </a:custGeom>
            <a:solidFill>
              <a:srgbClr val="24C8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7" name="iśļiďè"/>
            <p:cNvSpPr/>
            <p:nvPr/>
          </p:nvSpPr>
          <p:spPr bwMode="auto">
            <a:xfrm>
              <a:off x="7635875" y="2830513"/>
              <a:ext cx="88900" cy="131763"/>
            </a:xfrm>
            <a:custGeom>
              <a:avLst/>
              <a:gdLst>
                <a:gd name="T0" fmla="*/ 10 w 27"/>
                <a:gd name="T1" fmla="*/ 39 h 40"/>
                <a:gd name="T2" fmla="*/ 10 w 27"/>
                <a:gd name="T3" fmla="*/ 39 h 40"/>
                <a:gd name="T4" fmla="*/ 1 w 27"/>
                <a:gd name="T5" fmla="*/ 26 h 40"/>
                <a:gd name="T6" fmla="*/ 4 w 27"/>
                <a:gd name="T7" fmla="*/ 0 h 40"/>
                <a:gd name="T8" fmla="*/ 27 w 27"/>
                <a:gd name="T9" fmla="*/ 3 h 40"/>
                <a:gd name="T10" fmla="*/ 23 w 27"/>
                <a:gd name="T11" fmla="*/ 29 h 40"/>
                <a:gd name="T12" fmla="*/ 10 w 27"/>
                <a:gd name="T1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40">
                  <a:moveTo>
                    <a:pt x="10" y="39"/>
                  </a:moveTo>
                  <a:cubicBezTo>
                    <a:pt x="10" y="39"/>
                    <a:pt x="10" y="39"/>
                    <a:pt x="10" y="39"/>
                  </a:cubicBezTo>
                  <a:cubicBezTo>
                    <a:pt x="4" y="38"/>
                    <a:pt x="0" y="33"/>
                    <a:pt x="1" y="2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2" y="36"/>
                    <a:pt x="17" y="40"/>
                    <a:pt x="10" y="39"/>
                  </a:cubicBezTo>
                  <a:close/>
                </a:path>
              </a:pathLst>
            </a:custGeom>
            <a:solidFill>
              <a:srgbClr val="FCD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8" name="îś1ïḋê"/>
            <p:cNvSpPr/>
            <p:nvPr/>
          </p:nvSpPr>
          <p:spPr bwMode="auto">
            <a:xfrm>
              <a:off x="7639050" y="2811463"/>
              <a:ext cx="88900" cy="95250"/>
            </a:xfrm>
            <a:custGeom>
              <a:avLst/>
              <a:gdLst>
                <a:gd name="T0" fmla="*/ 27 w 27"/>
                <a:gd name="T1" fmla="*/ 3 h 29"/>
                <a:gd name="T2" fmla="*/ 4 w 27"/>
                <a:gd name="T3" fmla="*/ 0 h 29"/>
                <a:gd name="T4" fmla="*/ 0 w 27"/>
                <a:gd name="T5" fmla="*/ 29 h 29"/>
                <a:gd name="T6" fmla="*/ 24 w 27"/>
                <a:gd name="T7" fmla="*/ 13 h 29"/>
                <a:gd name="T8" fmla="*/ 26 w 27"/>
                <a:gd name="T9" fmla="*/ 6 h 29"/>
                <a:gd name="T10" fmla="*/ 27 w 27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9">
                  <a:moveTo>
                    <a:pt x="27" y="3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21" y="22"/>
                    <a:pt x="24" y="13"/>
                  </a:cubicBezTo>
                  <a:cubicBezTo>
                    <a:pt x="25" y="11"/>
                    <a:pt x="26" y="8"/>
                    <a:pt x="26" y="6"/>
                  </a:cubicBezTo>
                  <a:lnTo>
                    <a:pt x="27" y="3"/>
                  </a:lnTo>
                  <a:close/>
                </a:path>
              </a:pathLst>
            </a:custGeom>
            <a:solidFill>
              <a:srgbClr val="FC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9" name="iṩḷidè"/>
            <p:cNvSpPr/>
            <p:nvPr/>
          </p:nvSpPr>
          <p:spPr bwMode="auto">
            <a:xfrm>
              <a:off x="7589838" y="2655888"/>
              <a:ext cx="171450" cy="241300"/>
            </a:xfrm>
            <a:custGeom>
              <a:avLst/>
              <a:gdLst>
                <a:gd name="T0" fmla="*/ 11 w 52"/>
                <a:gd name="T1" fmla="*/ 68 h 73"/>
                <a:gd name="T2" fmla="*/ 6 w 52"/>
                <a:gd name="T3" fmla="*/ 65 h 73"/>
                <a:gd name="T4" fmla="*/ 0 w 52"/>
                <a:gd name="T5" fmla="*/ 48 h 73"/>
                <a:gd name="T6" fmla="*/ 6 w 52"/>
                <a:gd name="T7" fmla="*/ 0 h 73"/>
                <a:gd name="T8" fmla="*/ 52 w 52"/>
                <a:gd name="T9" fmla="*/ 6 h 73"/>
                <a:gd name="T10" fmla="*/ 48 w 52"/>
                <a:gd name="T11" fmla="*/ 30 h 73"/>
                <a:gd name="T12" fmla="*/ 45 w 52"/>
                <a:gd name="T13" fmla="*/ 54 h 73"/>
                <a:gd name="T14" fmla="*/ 11 w 52"/>
                <a:gd name="T15" fmla="*/ 6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73">
                  <a:moveTo>
                    <a:pt x="11" y="68"/>
                  </a:moveTo>
                  <a:cubicBezTo>
                    <a:pt x="9" y="68"/>
                    <a:pt x="7" y="67"/>
                    <a:pt x="6" y="65"/>
                  </a:cubicBezTo>
                  <a:cubicBezTo>
                    <a:pt x="2" y="61"/>
                    <a:pt x="0" y="54"/>
                    <a:pt x="0" y="48"/>
                  </a:cubicBezTo>
                  <a:cubicBezTo>
                    <a:pt x="0" y="44"/>
                    <a:pt x="6" y="0"/>
                    <a:pt x="6" y="0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0" y="14"/>
                    <a:pt x="49" y="22"/>
                    <a:pt x="48" y="30"/>
                  </a:cubicBezTo>
                  <a:cubicBezTo>
                    <a:pt x="47" y="38"/>
                    <a:pt x="47" y="46"/>
                    <a:pt x="45" y="54"/>
                  </a:cubicBezTo>
                  <a:cubicBezTo>
                    <a:pt x="41" y="66"/>
                    <a:pt x="23" y="73"/>
                    <a:pt x="11" y="68"/>
                  </a:cubicBezTo>
                  <a:close/>
                </a:path>
              </a:pathLst>
            </a:custGeom>
            <a:solidFill>
              <a:srgbClr val="FCD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0" name="ïSľîḍé"/>
            <p:cNvSpPr/>
            <p:nvPr/>
          </p:nvSpPr>
          <p:spPr bwMode="auto">
            <a:xfrm>
              <a:off x="7615238" y="2751138"/>
              <a:ext cx="26988" cy="50800"/>
            </a:xfrm>
            <a:custGeom>
              <a:avLst/>
              <a:gdLst>
                <a:gd name="T0" fmla="*/ 9 w 17"/>
                <a:gd name="T1" fmla="*/ 32 h 32"/>
                <a:gd name="T2" fmla="*/ 9 w 17"/>
                <a:gd name="T3" fmla="*/ 32 h 32"/>
                <a:gd name="T4" fmla="*/ 9 w 17"/>
                <a:gd name="T5" fmla="*/ 32 h 32"/>
                <a:gd name="T6" fmla="*/ 9 w 17"/>
                <a:gd name="T7" fmla="*/ 27 h 32"/>
                <a:gd name="T8" fmla="*/ 2 w 17"/>
                <a:gd name="T9" fmla="*/ 25 h 32"/>
                <a:gd name="T10" fmla="*/ 0 w 17"/>
                <a:gd name="T11" fmla="*/ 25 h 32"/>
                <a:gd name="T12" fmla="*/ 0 w 17"/>
                <a:gd name="T13" fmla="*/ 25 h 32"/>
                <a:gd name="T14" fmla="*/ 15 w 17"/>
                <a:gd name="T15" fmla="*/ 2 h 32"/>
                <a:gd name="T16" fmla="*/ 17 w 17"/>
                <a:gd name="T17" fmla="*/ 0 h 32"/>
                <a:gd name="T18" fmla="*/ 17 w 17"/>
                <a:gd name="T19" fmla="*/ 2 h 32"/>
                <a:gd name="T20" fmla="*/ 2 w 17"/>
                <a:gd name="T21" fmla="*/ 25 h 32"/>
                <a:gd name="T22" fmla="*/ 11 w 17"/>
                <a:gd name="T23" fmla="*/ 25 h 32"/>
                <a:gd name="T24" fmla="*/ 13 w 17"/>
                <a:gd name="T25" fmla="*/ 25 h 32"/>
                <a:gd name="T26" fmla="*/ 13 w 17"/>
                <a:gd name="T27" fmla="*/ 25 h 32"/>
                <a:gd name="T28" fmla="*/ 11 w 17"/>
                <a:gd name="T29" fmla="*/ 32 h 32"/>
                <a:gd name="T30" fmla="*/ 9 w 17"/>
                <a:gd name="T3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32">
                  <a:moveTo>
                    <a:pt x="9" y="32"/>
                  </a:moveTo>
                  <a:lnTo>
                    <a:pt x="9" y="32"/>
                  </a:lnTo>
                  <a:lnTo>
                    <a:pt x="9" y="32"/>
                  </a:lnTo>
                  <a:lnTo>
                    <a:pt x="9" y="27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5" y="2"/>
                  </a:lnTo>
                  <a:lnTo>
                    <a:pt x="17" y="0"/>
                  </a:lnTo>
                  <a:lnTo>
                    <a:pt x="17" y="2"/>
                  </a:lnTo>
                  <a:lnTo>
                    <a:pt x="2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32"/>
                  </a:lnTo>
                  <a:lnTo>
                    <a:pt x="9" y="32"/>
                  </a:lnTo>
                  <a:close/>
                </a:path>
              </a:pathLst>
            </a:custGeom>
            <a:solidFill>
              <a:srgbClr val="FC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1" name="iṧľïḍe"/>
            <p:cNvSpPr/>
            <p:nvPr/>
          </p:nvSpPr>
          <p:spPr bwMode="auto">
            <a:xfrm>
              <a:off x="7605713" y="2801938"/>
              <a:ext cx="55563" cy="25400"/>
            </a:xfrm>
            <a:custGeom>
              <a:avLst/>
              <a:gdLst>
                <a:gd name="T0" fmla="*/ 0 w 17"/>
                <a:gd name="T1" fmla="*/ 0 h 8"/>
                <a:gd name="T2" fmla="*/ 8 w 17"/>
                <a:gd name="T3" fmla="*/ 7 h 8"/>
                <a:gd name="T4" fmla="*/ 17 w 17"/>
                <a:gd name="T5" fmla="*/ 2 h 8"/>
                <a:gd name="T6" fmla="*/ 0 w 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1" y="4"/>
                    <a:pt x="4" y="7"/>
                    <a:pt x="8" y="7"/>
                  </a:cubicBezTo>
                  <a:cubicBezTo>
                    <a:pt x="12" y="8"/>
                    <a:pt x="16" y="6"/>
                    <a:pt x="17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2" name="iṧļïḋé"/>
            <p:cNvSpPr/>
            <p:nvPr/>
          </p:nvSpPr>
          <p:spPr bwMode="auto">
            <a:xfrm>
              <a:off x="7572375" y="2616201"/>
              <a:ext cx="250825" cy="217488"/>
            </a:xfrm>
            <a:custGeom>
              <a:avLst/>
              <a:gdLst>
                <a:gd name="T0" fmla="*/ 53 w 76"/>
                <a:gd name="T1" fmla="*/ 65 h 66"/>
                <a:gd name="T2" fmla="*/ 44 w 76"/>
                <a:gd name="T3" fmla="*/ 60 h 66"/>
                <a:gd name="T4" fmla="*/ 46 w 76"/>
                <a:gd name="T5" fmla="*/ 50 h 66"/>
                <a:gd name="T6" fmla="*/ 48 w 76"/>
                <a:gd name="T7" fmla="*/ 45 h 66"/>
                <a:gd name="T8" fmla="*/ 45 w 76"/>
                <a:gd name="T9" fmla="*/ 40 h 66"/>
                <a:gd name="T10" fmla="*/ 43 w 76"/>
                <a:gd name="T11" fmla="*/ 39 h 66"/>
                <a:gd name="T12" fmla="*/ 41 w 76"/>
                <a:gd name="T13" fmla="*/ 33 h 66"/>
                <a:gd name="T14" fmla="*/ 41 w 76"/>
                <a:gd name="T15" fmla="*/ 28 h 66"/>
                <a:gd name="T16" fmla="*/ 32 w 76"/>
                <a:gd name="T17" fmla="*/ 21 h 66"/>
                <a:gd name="T18" fmla="*/ 20 w 76"/>
                <a:gd name="T19" fmla="*/ 24 h 66"/>
                <a:gd name="T20" fmla="*/ 6 w 76"/>
                <a:gd name="T21" fmla="*/ 22 h 66"/>
                <a:gd name="T22" fmla="*/ 2 w 76"/>
                <a:gd name="T23" fmla="*/ 9 h 66"/>
                <a:gd name="T24" fmla="*/ 15 w 76"/>
                <a:gd name="T25" fmla="*/ 5 h 66"/>
                <a:gd name="T26" fmla="*/ 28 w 76"/>
                <a:gd name="T27" fmla="*/ 7 h 66"/>
                <a:gd name="T28" fmla="*/ 45 w 76"/>
                <a:gd name="T29" fmla="*/ 3 h 66"/>
                <a:gd name="T30" fmla="*/ 61 w 76"/>
                <a:gd name="T31" fmla="*/ 2 h 66"/>
                <a:gd name="T32" fmla="*/ 69 w 76"/>
                <a:gd name="T33" fmla="*/ 17 h 66"/>
                <a:gd name="T34" fmla="*/ 66 w 76"/>
                <a:gd name="T35" fmla="*/ 30 h 66"/>
                <a:gd name="T36" fmla="*/ 72 w 76"/>
                <a:gd name="T37" fmla="*/ 37 h 66"/>
                <a:gd name="T38" fmla="*/ 61 w 76"/>
                <a:gd name="T39" fmla="*/ 48 h 66"/>
                <a:gd name="T40" fmla="*/ 53 w 76"/>
                <a:gd name="T41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66">
                  <a:moveTo>
                    <a:pt x="53" y="65"/>
                  </a:moveTo>
                  <a:cubicBezTo>
                    <a:pt x="49" y="66"/>
                    <a:pt x="46" y="63"/>
                    <a:pt x="44" y="60"/>
                  </a:cubicBezTo>
                  <a:cubicBezTo>
                    <a:pt x="43" y="57"/>
                    <a:pt x="44" y="53"/>
                    <a:pt x="46" y="50"/>
                  </a:cubicBezTo>
                  <a:cubicBezTo>
                    <a:pt x="46" y="48"/>
                    <a:pt x="47" y="47"/>
                    <a:pt x="48" y="45"/>
                  </a:cubicBezTo>
                  <a:cubicBezTo>
                    <a:pt x="48" y="43"/>
                    <a:pt x="47" y="40"/>
                    <a:pt x="45" y="40"/>
                  </a:cubicBezTo>
                  <a:cubicBezTo>
                    <a:pt x="45" y="39"/>
                    <a:pt x="44" y="39"/>
                    <a:pt x="43" y="39"/>
                  </a:cubicBezTo>
                  <a:cubicBezTo>
                    <a:pt x="41" y="38"/>
                    <a:pt x="41" y="35"/>
                    <a:pt x="41" y="33"/>
                  </a:cubicBezTo>
                  <a:cubicBezTo>
                    <a:pt x="41" y="32"/>
                    <a:pt x="42" y="30"/>
                    <a:pt x="41" y="28"/>
                  </a:cubicBezTo>
                  <a:cubicBezTo>
                    <a:pt x="41" y="24"/>
                    <a:pt x="36" y="21"/>
                    <a:pt x="32" y="21"/>
                  </a:cubicBezTo>
                  <a:cubicBezTo>
                    <a:pt x="28" y="21"/>
                    <a:pt x="24" y="23"/>
                    <a:pt x="20" y="24"/>
                  </a:cubicBezTo>
                  <a:cubicBezTo>
                    <a:pt x="15" y="25"/>
                    <a:pt x="10" y="25"/>
                    <a:pt x="6" y="22"/>
                  </a:cubicBezTo>
                  <a:cubicBezTo>
                    <a:pt x="2" y="19"/>
                    <a:pt x="0" y="14"/>
                    <a:pt x="2" y="9"/>
                  </a:cubicBezTo>
                  <a:cubicBezTo>
                    <a:pt x="5" y="5"/>
                    <a:pt x="10" y="4"/>
                    <a:pt x="15" y="5"/>
                  </a:cubicBezTo>
                  <a:cubicBezTo>
                    <a:pt x="19" y="5"/>
                    <a:pt x="24" y="7"/>
                    <a:pt x="28" y="7"/>
                  </a:cubicBezTo>
                  <a:cubicBezTo>
                    <a:pt x="34" y="7"/>
                    <a:pt x="39" y="5"/>
                    <a:pt x="45" y="3"/>
                  </a:cubicBezTo>
                  <a:cubicBezTo>
                    <a:pt x="50" y="1"/>
                    <a:pt x="56" y="0"/>
                    <a:pt x="61" y="2"/>
                  </a:cubicBezTo>
                  <a:cubicBezTo>
                    <a:pt x="67" y="4"/>
                    <a:pt x="70" y="11"/>
                    <a:pt x="69" y="17"/>
                  </a:cubicBezTo>
                  <a:cubicBezTo>
                    <a:pt x="67" y="22"/>
                    <a:pt x="64" y="26"/>
                    <a:pt x="66" y="30"/>
                  </a:cubicBezTo>
                  <a:cubicBezTo>
                    <a:pt x="67" y="33"/>
                    <a:pt x="70" y="35"/>
                    <a:pt x="72" y="37"/>
                  </a:cubicBezTo>
                  <a:cubicBezTo>
                    <a:pt x="76" y="46"/>
                    <a:pt x="65" y="45"/>
                    <a:pt x="61" y="48"/>
                  </a:cubicBezTo>
                  <a:cubicBezTo>
                    <a:pt x="56" y="52"/>
                    <a:pt x="60" y="63"/>
                    <a:pt x="53" y="65"/>
                  </a:cubicBezTo>
                  <a:close/>
                </a:path>
              </a:pathLst>
            </a:custGeom>
            <a:solidFill>
              <a:srgbClr val="0068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3" name="iṣḷïďe"/>
            <p:cNvSpPr/>
            <p:nvPr/>
          </p:nvSpPr>
          <p:spPr bwMode="auto">
            <a:xfrm>
              <a:off x="7021513" y="2781301"/>
              <a:ext cx="73025" cy="63500"/>
            </a:xfrm>
            <a:custGeom>
              <a:avLst/>
              <a:gdLst>
                <a:gd name="T0" fmla="*/ 12 w 22"/>
                <a:gd name="T1" fmla="*/ 19 h 19"/>
                <a:gd name="T2" fmla="*/ 19 w 22"/>
                <a:gd name="T3" fmla="*/ 12 h 19"/>
                <a:gd name="T4" fmla="*/ 20 w 22"/>
                <a:gd name="T5" fmla="*/ 5 h 19"/>
                <a:gd name="T6" fmla="*/ 17 w 22"/>
                <a:gd name="T7" fmla="*/ 3 h 19"/>
                <a:gd name="T8" fmla="*/ 1 w 22"/>
                <a:gd name="T9" fmla="*/ 6 h 19"/>
                <a:gd name="T10" fmla="*/ 12 w 22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9">
                  <a:moveTo>
                    <a:pt x="12" y="19"/>
                  </a:moveTo>
                  <a:cubicBezTo>
                    <a:pt x="15" y="19"/>
                    <a:pt x="18" y="15"/>
                    <a:pt x="19" y="12"/>
                  </a:cubicBezTo>
                  <a:cubicBezTo>
                    <a:pt x="21" y="10"/>
                    <a:pt x="22" y="7"/>
                    <a:pt x="20" y="5"/>
                  </a:cubicBezTo>
                  <a:cubicBezTo>
                    <a:pt x="19" y="4"/>
                    <a:pt x="18" y="4"/>
                    <a:pt x="17" y="3"/>
                  </a:cubicBezTo>
                  <a:cubicBezTo>
                    <a:pt x="12" y="2"/>
                    <a:pt x="2" y="0"/>
                    <a:pt x="1" y="6"/>
                  </a:cubicBezTo>
                  <a:cubicBezTo>
                    <a:pt x="0" y="11"/>
                    <a:pt x="7" y="19"/>
                    <a:pt x="12" y="19"/>
                  </a:cubicBezTo>
                  <a:close/>
                </a:path>
              </a:pathLst>
            </a:custGeom>
            <a:solidFill>
              <a:srgbClr val="FCD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4" name="iṡľîďê"/>
            <p:cNvSpPr/>
            <p:nvPr/>
          </p:nvSpPr>
          <p:spPr bwMode="auto">
            <a:xfrm>
              <a:off x="5391150" y="3994151"/>
              <a:ext cx="57150" cy="58738"/>
            </a:xfrm>
            <a:custGeom>
              <a:avLst/>
              <a:gdLst>
                <a:gd name="T0" fmla="*/ 16 w 17"/>
                <a:gd name="T1" fmla="*/ 18 h 18"/>
                <a:gd name="T2" fmla="*/ 4 w 17"/>
                <a:gd name="T3" fmla="*/ 17 h 18"/>
                <a:gd name="T4" fmla="*/ 0 w 17"/>
                <a:gd name="T5" fmla="*/ 13 h 18"/>
                <a:gd name="T6" fmla="*/ 2 w 17"/>
                <a:gd name="T7" fmla="*/ 0 h 18"/>
                <a:gd name="T8" fmla="*/ 9 w 17"/>
                <a:gd name="T9" fmla="*/ 1 h 18"/>
                <a:gd name="T10" fmla="*/ 8 w 17"/>
                <a:gd name="T11" fmla="*/ 10 h 18"/>
                <a:gd name="T12" fmla="*/ 17 w 17"/>
                <a:gd name="T13" fmla="*/ 11 h 18"/>
                <a:gd name="T14" fmla="*/ 16 w 17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8">
                  <a:moveTo>
                    <a:pt x="16" y="18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2" y="17"/>
                    <a:pt x="0" y="15"/>
                    <a:pt x="0" y="1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7" y="11"/>
                    <a:pt x="17" y="11"/>
                    <a:pt x="17" y="11"/>
                  </a:cubicBezTo>
                  <a:lnTo>
                    <a:pt x="16" y="18"/>
                  </a:lnTo>
                  <a:close/>
                </a:path>
              </a:pathLst>
            </a:custGeom>
            <a:solidFill>
              <a:srgbClr val="005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5" name="íSlíḋé"/>
            <p:cNvSpPr/>
            <p:nvPr/>
          </p:nvSpPr>
          <p:spPr bwMode="auto">
            <a:xfrm>
              <a:off x="5405438" y="2184401"/>
              <a:ext cx="190500" cy="1730375"/>
            </a:xfrm>
            <a:custGeom>
              <a:avLst/>
              <a:gdLst>
                <a:gd name="T0" fmla="*/ 14 w 120"/>
                <a:gd name="T1" fmla="*/ 1090 h 1090"/>
                <a:gd name="T2" fmla="*/ 0 w 120"/>
                <a:gd name="T3" fmla="*/ 1088 h 1090"/>
                <a:gd name="T4" fmla="*/ 4 w 120"/>
                <a:gd name="T5" fmla="*/ 1036 h 1090"/>
                <a:gd name="T6" fmla="*/ 20 w 120"/>
                <a:gd name="T7" fmla="*/ 1038 h 1090"/>
                <a:gd name="T8" fmla="*/ 14 w 120"/>
                <a:gd name="T9" fmla="*/ 1090 h 1090"/>
                <a:gd name="T10" fmla="*/ 24 w 120"/>
                <a:gd name="T11" fmla="*/ 986 h 1090"/>
                <a:gd name="T12" fmla="*/ 10 w 120"/>
                <a:gd name="T13" fmla="*/ 984 h 1090"/>
                <a:gd name="T14" fmla="*/ 14 w 120"/>
                <a:gd name="T15" fmla="*/ 934 h 1090"/>
                <a:gd name="T16" fmla="*/ 31 w 120"/>
                <a:gd name="T17" fmla="*/ 934 h 1090"/>
                <a:gd name="T18" fmla="*/ 24 w 120"/>
                <a:gd name="T19" fmla="*/ 986 h 1090"/>
                <a:gd name="T20" fmla="*/ 35 w 120"/>
                <a:gd name="T21" fmla="*/ 883 h 1090"/>
                <a:gd name="T22" fmla="*/ 20 w 120"/>
                <a:gd name="T23" fmla="*/ 883 h 1090"/>
                <a:gd name="T24" fmla="*/ 24 w 120"/>
                <a:gd name="T25" fmla="*/ 831 h 1090"/>
                <a:gd name="T26" fmla="*/ 41 w 120"/>
                <a:gd name="T27" fmla="*/ 831 h 1090"/>
                <a:gd name="T28" fmla="*/ 35 w 120"/>
                <a:gd name="T29" fmla="*/ 883 h 1090"/>
                <a:gd name="T30" fmla="*/ 45 w 120"/>
                <a:gd name="T31" fmla="*/ 779 h 1090"/>
                <a:gd name="T32" fmla="*/ 29 w 120"/>
                <a:gd name="T33" fmla="*/ 779 h 1090"/>
                <a:gd name="T34" fmla="*/ 35 w 120"/>
                <a:gd name="T35" fmla="*/ 727 h 1090"/>
                <a:gd name="T36" fmla="*/ 49 w 120"/>
                <a:gd name="T37" fmla="*/ 727 h 1090"/>
                <a:gd name="T38" fmla="*/ 45 w 120"/>
                <a:gd name="T39" fmla="*/ 779 h 1090"/>
                <a:gd name="T40" fmla="*/ 56 w 120"/>
                <a:gd name="T41" fmla="*/ 675 h 1090"/>
                <a:gd name="T42" fmla="*/ 39 w 120"/>
                <a:gd name="T43" fmla="*/ 675 h 1090"/>
                <a:gd name="T44" fmla="*/ 45 w 120"/>
                <a:gd name="T45" fmla="*/ 623 h 1090"/>
                <a:gd name="T46" fmla="*/ 60 w 120"/>
                <a:gd name="T47" fmla="*/ 623 h 1090"/>
                <a:gd name="T48" fmla="*/ 56 w 120"/>
                <a:gd name="T49" fmla="*/ 675 h 1090"/>
                <a:gd name="T50" fmla="*/ 66 w 120"/>
                <a:gd name="T51" fmla="*/ 571 h 1090"/>
                <a:gd name="T52" fmla="*/ 49 w 120"/>
                <a:gd name="T53" fmla="*/ 571 h 1090"/>
                <a:gd name="T54" fmla="*/ 54 w 120"/>
                <a:gd name="T55" fmla="*/ 519 h 1090"/>
                <a:gd name="T56" fmla="*/ 70 w 120"/>
                <a:gd name="T57" fmla="*/ 519 h 1090"/>
                <a:gd name="T58" fmla="*/ 66 w 120"/>
                <a:gd name="T59" fmla="*/ 571 h 1090"/>
                <a:gd name="T60" fmla="*/ 74 w 120"/>
                <a:gd name="T61" fmla="*/ 467 h 1090"/>
                <a:gd name="T62" fmla="*/ 60 w 120"/>
                <a:gd name="T63" fmla="*/ 467 h 1090"/>
                <a:gd name="T64" fmla="*/ 64 w 120"/>
                <a:gd name="T65" fmla="*/ 416 h 1090"/>
                <a:gd name="T66" fmla="*/ 81 w 120"/>
                <a:gd name="T67" fmla="*/ 416 h 1090"/>
                <a:gd name="T68" fmla="*/ 74 w 120"/>
                <a:gd name="T69" fmla="*/ 467 h 1090"/>
                <a:gd name="T70" fmla="*/ 85 w 120"/>
                <a:gd name="T71" fmla="*/ 364 h 1090"/>
                <a:gd name="T72" fmla="*/ 70 w 120"/>
                <a:gd name="T73" fmla="*/ 364 h 1090"/>
                <a:gd name="T74" fmla="*/ 74 w 120"/>
                <a:gd name="T75" fmla="*/ 312 h 1090"/>
                <a:gd name="T76" fmla="*/ 91 w 120"/>
                <a:gd name="T77" fmla="*/ 312 h 1090"/>
                <a:gd name="T78" fmla="*/ 85 w 120"/>
                <a:gd name="T79" fmla="*/ 364 h 1090"/>
                <a:gd name="T80" fmla="*/ 95 w 120"/>
                <a:gd name="T81" fmla="*/ 260 h 1090"/>
                <a:gd name="T82" fmla="*/ 79 w 120"/>
                <a:gd name="T83" fmla="*/ 260 h 1090"/>
                <a:gd name="T84" fmla="*/ 85 w 120"/>
                <a:gd name="T85" fmla="*/ 208 h 1090"/>
                <a:gd name="T86" fmla="*/ 99 w 120"/>
                <a:gd name="T87" fmla="*/ 208 h 1090"/>
                <a:gd name="T88" fmla="*/ 95 w 120"/>
                <a:gd name="T89" fmla="*/ 260 h 1090"/>
                <a:gd name="T90" fmla="*/ 106 w 120"/>
                <a:gd name="T91" fmla="*/ 158 h 1090"/>
                <a:gd name="T92" fmla="*/ 89 w 120"/>
                <a:gd name="T93" fmla="*/ 156 h 1090"/>
                <a:gd name="T94" fmla="*/ 95 w 120"/>
                <a:gd name="T95" fmla="*/ 104 h 1090"/>
                <a:gd name="T96" fmla="*/ 110 w 120"/>
                <a:gd name="T97" fmla="*/ 106 h 1090"/>
                <a:gd name="T98" fmla="*/ 106 w 120"/>
                <a:gd name="T99" fmla="*/ 158 h 1090"/>
                <a:gd name="T100" fmla="*/ 116 w 120"/>
                <a:gd name="T101" fmla="*/ 54 h 1090"/>
                <a:gd name="T102" fmla="*/ 99 w 120"/>
                <a:gd name="T103" fmla="*/ 52 h 1090"/>
                <a:gd name="T104" fmla="*/ 103 w 120"/>
                <a:gd name="T105" fmla="*/ 0 h 1090"/>
                <a:gd name="T106" fmla="*/ 120 w 120"/>
                <a:gd name="T107" fmla="*/ 3 h 1090"/>
                <a:gd name="T108" fmla="*/ 116 w 120"/>
                <a:gd name="T109" fmla="*/ 5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0" h="1090">
                  <a:moveTo>
                    <a:pt x="14" y="1090"/>
                  </a:moveTo>
                  <a:lnTo>
                    <a:pt x="0" y="1088"/>
                  </a:lnTo>
                  <a:lnTo>
                    <a:pt x="4" y="1036"/>
                  </a:lnTo>
                  <a:lnTo>
                    <a:pt x="20" y="1038"/>
                  </a:lnTo>
                  <a:lnTo>
                    <a:pt x="14" y="1090"/>
                  </a:lnTo>
                  <a:close/>
                  <a:moveTo>
                    <a:pt x="24" y="986"/>
                  </a:moveTo>
                  <a:lnTo>
                    <a:pt x="10" y="984"/>
                  </a:lnTo>
                  <a:lnTo>
                    <a:pt x="14" y="934"/>
                  </a:lnTo>
                  <a:lnTo>
                    <a:pt x="31" y="934"/>
                  </a:lnTo>
                  <a:lnTo>
                    <a:pt x="24" y="986"/>
                  </a:lnTo>
                  <a:close/>
                  <a:moveTo>
                    <a:pt x="35" y="883"/>
                  </a:moveTo>
                  <a:lnTo>
                    <a:pt x="20" y="883"/>
                  </a:lnTo>
                  <a:lnTo>
                    <a:pt x="24" y="831"/>
                  </a:lnTo>
                  <a:lnTo>
                    <a:pt x="41" y="831"/>
                  </a:lnTo>
                  <a:lnTo>
                    <a:pt x="35" y="883"/>
                  </a:lnTo>
                  <a:close/>
                  <a:moveTo>
                    <a:pt x="45" y="779"/>
                  </a:moveTo>
                  <a:lnTo>
                    <a:pt x="29" y="779"/>
                  </a:lnTo>
                  <a:lnTo>
                    <a:pt x="35" y="727"/>
                  </a:lnTo>
                  <a:lnTo>
                    <a:pt x="49" y="727"/>
                  </a:lnTo>
                  <a:lnTo>
                    <a:pt x="45" y="779"/>
                  </a:lnTo>
                  <a:close/>
                  <a:moveTo>
                    <a:pt x="56" y="675"/>
                  </a:moveTo>
                  <a:lnTo>
                    <a:pt x="39" y="675"/>
                  </a:lnTo>
                  <a:lnTo>
                    <a:pt x="45" y="623"/>
                  </a:lnTo>
                  <a:lnTo>
                    <a:pt x="60" y="623"/>
                  </a:lnTo>
                  <a:lnTo>
                    <a:pt x="56" y="675"/>
                  </a:lnTo>
                  <a:close/>
                  <a:moveTo>
                    <a:pt x="66" y="571"/>
                  </a:moveTo>
                  <a:lnTo>
                    <a:pt x="49" y="571"/>
                  </a:lnTo>
                  <a:lnTo>
                    <a:pt x="54" y="519"/>
                  </a:lnTo>
                  <a:lnTo>
                    <a:pt x="70" y="519"/>
                  </a:lnTo>
                  <a:lnTo>
                    <a:pt x="66" y="571"/>
                  </a:lnTo>
                  <a:close/>
                  <a:moveTo>
                    <a:pt x="74" y="467"/>
                  </a:moveTo>
                  <a:lnTo>
                    <a:pt x="60" y="467"/>
                  </a:lnTo>
                  <a:lnTo>
                    <a:pt x="64" y="416"/>
                  </a:lnTo>
                  <a:lnTo>
                    <a:pt x="81" y="416"/>
                  </a:lnTo>
                  <a:lnTo>
                    <a:pt x="74" y="467"/>
                  </a:lnTo>
                  <a:close/>
                  <a:moveTo>
                    <a:pt x="85" y="364"/>
                  </a:moveTo>
                  <a:lnTo>
                    <a:pt x="70" y="364"/>
                  </a:lnTo>
                  <a:lnTo>
                    <a:pt x="74" y="312"/>
                  </a:lnTo>
                  <a:lnTo>
                    <a:pt x="91" y="312"/>
                  </a:lnTo>
                  <a:lnTo>
                    <a:pt x="85" y="364"/>
                  </a:lnTo>
                  <a:close/>
                  <a:moveTo>
                    <a:pt x="95" y="260"/>
                  </a:moveTo>
                  <a:lnTo>
                    <a:pt x="79" y="260"/>
                  </a:lnTo>
                  <a:lnTo>
                    <a:pt x="85" y="208"/>
                  </a:lnTo>
                  <a:lnTo>
                    <a:pt x="99" y="208"/>
                  </a:lnTo>
                  <a:lnTo>
                    <a:pt x="95" y="260"/>
                  </a:lnTo>
                  <a:close/>
                  <a:moveTo>
                    <a:pt x="106" y="158"/>
                  </a:moveTo>
                  <a:lnTo>
                    <a:pt x="89" y="156"/>
                  </a:lnTo>
                  <a:lnTo>
                    <a:pt x="95" y="104"/>
                  </a:lnTo>
                  <a:lnTo>
                    <a:pt x="110" y="106"/>
                  </a:lnTo>
                  <a:lnTo>
                    <a:pt x="106" y="158"/>
                  </a:lnTo>
                  <a:close/>
                  <a:moveTo>
                    <a:pt x="116" y="54"/>
                  </a:moveTo>
                  <a:lnTo>
                    <a:pt x="99" y="52"/>
                  </a:lnTo>
                  <a:lnTo>
                    <a:pt x="103" y="0"/>
                  </a:lnTo>
                  <a:lnTo>
                    <a:pt x="120" y="3"/>
                  </a:lnTo>
                  <a:lnTo>
                    <a:pt x="116" y="54"/>
                  </a:lnTo>
                  <a:close/>
                </a:path>
              </a:pathLst>
            </a:custGeom>
            <a:solidFill>
              <a:srgbClr val="005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6" name="iṩḷïḓe"/>
            <p:cNvSpPr/>
            <p:nvPr/>
          </p:nvSpPr>
          <p:spPr bwMode="auto">
            <a:xfrm>
              <a:off x="5580063" y="2049463"/>
              <a:ext cx="58738" cy="57150"/>
            </a:xfrm>
            <a:custGeom>
              <a:avLst/>
              <a:gdLst>
                <a:gd name="T0" fmla="*/ 7 w 18"/>
                <a:gd name="T1" fmla="*/ 17 h 17"/>
                <a:gd name="T2" fmla="*/ 0 w 18"/>
                <a:gd name="T3" fmla="*/ 16 h 17"/>
                <a:gd name="T4" fmla="*/ 1 w 18"/>
                <a:gd name="T5" fmla="*/ 3 h 17"/>
                <a:gd name="T6" fmla="*/ 5 w 18"/>
                <a:gd name="T7" fmla="*/ 0 h 17"/>
                <a:gd name="T8" fmla="*/ 18 w 18"/>
                <a:gd name="T9" fmla="*/ 1 h 17"/>
                <a:gd name="T10" fmla="*/ 17 w 18"/>
                <a:gd name="T11" fmla="*/ 9 h 17"/>
                <a:gd name="T12" fmla="*/ 8 w 18"/>
                <a:gd name="T13" fmla="*/ 8 h 17"/>
                <a:gd name="T14" fmla="*/ 7 w 18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7">
                  <a:moveTo>
                    <a:pt x="7" y="17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7" y="17"/>
                  </a:lnTo>
                  <a:close/>
                </a:path>
              </a:pathLst>
            </a:custGeom>
            <a:solidFill>
              <a:srgbClr val="005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7" name="iŝḻiďé"/>
            <p:cNvSpPr/>
            <p:nvPr/>
          </p:nvSpPr>
          <p:spPr bwMode="auto">
            <a:xfrm>
              <a:off x="5718175" y="2063751"/>
              <a:ext cx="2395538" cy="252413"/>
            </a:xfrm>
            <a:custGeom>
              <a:avLst/>
              <a:gdLst>
                <a:gd name="T0" fmla="*/ 1457 w 1509"/>
                <a:gd name="T1" fmla="*/ 155 h 159"/>
                <a:gd name="T2" fmla="*/ 1509 w 1509"/>
                <a:gd name="T3" fmla="*/ 143 h 159"/>
                <a:gd name="T4" fmla="*/ 1403 w 1509"/>
                <a:gd name="T5" fmla="*/ 149 h 159"/>
                <a:gd name="T6" fmla="*/ 1353 w 1509"/>
                <a:gd name="T7" fmla="*/ 128 h 159"/>
                <a:gd name="T8" fmla="*/ 1403 w 1509"/>
                <a:gd name="T9" fmla="*/ 149 h 159"/>
                <a:gd name="T10" fmla="*/ 1247 w 1509"/>
                <a:gd name="T11" fmla="*/ 135 h 159"/>
                <a:gd name="T12" fmla="*/ 1301 w 1509"/>
                <a:gd name="T13" fmla="*/ 124 h 159"/>
                <a:gd name="T14" fmla="*/ 1195 w 1509"/>
                <a:gd name="T15" fmla="*/ 128 h 159"/>
                <a:gd name="T16" fmla="*/ 1145 w 1509"/>
                <a:gd name="T17" fmla="*/ 110 h 159"/>
                <a:gd name="T18" fmla="*/ 1195 w 1509"/>
                <a:gd name="T19" fmla="*/ 128 h 159"/>
                <a:gd name="T20" fmla="*/ 1039 w 1509"/>
                <a:gd name="T21" fmla="*/ 114 h 159"/>
                <a:gd name="T22" fmla="*/ 1093 w 1509"/>
                <a:gd name="T23" fmla="*/ 103 h 159"/>
                <a:gd name="T24" fmla="*/ 987 w 1509"/>
                <a:gd name="T25" fmla="*/ 110 h 159"/>
                <a:gd name="T26" fmla="*/ 938 w 1509"/>
                <a:gd name="T27" fmla="*/ 89 h 159"/>
                <a:gd name="T28" fmla="*/ 987 w 1509"/>
                <a:gd name="T29" fmla="*/ 110 h 159"/>
                <a:gd name="T30" fmla="*/ 832 w 1509"/>
                <a:gd name="T31" fmla="*/ 95 h 159"/>
                <a:gd name="T32" fmla="*/ 886 w 1509"/>
                <a:gd name="T33" fmla="*/ 85 h 159"/>
                <a:gd name="T34" fmla="*/ 780 w 1509"/>
                <a:gd name="T35" fmla="*/ 89 h 159"/>
                <a:gd name="T36" fmla="*/ 730 w 1509"/>
                <a:gd name="T37" fmla="*/ 68 h 159"/>
                <a:gd name="T38" fmla="*/ 780 w 1509"/>
                <a:gd name="T39" fmla="*/ 89 h 159"/>
                <a:gd name="T40" fmla="*/ 624 w 1509"/>
                <a:gd name="T41" fmla="*/ 74 h 159"/>
                <a:gd name="T42" fmla="*/ 678 w 1509"/>
                <a:gd name="T43" fmla="*/ 64 h 159"/>
                <a:gd name="T44" fmla="*/ 572 w 1509"/>
                <a:gd name="T45" fmla="*/ 70 h 159"/>
                <a:gd name="T46" fmla="*/ 522 w 1509"/>
                <a:gd name="T47" fmla="*/ 49 h 159"/>
                <a:gd name="T48" fmla="*/ 572 w 1509"/>
                <a:gd name="T49" fmla="*/ 70 h 159"/>
                <a:gd name="T50" fmla="*/ 416 w 1509"/>
                <a:gd name="T51" fmla="*/ 54 h 159"/>
                <a:gd name="T52" fmla="*/ 470 w 1509"/>
                <a:gd name="T53" fmla="*/ 43 h 159"/>
                <a:gd name="T54" fmla="*/ 364 w 1509"/>
                <a:gd name="T55" fmla="*/ 49 h 159"/>
                <a:gd name="T56" fmla="*/ 314 w 1509"/>
                <a:gd name="T57" fmla="*/ 29 h 159"/>
                <a:gd name="T58" fmla="*/ 364 w 1509"/>
                <a:gd name="T59" fmla="*/ 49 h 159"/>
                <a:gd name="T60" fmla="*/ 208 w 1509"/>
                <a:gd name="T61" fmla="*/ 35 h 159"/>
                <a:gd name="T62" fmla="*/ 262 w 1509"/>
                <a:gd name="T63" fmla="*/ 25 h 159"/>
                <a:gd name="T64" fmla="*/ 156 w 1509"/>
                <a:gd name="T65" fmla="*/ 29 h 159"/>
                <a:gd name="T66" fmla="*/ 106 w 1509"/>
                <a:gd name="T67" fmla="*/ 8 h 159"/>
                <a:gd name="T68" fmla="*/ 156 w 1509"/>
                <a:gd name="T69" fmla="*/ 29 h 159"/>
                <a:gd name="T70" fmla="*/ 0 w 1509"/>
                <a:gd name="T71" fmla="*/ 14 h 159"/>
                <a:gd name="T72" fmla="*/ 54 w 1509"/>
                <a:gd name="T73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09" h="159">
                  <a:moveTo>
                    <a:pt x="1509" y="159"/>
                  </a:moveTo>
                  <a:lnTo>
                    <a:pt x="1457" y="155"/>
                  </a:lnTo>
                  <a:lnTo>
                    <a:pt x="1457" y="139"/>
                  </a:lnTo>
                  <a:lnTo>
                    <a:pt x="1509" y="143"/>
                  </a:lnTo>
                  <a:lnTo>
                    <a:pt x="1509" y="159"/>
                  </a:lnTo>
                  <a:close/>
                  <a:moveTo>
                    <a:pt x="1403" y="149"/>
                  </a:moveTo>
                  <a:lnTo>
                    <a:pt x="1351" y="145"/>
                  </a:lnTo>
                  <a:lnTo>
                    <a:pt x="1353" y="128"/>
                  </a:lnTo>
                  <a:lnTo>
                    <a:pt x="1405" y="135"/>
                  </a:lnTo>
                  <a:lnTo>
                    <a:pt x="1403" y="149"/>
                  </a:lnTo>
                  <a:close/>
                  <a:moveTo>
                    <a:pt x="1299" y="139"/>
                  </a:moveTo>
                  <a:lnTo>
                    <a:pt x="1247" y="135"/>
                  </a:lnTo>
                  <a:lnTo>
                    <a:pt x="1249" y="118"/>
                  </a:lnTo>
                  <a:lnTo>
                    <a:pt x="1301" y="124"/>
                  </a:lnTo>
                  <a:lnTo>
                    <a:pt x="1299" y="139"/>
                  </a:lnTo>
                  <a:close/>
                  <a:moveTo>
                    <a:pt x="1195" y="128"/>
                  </a:moveTo>
                  <a:lnTo>
                    <a:pt x="1143" y="124"/>
                  </a:lnTo>
                  <a:lnTo>
                    <a:pt x="1145" y="110"/>
                  </a:lnTo>
                  <a:lnTo>
                    <a:pt x="1197" y="114"/>
                  </a:lnTo>
                  <a:lnTo>
                    <a:pt x="1195" y="128"/>
                  </a:lnTo>
                  <a:close/>
                  <a:moveTo>
                    <a:pt x="1091" y="120"/>
                  </a:moveTo>
                  <a:lnTo>
                    <a:pt x="1039" y="114"/>
                  </a:lnTo>
                  <a:lnTo>
                    <a:pt x="1042" y="99"/>
                  </a:lnTo>
                  <a:lnTo>
                    <a:pt x="1093" y="103"/>
                  </a:lnTo>
                  <a:lnTo>
                    <a:pt x="1091" y="120"/>
                  </a:lnTo>
                  <a:close/>
                  <a:moveTo>
                    <a:pt x="987" y="110"/>
                  </a:moveTo>
                  <a:lnTo>
                    <a:pt x="935" y="103"/>
                  </a:lnTo>
                  <a:lnTo>
                    <a:pt x="938" y="89"/>
                  </a:lnTo>
                  <a:lnTo>
                    <a:pt x="990" y="93"/>
                  </a:lnTo>
                  <a:lnTo>
                    <a:pt x="987" y="110"/>
                  </a:lnTo>
                  <a:close/>
                  <a:moveTo>
                    <a:pt x="884" y="99"/>
                  </a:moveTo>
                  <a:lnTo>
                    <a:pt x="832" y="95"/>
                  </a:lnTo>
                  <a:lnTo>
                    <a:pt x="834" y="79"/>
                  </a:lnTo>
                  <a:lnTo>
                    <a:pt x="886" y="85"/>
                  </a:lnTo>
                  <a:lnTo>
                    <a:pt x="884" y="99"/>
                  </a:lnTo>
                  <a:close/>
                  <a:moveTo>
                    <a:pt x="780" y="89"/>
                  </a:moveTo>
                  <a:lnTo>
                    <a:pt x="728" y="85"/>
                  </a:lnTo>
                  <a:lnTo>
                    <a:pt x="730" y="68"/>
                  </a:lnTo>
                  <a:lnTo>
                    <a:pt x="782" y="74"/>
                  </a:lnTo>
                  <a:lnTo>
                    <a:pt x="780" y="89"/>
                  </a:lnTo>
                  <a:close/>
                  <a:moveTo>
                    <a:pt x="676" y="79"/>
                  </a:moveTo>
                  <a:lnTo>
                    <a:pt x="624" y="74"/>
                  </a:lnTo>
                  <a:lnTo>
                    <a:pt x="626" y="60"/>
                  </a:lnTo>
                  <a:lnTo>
                    <a:pt x="678" y="64"/>
                  </a:lnTo>
                  <a:lnTo>
                    <a:pt x="676" y="79"/>
                  </a:lnTo>
                  <a:close/>
                  <a:moveTo>
                    <a:pt x="572" y="70"/>
                  </a:moveTo>
                  <a:lnTo>
                    <a:pt x="520" y="64"/>
                  </a:lnTo>
                  <a:lnTo>
                    <a:pt x="522" y="49"/>
                  </a:lnTo>
                  <a:lnTo>
                    <a:pt x="574" y="54"/>
                  </a:lnTo>
                  <a:lnTo>
                    <a:pt x="572" y="70"/>
                  </a:lnTo>
                  <a:close/>
                  <a:moveTo>
                    <a:pt x="468" y="60"/>
                  </a:moveTo>
                  <a:lnTo>
                    <a:pt x="416" y="54"/>
                  </a:lnTo>
                  <a:lnTo>
                    <a:pt x="418" y="39"/>
                  </a:lnTo>
                  <a:lnTo>
                    <a:pt x="470" y="43"/>
                  </a:lnTo>
                  <a:lnTo>
                    <a:pt x="468" y="60"/>
                  </a:lnTo>
                  <a:close/>
                  <a:moveTo>
                    <a:pt x="364" y="49"/>
                  </a:moveTo>
                  <a:lnTo>
                    <a:pt x="312" y="45"/>
                  </a:lnTo>
                  <a:lnTo>
                    <a:pt x="314" y="29"/>
                  </a:lnTo>
                  <a:lnTo>
                    <a:pt x="366" y="35"/>
                  </a:lnTo>
                  <a:lnTo>
                    <a:pt x="364" y="49"/>
                  </a:lnTo>
                  <a:close/>
                  <a:moveTo>
                    <a:pt x="260" y="39"/>
                  </a:moveTo>
                  <a:lnTo>
                    <a:pt x="208" y="35"/>
                  </a:lnTo>
                  <a:lnTo>
                    <a:pt x="210" y="18"/>
                  </a:lnTo>
                  <a:lnTo>
                    <a:pt x="262" y="25"/>
                  </a:lnTo>
                  <a:lnTo>
                    <a:pt x="260" y="39"/>
                  </a:lnTo>
                  <a:close/>
                  <a:moveTo>
                    <a:pt x="156" y="29"/>
                  </a:moveTo>
                  <a:lnTo>
                    <a:pt x="104" y="25"/>
                  </a:lnTo>
                  <a:lnTo>
                    <a:pt x="106" y="8"/>
                  </a:lnTo>
                  <a:lnTo>
                    <a:pt x="158" y="14"/>
                  </a:lnTo>
                  <a:lnTo>
                    <a:pt x="156" y="29"/>
                  </a:lnTo>
                  <a:close/>
                  <a:moveTo>
                    <a:pt x="52" y="20"/>
                  </a:moveTo>
                  <a:lnTo>
                    <a:pt x="0" y="14"/>
                  </a:lnTo>
                  <a:lnTo>
                    <a:pt x="2" y="0"/>
                  </a:lnTo>
                  <a:lnTo>
                    <a:pt x="54" y="4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005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8" name="iś1ïďè"/>
            <p:cNvSpPr/>
            <p:nvPr/>
          </p:nvSpPr>
          <p:spPr bwMode="auto">
            <a:xfrm>
              <a:off x="8196263" y="2300288"/>
              <a:ext cx="52388" cy="58738"/>
            </a:xfrm>
            <a:custGeom>
              <a:avLst/>
              <a:gdLst>
                <a:gd name="T0" fmla="*/ 15 w 16"/>
                <a:gd name="T1" fmla="*/ 18 h 18"/>
                <a:gd name="T2" fmla="*/ 7 w 16"/>
                <a:gd name="T3" fmla="*/ 17 h 18"/>
                <a:gd name="T4" fmla="*/ 8 w 16"/>
                <a:gd name="T5" fmla="*/ 8 h 18"/>
                <a:gd name="T6" fmla="*/ 0 w 16"/>
                <a:gd name="T7" fmla="*/ 7 h 18"/>
                <a:gd name="T8" fmla="*/ 0 w 16"/>
                <a:gd name="T9" fmla="*/ 0 h 18"/>
                <a:gd name="T10" fmla="*/ 13 w 16"/>
                <a:gd name="T11" fmla="*/ 1 h 18"/>
                <a:gd name="T12" fmla="*/ 15 w 16"/>
                <a:gd name="T13" fmla="*/ 2 h 18"/>
                <a:gd name="T14" fmla="*/ 16 w 16"/>
                <a:gd name="T15" fmla="*/ 5 h 18"/>
                <a:gd name="T16" fmla="*/ 15 w 16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8">
                  <a:moveTo>
                    <a:pt x="15" y="18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5" y="2"/>
                    <a:pt x="15" y="2"/>
                  </a:cubicBezTo>
                  <a:cubicBezTo>
                    <a:pt x="16" y="3"/>
                    <a:pt x="16" y="4"/>
                    <a:pt x="16" y="5"/>
                  </a:cubicBezTo>
                  <a:lnTo>
                    <a:pt x="15" y="18"/>
                  </a:lnTo>
                  <a:close/>
                </a:path>
              </a:pathLst>
            </a:custGeom>
            <a:solidFill>
              <a:srgbClr val="005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9" name="îš1íḑe"/>
            <p:cNvSpPr/>
            <p:nvPr/>
          </p:nvSpPr>
          <p:spPr bwMode="auto">
            <a:xfrm>
              <a:off x="8048625" y="2438401"/>
              <a:ext cx="187325" cy="1730375"/>
            </a:xfrm>
            <a:custGeom>
              <a:avLst/>
              <a:gdLst>
                <a:gd name="T0" fmla="*/ 14 w 118"/>
                <a:gd name="T1" fmla="*/ 1090 h 1090"/>
                <a:gd name="T2" fmla="*/ 0 w 118"/>
                <a:gd name="T3" fmla="*/ 1088 h 1090"/>
                <a:gd name="T4" fmla="*/ 4 w 118"/>
                <a:gd name="T5" fmla="*/ 1036 h 1090"/>
                <a:gd name="T6" fmla="*/ 18 w 118"/>
                <a:gd name="T7" fmla="*/ 1038 h 1090"/>
                <a:gd name="T8" fmla="*/ 14 w 118"/>
                <a:gd name="T9" fmla="*/ 1090 h 1090"/>
                <a:gd name="T10" fmla="*/ 25 w 118"/>
                <a:gd name="T11" fmla="*/ 986 h 1090"/>
                <a:gd name="T12" fmla="*/ 8 w 118"/>
                <a:gd name="T13" fmla="*/ 986 h 1090"/>
                <a:gd name="T14" fmla="*/ 14 w 118"/>
                <a:gd name="T15" fmla="*/ 934 h 1090"/>
                <a:gd name="T16" fmla="*/ 29 w 118"/>
                <a:gd name="T17" fmla="*/ 934 h 1090"/>
                <a:gd name="T18" fmla="*/ 25 w 118"/>
                <a:gd name="T19" fmla="*/ 986 h 1090"/>
                <a:gd name="T20" fmla="*/ 35 w 118"/>
                <a:gd name="T21" fmla="*/ 882 h 1090"/>
                <a:gd name="T22" fmla="*/ 18 w 118"/>
                <a:gd name="T23" fmla="*/ 882 h 1090"/>
                <a:gd name="T24" fmla="*/ 25 w 118"/>
                <a:gd name="T25" fmla="*/ 830 h 1090"/>
                <a:gd name="T26" fmla="*/ 39 w 118"/>
                <a:gd name="T27" fmla="*/ 830 h 1090"/>
                <a:gd name="T28" fmla="*/ 35 w 118"/>
                <a:gd name="T29" fmla="*/ 882 h 1090"/>
                <a:gd name="T30" fmla="*/ 43 w 118"/>
                <a:gd name="T31" fmla="*/ 779 h 1090"/>
                <a:gd name="T32" fmla="*/ 29 w 118"/>
                <a:gd name="T33" fmla="*/ 779 h 1090"/>
                <a:gd name="T34" fmla="*/ 33 w 118"/>
                <a:gd name="T35" fmla="*/ 727 h 1090"/>
                <a:gd name="T36" fmla="*/ 50 w 118"/>
                <a:gd name="T37" fmla="*/ 727 h 1090"/>
                <a:gd name="T38" fmla="*/ 43 w 118"/>
                <a:gd name="T39" fmla="*/ 779 h 1090"/>
                <a:gd name="T40" fmla="*/ 54 w 118"/>
                <a:gd name="T41" fmla="*/ 675 h 1090"/>
                <a:gd name="T42" fmla="*/ 39 w 118"/>
                <a:gd name="T43" fmla="*/ 675 h 1090"/>
                <a:gd name="T44" fmla="*/ 43 w 118"/>
                <a:gd name="T45" fmla="*/ 623 h 1090"/>
                <a:gd name="T46" fmla="*/ 60 w 118"/>
                <a:gd name="T47" fmla="*/ 623 h 1090"/>
                <a:gd name="T48" fmla="*/ 54 w 118"/>
                <a:gd name="T49" fmla="*/ 675 h 1090"/>
                <a:gd name="T50" fmla="*/ 64 w 118"/>
                <a:gd name="T51" fmla="*/ 571 h 1090"/>
                <a:gd name="T52" fmla="*/ 50 w 118"/>
                <a:gd name="T53" fmla="*/ 571 h 1090"/>
                <a:gd name="T54" fmla="*/ 54 w 118"/>
                <a:gd name="T55" fmla="*/ 519 h 1090"/>
                <a:gd name="T56" fmla="*/ 68 w 118"/>
                <a:gd name="T57" fmla="*/ 519 h 1090"/>
                <a:gd name="T58" fmla="*/ 64 w 118"/>
                <a:gd name="T59" fmla="*/ 571 h 1090"/>
                <a:gd name="T60" fmla="*/ 74 w 118"/>
                <a:gd name="T61" fmla="*/ 467 h 1090"/>
                <a:gd name="T62" fmla="*/ 58 w 118"/>
                <a:gd name="T63" fmla="*/ 467 h 1090"/>
                <a:gd name="T64" fmla="*/ 64 w 118"/>
                <a:gd name="T65" fmla="*/ 415 h 1090"/>
                <a:gd name="T66" fmla="*/ 79 w 118"/>
                <a:gd name="T67" fmla="*/ 415 h 1090"/>
                <a:gd name="T68" fmla="*/ 74 w 118"/>
                <a:gd name="T69" fmla="*/ 467 h 1090"/>
                <a:gd name="T70" fmla="*/ 85 w 118"/>
                <a:gd name="T71" fmla="*/ 363 h 1090"/>
                <a:gd name="T72" fmla="*/ 68 w 118"/>
                <a:gd name="T73" fmla="*/ 363 h 1090"/>
                <a:gd name="T74" fmla="*/ 74 w 118"/>
                <a:gd name="T75" fmla="*/ 312 h 1090"/>
                <a:gd name="T76" fmla="*/ 89 w 118"/>
                <a:gd name="T77" fmla="*/ 312 h 1090"/>
                <a:gd name="T78" fmla="*/ 85 w 118"/>
                <a:gd name="T79" fmla="*/ 363 h 1090"/>
                <a:gd name="T80" fmla="*/ 93 w 118"/>
                <a:gd name="T81" fmla="*/ 260 h 1090"/>
                <a:gd name="T82" fmla="*/ 79 w 118"/>
                <a:gd name="T83" fmla="*/ 260 h 1090"/>
                <a:gd name="T84" fmla="*/ 83 w 118"/>
                <a:gd name="T85" fmla="*/ 208 h 1090"/>
                <a:gd name="T86" fmla="*/ 99 w 118"/>
                <a:gd name="T87" fmla="*/ 210 h 1090"/>
                <a:gd name="T88" fmla="*/ 93 w 118"/>
                <a:gd name="T89" fmla="*/ 260 h 1090"/>
                <a:gd name="T90" fmla="*/ 104 w 118"/>
                <a:gd name="T91" fmla="*/ 158 h 1090"/>
                <a:gd name="T92" fmla="*/ 89 w 118"/>
                <a:gd name="T93" fmla="*/ 156 h 1090"/>
                <a:gd name="T94" fmla="*/ 93 w 118"/>
                <a:gd name="T95" fmla="*/ 104 h 1090"/>
                <a:gd name="T96" fmla="*/ 110 w 118"/>
                <a:gd name="T97" fmla="*/ 106 h 1090"/>
                <a:gd name="T98" fmla="*/ 104 w 118"/>
                <a:gd name="T99" fmla="*/ 158 h 1090"/>
                <a:gd name="T100" fmla="*/ 114 w 118"/>
                <a:gd name="T101" fmla="*/ 54 h 1090"/>
                <a:gd name="T102" fmla="*/ 99 w 118"/>
                <a:gd name="T103" fmla="*/ 52 h 1090"/>
                <a:gd name="T104" fmla="*/ 104 w 118"/>
                <a:gd name="T105" fmla="*/ 0 h 1090"/>
                <a:gd name="T106" fmla="*/ 118 w 118"/>
                <a:gd name="T107" fmla="*/ 2 h 1090"/>
                <a:gd name="T108" fmla="*/ 114 w 118"/>
                <a:gd name="T109" fmla="*/ 5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8" h="1090">
                  <a:moveTo>
                    <a:pt x="14" y="1090"/>
                  </a:moveTo>
                  <a:lnTo>
                    <a:pt x="0" y="1088"/>
                  </a:lnTo>
                  <a:lnTo>
                    <a:pt x="4" y="1036"/>
                  </a:lnTo>
                  <a:lnTo>
                    <a:pt x="18" y="1038"/>
                  </a:lnTo>
                  <a:lnTo>
                    <a:pt x="14" y="1090"/>
                  </a:lnTo>
                  <a:close/>
                  <a:moveTo>
                    <a:pt x="25" y="986"/>
                  </a:moveTo>
                  <a:lnTo>
                    <a:pt x="8" y="986"/>
                  </a:lnTo>
                  <a:lnTo>
                    <a:pt x="14" y="934"/>
                  </a:lnTo>
                  <a:lnTo>
                    <a:pt x="29" y="934"/>
                  </a:lnTo>
                  <a:lnTo>
                    <a:pt x="25" y="986"/>
                  </a:lnTo>
                  <a:close/>
                  <a:moveTo>
                    <a:pt x="35" y="882"/>
                  </a:moveTo>
                  <a:lnTo>
                    <a:pt x="18" y="882"/>
                  </a:lnTo>
                  <a:lnTo>
                    <a:pt x="25" y="830"/>
                  </a:lnTo>
                  <a:lnTo>
                    <a:pt x="39" y="830"/>
                  </a:lnTo>
                  <a:lnTo>
                    <a:pt x="35" y="882"/>
                  </a:lnTo>
                  <a:close/>
                  <a:moveTo>
                    <a:pt x="43" y="779"/>
                  </a:moveTo>
                  <a:lnTo>
                    <a:pt x="29" y="779"/>
                  </a:lnTo>
                  <a:lnTo>
                    <a:pt x="33" y="727"/>
                  </a:lnTo>
                  <a:lnTo>
                    <a:pt x="50" y="727"/>
                  </a:lnTo>
                  <a:lnTo>
                    <a:pt x="43" y="779"/>
                  </a:lnTo>
                  <a:close/>
                  <a:moveTo>
                    <a:pt x="54" y="675"/>
                  </a:moveTo>
                  <a:lnTo>
                    <a:pt x="39" y="675"/>
                  </a:lnTo>
                  <a:lnTo>
                    <a:pt x="43" y="623"/>
                  </a:lnTo>
                  <a:lnTo>
                    <a:pt x="60" y="623"/>
                  </a:lnTo>
                  <a:lnTo>
                    <a:pt x="54" y="675"/>
                  </a:lnTo>
                  <a:close/>
                  <a:moveTo>
                    <a:pt x="64" y="571"/>
                  </a:moveTo>
                  <a:lnTo>
                    <a:pt x="50" y="571"/>
                  </a:lnTo>
                  <a:lnTo>
                    <a:pt x="54" y="519"/>
                  </a:lnTo>
                  <a:lnTo>
                    <a:pt x="68" y="519"/>
                  </a:lnTo>
                  <a:lnTo>
                    <a:pt x="64" y="571"/>
                  </a:lnTo>
                  <a:close/>
                  <a:moveTo>
                    <a:pt x="74" y="467"/>
                  </a:moveTo>
                  <a:lnTo>
                    <a:pt x="58" y="467"/>
                  </a:lnTo>
                  <a:lnTo>
                    <a:pt x="64" y="415"/>
                  </a:lnTo>
                  <a:lnTo>
                    <a:pt x="79" y="415"/>
                  </a:lnTo>
                  <a:lnTo>
                    <a:pt x="74" y="467"/>
                  </a:lnTo>
                  <a:close/>
                  <a:moveTo>
                    <a:pt x="85" y="363"/>
                  </a:moveTo>
                  <a:lnTo>
                    <a:pt x="68" y="363"/>
                  </a:lnTo>
                  <a:lnTo>
                    <a:pt x="74" y="312"/>
                  </a:lnTo>
                  <a:lnTo>
                    <a:pt x="89" y="312"/>
                  </a:lnTo>
                  <a:lnTo>
                    <a:pt x="85" y="363"/>
                  </a:lnTo>
                  <a:close/>
                  <a:moveTo>
                    <a:pt x="93" y="260"/>
                  </a:moveTo>
                  <a:lnTo>
                    <a:pt x="79" y="260"/>
                  </a:lnTo>
                  <a:lnTo>
                    <a:pt x="83" y="208"/>
                  </a:lnTo>
                  <a:lnTo>
                    <a:pt x="99" y="210"/>
                  </a:lnTo>
                  <a:lnTo>
                    <a:pt x="93" y="260"/>
                  </a:lnTo>
                  <a:close/>
                  <a:moveTo>
                    <a:pt x="104" y="158"/>
                  </a:moveTo>
                  <a:lnTo>
                    <a:pt x="89" y="156"/>
                  </a:lnTo>
                  <a:lnTo>
                    <a:pt x="93" y="104"/>
                  </a:lnTo>
                  <a:lnTo>
                    <a:pt x="110" y="106"/>
                  </a:lnTo>
                  <a:lnTo>
                    <a:pt x="104" y="158"/>
                  </a:lnTo>
                  <a:close/>
                  <a:moveTo>
                    <a:pt x="114" y="54"/>
                  </a:moveTo>
                  <a:lnTo>
                    <a:pt x="99" y="52"/>
                  </a:lnTo>
                  <a:lnTo>
                    <a:pt x="104" y="0"/>
                  </a:lnTo>
                  <a:lnTo>
                    <a:pt x="118" y="2"/>
                  </a:lnTo>
                  <a:lnTo>
                    <a:pt x="114" y="54"/>
                  </a:lnTo>
                  <a:close/>
                </a:path>
              </a:pathLst>
            </a:custGeom>
            <a:solidFill>
              <a:srgbClr val="005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0" name="iṣḷîḍè"/>
            <p:cNvSpPr/>
            <p:nvPr/>
          </p:nvSpPr>
          <p:spPr bwMode="auto">
            <a:xfrm>
              <a:off x="8005763" y="4248151"/>
              <a:ext cx="58738" cy="55563"/>
            </a:xfrm>
            <a:custGeom>
              <a:avLst/>
              <a:gdLst>
                <a:gd name="T0" fmla="*/ 13 w 18"/>
                <a:gd name="T1" fmla="*/ 17 h 17"/>
                <a:gd name="T2" fmla="*/ 12 w 18"/>
                <a:gd name="T3" fmla="*/ 17 h 17"/>
                <a:gd name="T4" fmla="*/ 0 w 18"/>
                <a:gd name="T5" fmla="*/ 16 h 17"/>
                <a:gd name="T6" fmla="*/ 1 w 18"/>
                <a:gd name="T7" fmla="*/ 8 h 17"/>
                <a:gd name="T8" fmla="*/ 9 w 18"/>
                <a:gd name="T9" fmla="*/ 9 h 17"/>
                <a:gd name="T10" fmla="*/ 10 w 18"/>
                <a:gd name="T11" fmla="*/ 0 h 17"/>
                <a:gd name="T12" fmla="*/ 18 w 18"/>
                <a:gd name="T13" fmla="*/ 1 h 17"/>
                <a:gd name="T14" fmla="*/ 16 w 18"/>
                <a:gd name="T15" fmla="*/ 14 h 17"/>
                <a:gd name="T16" fmla="*/ 13 w 18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7">
                  <a:moveTo>
                    <a:pt x="13" y="17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6"/>
                    <a:pt x="15" y="17"/>
                    <a:pt x="13" y="17"/>
                  </a:cubicBezTo>
                  <a:close/>
                </a:path>
              </a:pathLst>
            </a:custGeom>
            <a:solidFill>
              <a:srgbClr val="005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1" name="ïŝľïḓê"/>
            <p:cNvSpPr/>
            <p:nvPr/>
          </p:nvSpPr>
          <p:spPr bwMode="auto">
            <a:xfrm>
              <a:off x="5526088" y="4037013"/>
              <a:ext cx="2400300" cy="254000"/>
            </a:xfrm>
            <a:custGeom>
              <a:avLst/>
              <a:gdLst>
                <a:gd name="T0" fmla="*/ 1458 w 1512"/>
                <a:gd name="T1" fmla="*/ 155 h 160"/>
                <a:gd name="T2" fmla="*/ 1512 w 1512"/>
                <a:gd name="T3" fmla="*/ 145 h 160"/>
                <a:gd name="T4" fmla="*/ 1406 w 1512"/>
                <a:gd name="T5" fmla="*/ 151 h 160"/>
                <a:gd name="T6" fmla="*/ 1356 w 1512"/>
                <a:gd name="T7" fmla="*/ 131 h 160"/>
                <a:gd name="T8" fmla="*/ 1406 w 1512"/>
                <a:gd name="T9" fmla="*/ 151 h 160"/>
                <a:gd name="T10" fmla="*/ 1250 w 1512"/>
                <a:gd name="T11" fmla="*/ 135 h 160"/>
                <a:gd name="T12" fmla="*/ 1302 w 1512"/>
                <a:gd name="T13" fmla="*/ 124 h 160"/>
                <a:gd name="T14" fmla="*/ 1198 w 1512"/>
                <a:gd name="T15" fmla="*/ 131 h 160"/>
                <a:gd name="T16" fmla="*/ 1146 w 1512"/>
                <a:gd name="T17" fmla="*/ 110 h 160"/>
                <a:gd name="T18" fmla="*/ 1198 w 1512"/>
                <a:gd name="T19" fmla="*/ 131 h 160"/>
                <a:gd name="T20" fmla="*/ 1042 w 1512"/>
                <a:gd name="T21" fmla="*/ 116 h 160"/>
                <a:gd name="T22" fmla="*/ 1094 w 1512"/>
                <a:gd name="T23" fmla="*/ 106 h 160"/>
                <a:gd name="T24" fmla="*/ 990 w 1512"/>
                <a:gd name="T25" fmla="*/ 110 h 160"/>
                <a:gd name="T26" fmla="*/ 938 w 1512"/>
                <a:gd name="T27" fmla="*/ 89 h 160"/>
                <a:gd name="T28" fmla="*/ 990 w 1512"/>
                <a:gd name="T29" fmla="*/ 110 h 160"/>
                <a:gd name="T30" fmla="*/ 834 w 1512"/>
                <a:gd name="T31" fmla="*/ 95 h 160"/>
                <a:gd name="T32" fmla="*/ 886 w 1512"/>
                <a:gd name="T33" fmla="*/ 85 h 160"/>
                <a:gd name="T34" fmla="*/ 782 w 1512"/>
                <a:gd name="T35" fmla="*/ 91 h 160"/>
                <a:gd name="T36" fmla="*/ 730 w 1512"/>
                <a:gd name="T37" fmla="*/ 70 h 160"/>
                <a:gd name="T38" fmla="*/ 782 w 1512"/>
                <a:gd name="T39" fmla="*/ 91 h 160"/>
                <a:gd name="T40" fmla="*/ 626 w 1512"/>
                <a:gd name="T41" fmla="*/ 75 h 160"/>
                <a:gd name="T42" fmla="*/ 678 w 1512"/>
                <a:gd name="T43" fmla="*/ 64 h 160"/>
                <a:gd name="T44" fmla="*/ 572 w 1512"/>
                <a:gd name="T45" fmla="*/ 70 h 160"/>
                <a:gd name="T46" fmla="*/ 522 w 1512"/>
                <a:gd name="T47" fmla="*/ 50 h 160"/>
                <a:gd name="T48" fmla="*/ 572 w 1512"/>
                <a:gd name="T49" fmla="*/ 70 h 160"/>
                <a:gd name="T50" fmla="*/ 416 w 1512"/>
                <a:gd name="T51" fmla="*/ 56 h 160"/>
                <a:gd name="T52" fmla="*/ 470 w 1512"/>
                <a:gd name="T53" fmla="*/ 45 h 160"/>
                <a:gd name="T54" fmla="*/ 364 w 1512"/>
                <a:gd name="T55" fmla="*/ 50 h 160"/>
                <a:gd name="T56" fmla="*/ 314 w 1512"/>
                <a:gd name="T57" fmla="*/ 31 h 160"/>
                <a:gd name="T58" fmla="*/ 364 w 1512"/>
                <a:gd name="T59" fmla="*/ 50 h 160"/>
                <a:gd name="T60" fmla="*/ 208 w 1512"/>
                <a:gd name="T61" fmla="*/ 35 h 160"/>
                <a:gd name="T62" fmla="*/ 262 w 1512"/>
                <a:gd name="T63" fmla="*/ 25 h 160"/>
                <a:gd name="T64" fmla="*/ 156 w 1512"/>
                <a:gd name="T65" fmla="*/ 31 h 160"/>
                <a:gd name="T66" fmla="*/ 106 w 1512"/>
                <a:gd name="T67" fmla="*/ 10 h 160"/>
                <a:gd name="T68" fmla="*/ 156 w 1512"/>
                <a:gd name="T69" fmla="*/ 31 h 160"/>
                <a:gd name="T70" fmla="*/ 0 w 1512"/>
                <a:gd name="T71" fmla="*/ 16 h 160"/>
                <a:gd name="T72" fmla="*/ 55 w 1512"/>
                <a:gd name="T73" fmla="*/ 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12" h="160">
                  <a:moveTo>
                    <a:pt x="1510" y="160"/>
                  </a:moveTo>
                  <a:lnTo>
                    <a:pt x="1458" y="155"/>
                  </a:lnTo>
                  <a:lnTo>
                    <a:pt x="1460" y="141"/>
                  </a:lnTo>
                  <a:lnTo>
                    <a:pt x="1512" y="145"/>
                  </a:lnTo>
                  <a:lnTo>
                    <a:pt x="1510" y="160"/>
                  </a:lnTo>
                  <a:close/>
                  <a:moveTo>
                    <a:pt x="1406" y="151"/>
                  </a:moveTo>
                  <a:lnTo>
                    <a:pt x="1354" y="145"/>
                  </a:lnTo>
                  <a:lnTo>
                    <a:pt x="1356" y="131"/>
                  </a:lnTo>
                  <a:lnTo>
                    <a:pt x="1408" y="135"/>
                  </a:lnTo>
                  <a:lnTo>
                    <a:pt x="1406" y="151"/>
                  </a:lnTo>
                  <a:close/>
                  <a:moveTo>
                    <a:pt x="1302" y="141"/>
                  </a:moveTo>
                  <a:lnTo>
                    <a:pt x="1250" y="135"/>
                  </a:lnTo>
                  <a:lnTo>
                    <a:pt x="1250" y="120"/>
                  </a:lnTo>
                  <a:lnTo>
                    <a:pt x="1302" y="124"/>
                  </a:lnTo>
                  <a:lnTo>
                    <a:pt x="1302" y="141"/>
                  </a:lnTo>
                  <a:close/>
                  <a:moveTo>
                    <a:pt x="1198" y="131"/>
                  </a:moveTo>
                  <a:lnTo>
                    <a:pt x="1146" y="126"/>
                  </a:lnTo>
                  <a:lnTo>
                    <a:pt x="1146" y="110"/>
                  </a:lnTo>
                  <a:lnTo>
                    <a:pt x="1198" y="114"/>
                  </a:lnTo>
                  <a:lnTo>
                    <a:pt x="1198" y="131"/>
                  </a:lnTo>
                  <a:close/>
                  <a:moveTo>
                    <a:pt x="1094" y="120"/>
                  </a:moveTo>
                  <a:lnTo>
                    <a:pt x="1042" y="116"/>
                  </a:lnTo>
                  <a:lnTo>
                    <a:pt x="1042" y="99"/>
                  </a:lnTo>
                  <a:lnTo>
                    <a:pt x="1094" y="106"/>
                  </a:lnTo>
                  <a:lnTo>
                    <a:pt x="1094" y="120"/>
                  </a:lnTo>
                  <a:close/>
                  <a:moveTo>
                    <a:pt x="990" y="110"/>
                  </a:moveTo>
                  <a:lnTo>
                    <a:pt x="938" y="106"/>
                  </a:lnTo>
                  <a:lnTo>
                    <a:pt x="938" y="89"/>
                  </a:lnTo>
                  <a:lnTo>
                    <a:pt x="990" y="95"/>
                  </a:lnTo>
                  <a:lnTo>
                    <a:pt x="990" y="110"/>
                  </a:lnTo>
                  <a:close/>
                  <a:moveTo>
                    <a:pt x="886" y="99"/>
                  </a:moveTo>
                  <a:lnTo>
                    <a:pt x="834" y="95"/>
                  </a:lnTo>
                  <a:lnTo>
                    <a:pt x="834" y="81"/>
                  </a:lnTo>
                  <a:lnTo>
                    <a:pt x="886" y="85"/>
                  </a:lnTo>
                  <a:lnTo>
                    <a:pt x="886" y="99"/>
                  </a:lnTo>
                  <a:close/>
                  <a:moveTo>
                    <a:pt x="782" y="91"/>
                  </a:moveTo>
                  <a:lnTo>
                    <a:pt x="730" y="85"/>
                  </a:lnTo>
                  <a:lnTo>
                    <a:pt x="730" y="70"/>
                  </a:lnTo>
                  <a:lnTo>
                    <a:pt x="782" y="75"/>
                  </a:lnTo>
                  <a:lnTo>
                    <a:pt x="782" y="91"/>
                  </a:lnTo>
                  <a:close/>
                  <a:moveTo>
                    <a:pt x="678" y="81"/>
                  </a:moveTo>
                  <a:lnTo>
                    <a:pt x="626" y="75"/>
                  </a:lnTo>
                  <a:lnTo>
                    <a:pt x="626" y="60"/>
                  </a:lnTo>
                  <a:lnTo>
                    <a:pt x="678" y="64"/>
                  </a:lnTo>
                  <a:lnTo>
                    <a:pt x="678" y="81"/>
                  </a:lnTo>
                  <a:close/>
                  <a:moveTo>
                    <a:pt x="572" y="70"/>
                  </a:moveTo>
                  <a:lnTo>
                    <a:pt x="520" y="66"/>
                  </a:lnTo>
                  <a:lnTo>
                    <a:pt x="522" y="50"/>
                  </a:lnTo>
                  <a:lnTo>
                    <a:pt x="574" y="56"/>
                  </a:lnTo>
                  <a:lnTo>
                    <a:pt x="572" y="70"/>
                  </a:lnTo>
                  <a:close/>
                  <a:moveTo>
                    <a:pt x="468" y="60"/>
                  </a:moveTo>
                  <a:lnTo>
                    <a:pt x="416" y="56"/>
                  </a:lnTo>
                  <a:lnTo>
                    <a:pt x="418" y="39"/>
                  </a:lnTo>
                  <a:lnTo>
                    <a:pt x="470" y="45"/>
                  </a:lnTo>
                  <a:lnTo>
                    <a:pt x="468" y="60"/>
                  </a:lnTo>
                  <a:close/>
                  <a:moveTo>
                    <a:pt x="364" y="50"/>
                  </a:moveTo>
                  <a:lnTo>
                    <a:pt x="312" y="45"/>
                  </a:lnTo>
                  <a:lnTo>
                    <a:pt x="314" y="31"/>
                  </a:lnTo>
                  <a:lnTo>
                    <a:pt x="366" y="35"/>
                  </a:lnTo>
                  <a:lnTo>
                    <a:pt x="364" y="50"/>
                  </a:lnTo>
                  <a:close/>
                  <a:moveTo>
                    <a:pt x="260" y="41"/>
                  </a:moveTo>
                  <a:lnTo>
                    <a:pt x="208" y="35"/>
                  </a:lnTo>
                  <a:lnTo>
                    <a:pt x="210" y="21"/>
                  </a:lnTo>
                  <a:lnTo>
                    <a:pt x="262" y="25"/>
                  </a:lnTo>
                  <a:lnTo>
                    <a:pt x="260" y="41"/>
                  </a:lnTo>
                  <a:close/>
                  <a:moveTo>
                    <a:pt x="156" y="31"/>
                  </a:moveTo>
                  <a:lnTo>
                    <a:pt x="104" y="25"/>
                  </a:lnTo>
                  <a:lnTo>
                    <a:pt x="106" y="10"/>
                  </a:lnTo>
                  <a:lnTo>
                    <a:pt x="158" y="14"/>
                  </a:lnTo>
                  <a:lnTo>
                    <a:pt x="156" y="31"/>
                  </a:lnTo>
                  <a:close/>
                  <a:moveTo>
                    <a:pt x="52" y="21"/>
                  </a:moveTo>
                  <a:lnTo>
                    <a:pt x="0" y="16"/>
                  </a:lnTo>
                  <a:lnTo>
                    <a:pt x="3" y="0"/>
                  </a:lnTo>
                  <a:lnTo>
                    <a:pt x="55" y="6"/>
                  </a:lnTo>
                  <a:lnTo>
                    <a:pt x="52" y="21"/>
                  </a:lnTo>
                  <a:close/>
                </a:path>
              </a:pathLst>
            </a:custGeom>
            <a:solidFill>
              <a:srgbClr val="005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2" name="ï$ḷîḓè"/>
            <p:cNvSpPr/>
            <p:nvPr/>
          </p:nvSpPr>
          <p:spPr bwMode="auto">
            <a:xfrm>
              <a:off x="8186738" y="2263776"/>
              <a:ext cx="101600" cy="103188"/>
            </a:xfrm>
            <a:custGeom>
              <a:avLst/>
              <a:gdLst>
                <a:gd name="T0" fmla="*/ 0 w 64"/>
                <a:gd name="T1" fmla="*/ 60 h 65"/>
                <a:gd name="T2" fmla="*/ 4 w 64"/>
                <a:gd name="T3" fmla="*/ 0 h 65"/>
                <a:gd name="T4" fmla="*/ 64 w 64"/>
                <a:gd name="T5" fmla="*/ 6 h 65"/>
                <a:gd name="T6" fmla="*/ 58 w 64"/>
                <a:gd name="T7" fmla="*/ 65 h 65"/>
                <a:gd name="T8" fmla="*/ 0 w 64"/>
                <a:gd name="T9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5">
                  <a:moveTo>
                    <a:pt x="0" y="60"/>
                  </a:moveTo>
                  <a:lnTo>
                    <a:pt x="4" y="0"/>
                  </a:lnTo>
                  <a:lnTo>
                    <a:pt x="64" y="6"/>
                  </a:lnTo>
                  <a:lnTo>
                    <a:pt x="58" y="65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5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3" name="isľïḍé"/>
            <p:cNvSpPr/>
            <p:nvPr/>
          </p:nvSpPr>
          <p:spPr bwMode="auto">
            <a:xfrm>
              <a:off x="5354638" y="3987801"/>
              <a:ext cx="103188" cy="101600"/>
            </a:xfrm>
            <a:custGeom>
              <a:avLst/>
              <a:gdLst>
                <a:gd name="T0" fmla="*/ 0 w 65"/>
                <a:gd name="T1" fmla="*/ 58 h 64"/>
                <a:gd name="T2" fmla="*/ 5 w 65"/>
                <a:gd name="T3" fmla="*/ 0 h 64"/>
                <a:gd name="T4" fmla="*/ 65 w 65"/>
                <a:gd name="T5" fmla="*/ 4 h 64"/>
                <a:gd name="T6" fmla="*/ 59 w 65"/>
                <a:gd name="T7" fmla="*/ 64 h 64"/>
                <a:gd name="T8" fmla="*/ 0 w 65"/>
                <a:gd name="T9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4">
                  <a:moveTo>
                    <a:pt x="0" y="58"/>
                  </a:moveTo>
                  <a:lnTo>
                    <a:pt x="5" y="0"/>
                  </a:lnTo>
                  <a:lnTo>
                    <a:pt x="65" y="4"/>
                  </a:lnTo>
                  <a:lnTo>
                    <a:pt x="59" y="64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5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4" name="îṩ1îḓè"/>
            <p:cNvSpPr/>
            <p:nvPr/>
          </p:nvSpPr>
          <p:spPr bwMode="auto">
            <a:xfrm>
              <a:off x="5543550" y="2009776"/>
              <a:ext cx="101600" cy="103188"/>
            </a:xfrm>
            <a:custGeom>
              <a:avLst/>
              <a:gdLst>
                <a:gd name="T0" fmla="*/ 0 w 64"/>
                <a:gd name="T1" fmla="*/ 61 h 65"/>
                <a:gd name="T2" fmla="*/ 6 w 64"/>
                <a:gd name="T3" fmla="*/ 0 h 65"/>
                <a:gd name="T4" fmla="*/ 64 w 64"/>
                <a:gd name="T5" fmla="*/ 7 h 65"/>
                <a:gd name="T6" fmla="*/ 60 w 64"/>
                <a:gd name="T7" fmla="*/ 65 h 65"/>
                <a:gd name="T8" fmla="*/ 0 w 64"/>
                <a:gd name="T9" fmla="*/ 6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5">
                  <a:moveTo>
                    <a:pt x="0" y="61"/>
                  </a:moveTo>
                  <a:lnTo>
                    <a:pt x="6" y="0"/>
                  </a:lnTo>
                  <a:lnTo>
                    <a:pt x="64" y="7"/>
                  </a:lnTo>
                  <a:lnTo>
                    <a:pt x="60" y="65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05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5" name="îŝḻîḓe"/>
            <p:cNvSpPr/>
            <p:nvPr/>
          </p:nvSpPr>
          <p:spPr bwMode="auto">
            <a:xfrm>
              <a:off x="7994650" y="4241801"/>
              <a:ext cx="103188" cy="101600"/>
            </a:xfrm>
            <a:custGeom>
              <a:avLst/>
              <a:gdLst>
                <a:gd name="T0" fmla="*/ 0 w 65"/>
                <a:gd name="T1" fmla="*/ 58 h 64"/>
                <a:gd name="T2" fmla="*/ 7 w 65"/>
                <a:gd name="T3" fmla="*/ 0 h 64"/>
                <a:gd name="T4" fmla="*/ 65 w 65"/>
                <a:gd name="T5" fmla="*/ 4 h 64"/>
                <a:gd name="T6" fmla="*/ 61 w 65"/>
                <a:gd name="T7" fmla="*/ 64 h 64"/>
                <a:gd name="T8" fmla="*/ 0 w 65"/>
                <a:gd name="T9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4">
                  <a:moveTo>
                    <a:pt x="0" y="58"/>
                  </a:moveTo>
                  <a:lnTo>
                    <a:pt x="7" y="0"/>
                  </a:lnTo>
                  <a:lnTo>
                    <a:pt x="65" y="4"/>
                  </a:lnTo>
                  <a:lnTo>
                    <a:pt x="61" y="64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5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6" name="íṥlídè"/>
            <p:cNvSpPr/>
            <p:nvPr/>
          </p:nvSpPr>
          <p:spPr bwMode="auto">
            <a:xfrm>
              <a:off x="3986213" y="2530476"/>
              <a:ext cx="738188" cy="484188"/>
            </a:xfrm>
            <a:custGeom>
              <a:avLst/>
              <a:gdLst>
                <a:gd name="T0" fmla="*/ 216 w 224"/>
                <a:gd name="T1" fmla="*/ 86 h 147"/>
                <a:gd name="T2" fmla="*/ 205 w 224"/>
                <a:gd name="T3" fmla="*/ 52 h 147"/>
                <a:gd name="T4" fmla="*/ 215 w 224"/>
                <a:gd name="T5" fmla="*/ 34 h 147"/>
                <a:gd name="T6" fmla="*/ 129 w 224"/>
                <a:gd name="T7" fmla="*/ 23 h 147"/>
                <a:gd name="T8" fmla="*/ 120 w 224"/>
                <a:gd name="T9" fmla="*/ 42 h 147"/>
                <a:gd name="T10" fmla="*/ 86 w 224"/>
                <a:gd name="T11" fmla="*/ 49 h 147"/>
                <a:gd name="T12" fmla="*/ 76 w 224"/>
                <a:gd name="T13" fmla="*/ 79 h 147"/>
                <a:gd name="T14" fmla="*/ 32 w 224"/>
                <a:gd name="T15" fmla="*/ 96 h 147"/>
                <a:gd name="T16" fmla="*/ 21 w 224"/>
                <a:gd name="T17" fmla="*/ 121 h 147"/>
                <a:gd name="T18" fmla="*/ 5 w 224"/>
                <a:gd name="T19" fmla="*/ 125 h 147"/>
                <a:gd name="T20" fmla="*/ 7 w 224"/>
                <a:gd name="T21" fmla="*/ 141 h 147"/>
                <a:gd name="T22" fmla="*/ 26 w 224"/>
                <a:gd name="T23" fmla="*/ 143 h 147"/>
                <a:gd name="T24" fmla="*/ 92 w 224"/>
                <a:gd name="T25" fmla="*/ 132 h 147"/>
                <a:gd name="T26" fmla="*/ 131 w 224"/>
                <a:gd name="T27" fmla="*/ 144 h 147"/>
                <a:gd name="T28" fmla="*/ 157 w 224"/>
                <a:gd name="T29" fmla="*/ 132 h 147"/>
                <a:gd name="T30" fmla="*/ 178 w 224"/>
                <a:gd name="T31" fmla="*/ 141 h 147"/>
                <a:gd name="T32" fmla="*/ 215 w 224"/>
                <a:gd name="T33" fmla="*/ 128 h 147"/>
                <a:gd name="T34" fmla="*/ 216 w 224"/>
                <a:gd name="T35" fmla="*/ 8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4" h="147">
                  <a:moveTo>
                    <a:pt x="216" y="86"/>
                  </a:moveTo>
                  <a:cubicBezTo>
                    <a:pt x="210" y="75"/>
                    <a:pt x="201" y="63"/>
                    <a:pt x="205" y="52"/>
                  </a:cubicBezTo>
                  <a:cubicBezTo>
                    <a:pt x="208" y="45"/>
                    <a:pt x="214" y="41"/>
                    <a:pt x="215" y="34"/>
                  </a:cubicBezTo>
                  <a:cubicBezTo>
                    <a:pt x="224" y="0"/>
                    <a:pt x="142" y="0"/>
                    <a:pt x="129" y="23"/>
                  </a:cubicBezTo>
                  <a:cubicBezTo>
                    <a:pt x="126" y="30"/>
                    <a:pt x="125" y="38"/>
                    <a:pt x="120" y="42"/>
                  </a:cubicBezTo>
                  <a:cubicBezTo>
                    <a:pt x="110" y="49"/>
                    <a:pt x="95" y="41"/>
                    <a:pt x="86" y="49"/>
                  </a:cubicBezTo>
                  <a:cubicBezTo>
                    <a:pt x="78" y="56"/>
                    <a:pt x="82" y="70"/>
                    <a:pt x="76" y="79"/>
                  </a:cubicBezTo>
                  <a:cubicBezTo>
                    <a:pt x="66" y="92"/>
                    <a:pt x="41" y="82"/>
                    <a:pt x="32" y="96"/>
                  </a:cubicBezTo>
                  <a:cubicBezTo>
                    <a:pt x="27" y="104"/>
                    <a:pt x="30" y="117"/>
                    <a:pt x="21" y="121"/>
                  </a:cubicBezTo>
                  <a:cubicBezTo>
                    <a:pt x="16" y="124"/>
                    <a:pt x="10" y="122"/>
                    <a:pt x="5" y="125"/>
                  </a:cubicBezTo>
                  <a:cubicBezTo>
                    <a:pt x="0" y="129"/>
                    <a:pt x="2" y="138"/>
                    <a:pt x="7" y="141"/>
                  </a:cubicBezTo>
                  <a:cubicBezTo>
                    <a:pt x="13" y="145"/>
                    <a:pt x="20" y="144"/>
                    <a:pt x="26" y="143"/>
                  </a:cubicBezTo>
                  <a:cubicBezTo>
                    <a:pt x="48" y="138"/>
                    <a:pt x="70" y="125"/>
                    <a:pt x="92" y="132"/>
                  </a:cubicBezTo>
                  <a:cubicBezTo>
                    <a:pt x="105" y="136"/>
                    <a:pt x="117" y="147"/>
                    <a:pt x="131" y="144"/>
                  </a:cubicBezTo>
                  <a:cubicBezTo>
                    <a:pt x="140" y="141"/>
                    <a:pt x="148" y="132"/>
                    <a:pt x="157" y="132"/>
                  </a:cubicBezTo>
                  <a:cubicBezTo>
                    <a:pt x="165" y="132"/>
                    <a:pt x="171" y="138"/>
                    <a:pt x="178" y="141"/>
                  </a:cubicBezTo>
                  <a:cubicBezTo>
                    <a:pt x="191" y="147"/>
                    <a:pt x="208" y="140"/>
                    <a:pt x="215" y="128"/>
                  </a:cubicBezTo>
                  <a:cubicBezTo>
                    <a:pt x="223" y="115"/>
                    <a:pt x="222" y="99"/>
                    <a:pt x="216" y="86"/>
                  </a:cubicBezTo>
                  <a:close/>
                </a:path>
              </a:pathLst>
            </a:custGeom>
            <a:solidFill>
              <a:srgbClr val="005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7" name="iṩļídé"/>
            <p:cNvSpPr/>
            <p:nvPr/>
          </p:nvSpPr>
          <p:spPr bwMode="auto">
            <a:xfrm>
              <a:off x="4629150" y="2986088"/>
              <a:ext cx="211138" cy="227013"/>
            </a:xfrm>
            <a:custGeom>
              <a:avLst/>
              <a:gdLst>
                <a:gd name="T0" fmla="*/ 64 w 64"/>
                <a:gd name="T1" fmla="*/ 50 h 69"/>
                <a:gd name="T2" fmla="*/ 39 w 64"/>
                <a:gd name="T3" fmla="*/ 68 h 69"/>
                <a:gd name="T4" fmla="*/ 24 w 64"/>
                <a:gd name="T5" fmla="*/ 0 h 69"/>
                <a:gd name="T6" fmla="*/ 64 w 64"/>
                <a:gd name="T7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9">
                  <a:moveTo>
                    <a:pt x="64" y="50"/>
                  </a:moveTo>
                  <a:cubicBezTo>
                    <a:pt x="56" y="56"/>
                    <a:pt x="47" y="62"/>
                    <a:pt x="39" y="68"/>
                  </a:cubicBezTo>
                  <a:cubicBezTo>
                    <a:pt x="38" y="69"/>
                    <a:pt x="0" y="12"/>
                    <a:pt x="24" y="0"/>
                  </a:cubicBezTo>
                  <a:lnTo>
                    <a:pt x="64" y="50"/>
                  </a:lnTo>
                  <a:close/>
                </a:path>
              </a:pathLst>
            </a:custGeom>
            <a:solidFill>
              <a:srgbClr val="006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8" name="îS1ïḋè"/>
            <p:cNvSpPr/>
            <p:nvPr/>
          </p:nvSpPr>
          <p:spPr bwMode="auto">
            <a:xfrm>
              <a:off x="4319588" y="4775201"/>
              <a:ext cx="471488" cy="95250"/>
            </a:xfrm>
            <a:prstGeom prst="rect">
              <a:avLst/>
            </a:prstGeom>
            <a:solidFill>
              <a:srgbClr val="006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9" name="î$liďê"/>
            <p:cNvSpPr/>
            <p:nvPr/>
          </p:nvSpPr>
          <p:spPr bwMode="auto">
            <a:xfrm>
              <a:off x="4075113" y="4462463"/>
              <a:ext cx="150813" cy="242888"/>
            </a:xfrm>
            <a:custGeom>
              <a:avLst/>
              <a:gdLst>
                <a:gd name="T0" fmla="*/ 44 w 46"/>
                <a:gd name="T1" fmla="*/ 67 h 74"/>
                <a:gd name="T2" fmla="*/ 36 w 46"/>
                <a:gd name="T3" fmla="*/ 74 h 74"/>
                <a:gd name="T4" fmla="*/ 15 w 46"/>
                <a:gd name="T5" fmla="*/ 47 h 74"/>
                <a:gd name="T6" fmla="*/ 21 w 46"/>
                <a:gd name="T7" fmla="*/ 22 h 74"/>
                <a:gd name="T8" fmla="*/ 5 w 46"/>
                <a:gd name="T9" fmla="*/ 33 h 74"/>
                <a:gd name="T10" fmla="*/ 0 w 46"/>
                <a:gd name="T11" fmla="*/ 27 h 74"/>
                <a:gd name="T12" fmla="*/ 29 w 46"/>
                <a:gd name="T13" fmla="*/ 0 h 74"/>
                <a:gd name="T14" fmla="*/ 46 w 46"/>
                <a:gd name="T15" fmla="*/ 23 h 74"/>
                <a:gd name="T16" fmla="*/ 37 w 46"/>
                <a:gd name="T17" fmla="*/ 47 h 74"/>
                <a:gd name="T18" fmla="*/ 44 w 46"/>
                <a:gd name="T19" fmla="*/ 6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74">
                  <a:moveTo>
                    <a:pt x="44" y="67"/>
                  </a:moveTo>
                  <a:cubicBezTo>
                    <a:pt x="36" y="74"/>
                    <a:pt x="36" y="74"/>
                    <a:pt x="36" y="74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6" y="45"/>
                    <a:pt x="20" y="23"/>
                    <a:pt x="21" y="22"/>
                  </a:cubicBezTo>
                  <a:cubicBezTo>
                    <a:pt x="19" y="22"/>
                    <a:pt x="7" y="33"/>
                    <a:pt x="5" y="3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37" y="47"/>
                    <a:pt x="37" y="47"/>
                    <a:pt x="37" y="47"/>
                  </a:cubicBezTo>
                  <a:lnTo>
                    <a:pt x="44" y="67"/>
                  </a:lnTo>
                  <a:close/>
                </a:path>
              </a:pathLst>
            </a:custGeom>
            <a:solidFill>
              <a:srgbClr val="D14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0" name="ísḻïde"/>
            <p:cNvSpPr/>
            <p:nvPr/>
          </p:nvSpPr>
          <p:spPr bwMode="auto">
            <a:xfrm>
              <a:off x="4170363" y="4462463"/>
              <a:ext cx="55563" cy="153988"/>
            </a:xfrm>
            <a:custGeom>
              <a:avLst/>
              <a:gdLst>
                <a:gd name="T0" fmla="*/ 35 w 35"/>
                <a:gd name="T1" fmla="*/ 47 h 97"/>
                <a:gd name="T2" fmla="*/ 17 w 35"/>
                <a:gd name="T3" fmla="*/ 97 h 97"/>
                <a:gd name="T4" fmla="*/ 0 w 35"/>
                <a:gd name="T5" fmla="*/ 0 h 97"/>
                <a:gd name="T6" fmla="*/ 35 w 35"/>
                <a:gd name="T7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97">
                  <a:moveTo>
                    <a:pt x="35" y="47"/>
                  </a:moveTo>
                  <a:lnTo>
                    <a:pt x="17" y="97"/>
                  </a:lnTo>
                  <a:lnTo>
                    <a:pt x="0" y="0"/>
                  </a:lnTo>
                  <a:lnTo>
                    <a:pt x="35" y="47"/>
                  </a:lnTo>
                  <a:close/>
                </a:path>
              </a:pathLst>
            </a:custGeom>
            <a:solidFill>
              <a:srgbClr val="FC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1" name="ï$ľîḋè"/>
            <p:cNvSpPr/>
            <p:nvPr/>
          </p:nvSpPr>
          <p:spPr bwMode="auto">
            <a:xfrm>
              <a:off x="4160838" y="4411663"/>
              <a:ext cx="128588" cy="125413"/>
            </a:xfrm>
            <a:custGeom>
              <a:avLst/>
              <a:gdLst>
                <a:gd name="T0" fmla="*/ 0 w 39"/>
                <a:gd name="T1" fmla="*/ 21 h 38"/>
                <a:gd name="T2" fmla="*/ 20 w 39"/>
                <a:gd name="T3" fmla="*/ 38 h 38"/>
                <a:gd name="T4" fmla="*/ 39 w 39"/>
                <a:gd name="T5" fmla="*/ 20 h 38"/>
                <a:gd name="T6" fmla="*/ 21 w 39"/>
                <a:gd name="T7" fmla="*/ 0 h 38"/>
                <a:gd name="T8" fmla="*/ 0 w 39"/>
                <a:gd name="T9" fmla="*/ 2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0" y="21"/>
                  </a:moveTo>
                  <a:cubicBezTo>
                    <a:pt x="6" y="27"/>
                    <a:pt x="13" y="31"/>
                    <a:pt x="20" y="38"/>
                  </a:cubicBezTo>
                  <a:cubicBezTo>
                    <a:pt x="23" y="34"/>
                    <a:pt x="31" y="28"/>
                    <a:pt x="39" y="20"/>
                  </a:cubicBezTo>
                  <a:cubicBezTo>
                    <a:pt x="33" y="13"/>
                    <a:pt x="27" y="7"/>
                    <a:pt x="21" y="0"/>
                  </a:cubicBezTo>
                  <a:cubicBezTo>
                    <a:pt x="13" y="7"/>
                    <a:pt x="6" y="13"/>
                    <a:pt x="0" y="21"/>
                  </a:cubicBezTo>
                  <a:close/>
                </a:path>
              </a:pathLst>
            </a:custGeom>
            <a:solidFill>
              <a:srgbClr val="FC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2" name="ïŝḻiďê"/>
            <p:cNvSpPr/>
            <p:nvPr/>
          </p:nvSpPr>
          <p:spPr bwMode="auto">
            <a:xfrm>
              <a:off x="4464050" y="4613276"/>
              <a:ext cx="92075" cy="98425"/>
            </a:xfrm>
            <a:prstGeom prst="rect">
              <a:avLst/>
            </a:prstGeom>
            <a:solidFill>
              <a:srgbClr val="FCD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3" name="iṡľídé"/>
            <p:cNvSpPr/>
            <p:nvPr/>
          </p:nvSpPr>
          <p:spPr bwMode="auto">
            <a:xfrm>
              <a:off x="4464050" y="4711701"/>
              <a:ext cx="204788" cy="128588"/>
            </a:xfrm>
            <a:custGeom>
              <a:avLst/>
              <a:gdLst>
                <a:gd name="T0" fmla="*/ 62 w 62"/>
                <a:gd name="T1" fmla="*/ 28 h 39"/>
                <a:gd name="T2" fmla="*/ 62 w 62"/>
                <a:gd name="T3" fmla="*/ 39 h 39"/>
                <a:gd name="T4" fmla="*/ 29 w 62"/>
                <a:gd name="T5" fmla="*/ 39 h 39"/>
                <a:gd name="T6" fmla="*/ 12 w 62"/>
                <a:gd name="T7" fmla="*/ 19 h 39"/>
                <a:gd name="T8" fmla="*/ 12 w 62"/>
                <a:gd name="T9" fmla="*/ 39 h 39"/>
                <a:gd name="T10" fmla="*/ 4 w 62"/>
                <a:gd name="T11" fmla="*/ 39 h 39"/>
                <a:gd name="T12" fmla="*/ 0 w 62"/>
                <a:gd name="T13" fmla="*/ 0 h 39"/>
                <a:gd name="T14" fmla="*/ 28 w 62"/>
                <a:gd name="T15" fmla="*/ 0 h 39"/>
                <a:gd name="T16" fmla="*/ 42 w 62"/>
                <a:gd name="T17" fmla="*/ 22 h 39"/>
                <a:gd name="T18" fmla="*/ 62 w 62"/>
                <a:gd name="T19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39">
                  <a:moveTo>
                    <a:pt x="62" y="28"/>
                  </a:moveTo>
                  <a:cubicBezTo>
                    <a:pt x="62" y="39"/>
                    <a:pt x="62" y="39"/>
                    <a:pt x="62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8" y="37"/>
                    <a:pt x="12" y="21"/>
                    <a:pt x="12" y="19"/>
                  </a:cubicBezTo>
                  <a:cubicBezTo>
                    <a:pt x="11" y="21"/>
                    <a:pt x="12" y="37"/>
                    <a:pt x="12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2" y="22"/>
                    <a:pt x="42" y="22"/>
                    <a:pt x="42" y="22"/>
                  </a:cubicBezTo>
                  <a:lnTo>
                    <a:pt x="62" y="28"/>
                  </a:lnTo>
                  <a:close/>
                </a:path>
              </a:pathLst>
            </a:custGeom>
            <a:solidFill>
              <a:srgbClr val="FE6A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4" name="íšľîdé"/>
            <p:cNvSpPr/>
            <p:nvPr/>
          </p:nvSpPr>
          <p:spPr bwMode="auto">
            <a:xfrm>
              <a:off x="4464050" y="4711701"/>
              <a:ext cx="138113" cy="73025"/>
            </a:xfrm>
            <a:custGeom>
              <a:avLst/>
              <a:gdLst>
                <a:gd name="T0" fmla="*/ 58 w 87"/>
                <a:gd name="T1" fmla="*/ 0 h 46"/>
                <a:gd name="T2" fmla="*/ 87 w 87"/>
                <a:gd name="T3" fmla="*/ 46 h 46"/>
                <a:gd name="T4" fmla="*/ 0 w 87"/>
                <a:gd name="T5" fmla="*/ 0 h 46"/>
                <a:gd name="T6" fmla="*/ 58 w 87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46">
                  <a:moveTo>
                    <a:pt x="58" y="0"/>
                  </a:moveTo>
                  <a:lnTo>
                    <a:pt x="87" y="46"/>
                  </a:lnTo>
                  <a:lnTo>
                    <a:pt x="0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CD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5" name="ï$ļíde"/>
            <p:cNvSpPr/>
            <p:nvPr/>
          </p:nvSpPr>
          <p:spPr bwMode="auto">
            <a:xfrm>
              <a:off x="4430713" y="3460751"/>
              <a:ext cx="330200" cy="684213"/>
            </a:xfrm>
            <a:custGeom>
              <a:avLst/>
              <a:gdLst>
                <a:gd name="T0" fmla="*/ 15 w 100"/>
                <a:gd name="T1" fmla="*/ 203 h 208"/>
                <a:gd name="T2" fmla="*/ 20 w 100"/>
                <a:gd name="T3" fmla="*/ 204 h 208"/>
                <a:gd name="T4" fmla="*/ 48 w 100"/>
                <a:gd name="T5" fmla="*/ 184 h 208"/>
                <a:gd name="T6" fmla="*/ 100 w 100"/>
                <a:gd name="T7" fmla="*/ 25 h 208"/>
                <a:gd name="T8" fmla="*/ 81 w 100"/>
                <a:gd name="T9" fmla="*/ 3 h 208"/>
                <a:gd name="T10" fmla="*/ 76 w 100"/>
                <a:gd name="T11" fmla="*/ 2 h 208"/>
                <a:gd name="T12" fmla="*/ 43 w 100"/>
                <a:gd name="T13" fmla="*/ 21 h 208"/>
                <a:gd name="T14" fmla="*/ 10 w 100"/>
                <a:gd name="T15" fmla="*/ 165 h 208"/>
                <a:gd name="T16" fmla="*/ 15 w 100"/>
                <a:gd name="T17" fmla="*/ 20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208">
                  <a:moveTo>
                    <a:pt x="15" y="203"/>
                  </a:moveTo>
                  <a:cubicBezTo>
                    <a:pt x="16" y="204"/>
                    <a:pt x="18" y="204"/>
                    <a:pt x="20" y="204"/>
                  </a:cubicBezTo>
                  <a:cubicBezTo>
                    <a:pt x="35" y="208"/>
                    <a:pt x="42" y="198"/>
                    <a:pt x="48" y="184"/>
                  </a:cubicBezTo>
                  <a:cubicBezTo>
                    <a:pt x="66" y="145"/>
                    <a:pt x="90" y="57"/>
                    <a:pt x="100" y="25"/>
                  </a:cubicBezTo>
                  <a:cubicBezTo>
                    <a:pt x="100" y="25"/>
                    <a:pt x="91" y="17"/>
                    <a:pt x="81" y="3"/>
                  </a:cubicBezTo>
                  <a:cubicBezTo>
                    <a:pt x="80" y="2"/>
                    <a:pt x="77" y="3"/>
                    <a:pt x="76" y="2"/>
                  </a:cubicBezTo>
                  <a:cubicBezTo>
                    <a:pt x="60" y="0"/>
                    <a:pt x="50" y="6"/>
                    <a:pt x="43" y="21"/>
                  </a:cubicBezTo>
                  <a:cubicBezTo>
                    <a:pt x="35" y="61"/>
                    <a:pt x="21" y="134"/>
                    <a:pt x="10" y="165"/>
                  </a:cubicBezTo>
                  <a:cubicBezTo>
                    <a:pt x="0" y="195"/>
                    <a:pt x="4" y="186"/>
                    <a:pt x="15" y="203"/>
                  </a:cubicBezTo>
                  <a:close/>
                </a:path>
              </a:pathLst>
            </a:custGeom>
            <a:solidFill>
              <a:srgbClr val="D14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6" name="íSlîḋê"/>
            <p:cNvSpPr/>
            <p:nvPr/>
          </p:nvSpPr>
          <p:spPr bwMode="auto">
            <a:xfrm>
              <a:off x="4203700" y="4016376"/>
              <a:ext cx="385763" cy="484188"/>
            </a:xfrm>
            <a:custGeom>
              <a:avLst/>
              <a:gdLst>
                <a:gd name="T0" fmla="*/ 0 w 117"/>
                <a:gd name="T1" fmla="*/ 127 h 147"/>
                <a:gd name="T2" fmla="*/ 18 w 117"/>
                <a:gd name="T3" fmla="*/ 147 h 147"/>
                <a:gd name="T4" fmla="*/ 117 w 117"/>
                <a:gd name="T5" fmla="*/ 16 h 147"/>
                <a:gd name="T6" fmla="*/ 78 w 117"/>
                <a:gd name="T7" fmla="*/ 0 h 147"/>
                <a:gd name="T8" fmla="*/ 0 w 117"/>
                <a:gd name="T9" fmla="*/ 12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47">
                  <a:moveTo>
                    <a:pt x="0" y="127"/>
                  </a:moveTo>
                  <a:cubicBezTo>
                    <a:pt x="6" y="134"/>
                    <a:pt x="12" y="140"/>
                    <a:pt x="18" y="147"/>
                  </a:cubicBezTo>
                  <a:cubicBezTo>
                    <a:pt x="70" y="97"/>
                    <a:pt x="86" y="84"/>
                    <a:pt x="117" y="16"/>
                  </a:cubicBezTo>
                  <a:cubicBezTo>
                    <a:pt x="104" y="10"/>
                    <a:pt x="91" y="5"/>
                    <a:pt x="78" y="0"/>
                  </a:cubicBezTo>
                  <a:cubicBezTo>
                    <a:pt x="55" y="62"/>
                    <a:pt x="36" y="87"/>
                    <a:pt x="0" y="127"/>
                  </a:cubicBezTo>
                  <a:close/>
                </a:path>
              </a:pathLst>
            </a:custGeom>
            <a:solidFill>
              <a:srgbClr val="D14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7" name="iSḷïḓè"/>
            <p:cNvSpPr/>
            <p:nvPr/>
          </p:nvSpPr>
          <p:spPr bwMode="auto">
            <a:xfrm>
              <a:off x="4362450" y="2906713"/>
              <a:ext cx="385763" cy="588963"/>
            </a:xfrm>
            <a:custGeom>
              <a:avLst/>
              <a:gdLst>
                <a:gd name="T0" fmla="*/ 29 w 117"/>
                <a:gd name="T1" fmla="*/ 179 h 179"/>
                <a:gd name="T2" fmla="*/ 117 w 117"/>
                <a:gd name="T3" fmla="*/ 170 h 179"/>
                <a:gd name="T4" fmla="*/ 115 w 117"/>
                <a:gd name="T5" fmla="*/ 31 h 179"/>
                <a:gd name="T6" fmla="*/ 91 w 117"/>
                <a:gd name="T7" fmla="*/ 9 h 179"/>
                <a:gd name="T8" fmla="*/ 72 w 117"/>
                <a:gd name="T9" fmla="*/ 5 h 179"/>
                <a:gd name="T10" fmla="*/ 54 w 117"/>
                <a:gd name="T11" fmla="*/ 2 h 179"/>
                <a:gd name="T12" fmla="*/ 45 w 117"/>
                <a:gd name="T13" fmla="*/ 6 h 179"/>
                <a:gd name="T14" fmla="*/ 20 w 117"/>
                <a:gd name="T15" fmla="*/ 17 h 179"/>
                <a:gd name="T16" fmla="*/ 1 w 117"/>
                <a:gd name="T17" fmla="*/ 44 h 179"/>
                <a:gd name="T18" fmla="*/ 29 w 117"/>
                <a:gd name="T1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179">
                  <a:moveTo>
                    <a:pt x="29" y="179"/>
                  </a:moveTo>
                  <a:cubicBezTo>
                    <a:pt x="117" y="170"/>
                    <a:pt x="117" y="170"/>
                    <a:pt x="117" y="17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3" y="17"/>
                    <a:pt x="103" y="12"/>
                    <a:pt x="91" y="9"/>
                  </a:cubicBezTo>
                  <a:cubicBezTo>
                    <a:pt x="85" y="7"/>
                    <a:pt x="78" y="6"/>
                    <a:pt x="72" y="5"/>
                  </a:cubicBezTo>
                  <a:cubicBezTo>
                    <a:pt x="69" y="5"/>
                    <a:pt x="57" y="0"/>
                    <a:pt x="54" y="2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37" y="10"/>
                    <a:pt x="29" y="14"/>
                    <a:pt x="20" y="17"/>
                  </a:cubicBezTo>
                  <a:cubicBezTo>
                    <a:pt x="9" y="22"/>
                    <a:pt x="0" y="31"/>
                    <a:pt x="1" y="44"/>
                  </a:cubicBezTo>
                  <a:lnTo>
                    <a:pt x="29" y="179"/>
                  </a:lnTo>
                  <a:close/>
                </a:path>
              </a:pathLst>
            </a:custGeom>
            <a:solidFill>
              <a:srgbClr val="008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8" name="íṩlíďé"/>
            <p:cNvSpPr/>
            <p:nvPr/>
          </p:nvSpPr>
          <p:spPr bwMode="auto">
            <a:xfrm>
              <a:off x="4537075" y="3008313"/>
              <a:ext cx="233363" cy="165100"/>
            </a:xfrm>
            <a:custGeom>
              <a:avLst/>
              <a:gdLst>
                <a:gd name="T0" fmla="*/ 5 w 71"/>
                <a:gd name="T1" fmla="*/ 50 h 50"/>
                <a:gd name="T2" fmla="*/ 53 w 71"/>
                <a:gd name="T3" fmla="*/ 45 h 50"/>
                <a:gd name="T4" fmla="*/ 68 w 71"/>
                <a:gd name="T5" fmla="*/ 23 h 50"/>
                <a:gd name="T6" fmla="*/ 62 w 71"/>
                <a:gd name="T7" fmla="*/ 0 h 50"/>
                <a:gd name="T8" fmla="*/ 0 w 71"/>
                <a:gd name="T9" fmla="*/ 6 h 50"/>
                <a:gd name="T10" fmla="*/ 5 w 71"/>
                <a:gd name="T1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50">
                  <a:moveTo>
                    <a:pt x="5" y="50"/>
                  </a:moveTo>
                  <a:cubicBezTo>
                    <a:pt x="53" y="45"/>
                    <a:pt x="53" y="45"/>
                    <a:pt x="53" y="45"/>
                  </a:cubicBezTo>
                  <a:cubicBezTo>
                    <a:pt x="64" y="44"/>
                    <a:pt x="71" y="33"/>
                    <a:pt x="68" y="23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5" y="50"/>
                  </a:lnTo>
                  <a:close/>
                </a:path>
              </a:pathLst>
            </a:custGeom>
            <a:solidFill>
              <a:srgbClr val="008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9" name="îṧ1íḑè"/>
            <p:cNvSpPr/>
            <p:nvPr/>
          </p:nvSpPr>
          <p:spPr bwMode="auto">
            <a:xfrm>
              <a:off x="4405313" y="3427413"/>
              <a:ext cx="355600" cy="279400"/>
            </a:xfrm>
            <a:custGeom>
              <a:avLst/>
              <a:gdLst>
                <a:gd name="T0" fmla="*/ 36 w 108"/>
                <a:gd name="T1" fmla="*/ 85 h 85"/>
                <a:gd name="T2" fmla="*/ 108 w 108"/>
                <a:gd name="T3" fmla="*/ 35 h 85"/>
                <a:gd name="T4" fmla="*/ 104 w 108"/>
                <a:gd name="T5" fmla="*/ 0 h 85"/>
                <a:gd name="T6" fmla="*/ 13 w 108"/>
                <a:gd name="T7" fmla="*/ 4 h 85"/>
                <a:gd name="T8" fmla="*/ 0 w 108"/>
                <a:gd name="T9" fmla="*/ 47 h 85"/>
                <a:gd name="T10" fmla="*/ 36 w 108"/>
                <a:gd name="T11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85">
                  <a:moveTo>
                    <a:pt x="36" y="85"/>
                  </a:moveTo>
                  <a:cubicBezTo>
                    <a:pt x="108" y="35"/>
                    <a:pt x="108" y="35"/>
                    <a:pt x="108" y="35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0" y="4"/>
                    <a:pt x="0" y="43"/>
                    <a:pt x="0" y="47"/>
                  </a:cubicBezTo>
                  <a:cubicBezTo>
                    <a:pt x="0" y="63"/>
                    <a:pt x="20" y="85"/>
                    <a:pt x="36" y="85"/>
                  </a:cubicBezTo>
                  <a:close/>
                </a:path>
              </a:pathLst>
            </a:custGeom>
            <a:solidFill>
              <a:srgbClr val="FE6A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0" name="îṩ1ïḑe"/>
            <p:cNvSpPr/>
            <p:nvPr/>
          </p:nvSpPr>
          <p:spPr bwMode="auto">
            <a:xfrm>
              <a:off x="4405313" y="3556001"/>
              <a:ext cx="200025" cy="606425"/>
            </a:xfrm>
            <a:custGeom>
              <a:avLst/>
              <a:gdLst>
                <a:gd name="T0" fmla="*/ 30 w 61"/>
                <a:gd name="T1" fmla="*/ 184 h 184"/>
                <a:gd name="T2" fmla="*/ 34 w 61"/>
                <a:gd name="T3" fmla="*/ 184 h 184"/>
                <a:gd name="T4" fmla="*/ 53 w 61"/>
                <a:gd name="T5" fmla="*/ 158 h 184"/>
                <a:gd name="T6" fmla="*/ 61 w 61"/>
                <a:gd name="T7" fmla="*/ 29 h 184"/>
                <a:gd name="T8" fmla="*/ 34 w 61"/>
                <a:gd name="T9" fmla="*/ 2 h 184"/>
                <a:gd name="T10" fmla="*/ 30 w 61"/>
                <a:gd name="T11" fmla="*/ 2 h 184"/>
                <a:gd name="T12" fmla="*/ 0 w 61"/>
                <a:gd name="T13" fmla="*/ 14 h 184"/>
                <a:gd name="T14" fmla="*/ 11 w 61"/>
                <a:gd name="T15" fmla="*/ 158 h 184"/>
                <a:gd name="T16" fmla="*/ 30 w 61"/>
                <a:gd name="T17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84">
                  <a:moveTo>
                    <a:pt x="30" y="184"/>
                  </a:moveTo>
                  <a:cubicBezTo>
                    <a:pt x="34" y="184"/>
                    <a:pt x="34" y="184"/>
                    <a:pt x="34" y="184"/>
                  </a:cubicBezTo>
                  <a:cubicBezTo>
                    <a:pt x="49" y="184"/>
                    <a:pt x="53" y="172"/>
                    <a:pt x="53" y="158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1" y="14"/>
                    <a:pt x="49" y="2"/>
                    <a:pt x="34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15" y="2"/>
                    <a:pt x="0" y="0"/>
                    <a:pt x="0" y="14"/>
                  </a:cubicBezTo>
                  <a:cubicBezTo>
                    <a:pt x="11" y="158"/>
                    <a:pt x="11" y="158"/>
                    <a:pt x="11" y="158"/>
                  </a:cubicBezTo>
                  <a:cubicBezTo>
                    <a:pt x="11" y="172"/>
                    <a:pt x="15" y="184"/>
                    <a:pt x="30" y="184"/>
                  </a:cubicBezTo>
                  <a:close/>
                </a:path>
              </a:pathLst>
            </a:custGeom>
            <a:solidFill>
              <a:srgbClr val="FE6A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1" name="îŝļïďê"/>
            <p:cNvSpPr/>
            <p:nvPr/>
          </p:nvSpPr>
          <p:spPr bwMode="auto">
            <a:xfrm>
              <a:off x="4441825" y="4076701"/>
              <a:ext cx="138113" cy="573088"/>
            </a:xfrm>
            <a:custGeom>
              <a:avLst/>
              <a:gdLst>
                <a:gd name="T0" fmla="*/ 14 w 87"/>
                <a:gd name="T1" fmla="*/ 361 h 361"/>
                <a:gd name="T2" fmla="*/ 72 w 87"/>
                <a:gd name="T3" fmla="*/ 361 h 361"/>
                <a:gd name="T4" fmla="*/ 87 w 87"/>
                <a:gd name="T5" fmla="*/ 0 h 361"/>
                <a:gd name="T6" fmla="*/ 0 w 87"/>
                <a:gd name="T7" fmla="*/ 0 h 361"/>
                <a:gd name="T8" fmla="*/ 14 w 87"/>
                <a:gd name="T9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361">
                  <a:moveTo>
                    <a:pt x="14" y="361"/>
                  </a:moveTo>
                  <a:lnTo>
                    <a:pt x="72" y="361"/>
                  </a:lnTo>
                  <a:lnTo>
                    <a:pt x="87" y="0"/>
                  </a:lnTo>
                  <a:lnTo>
                    <a:pt x="0" y="0"/>
                  </a:lnTo>
                  <a:lnTo>
                    <a:pt x="14" y="361"/>
                  </a:lnTo>
                  <a:close/>
                </a:path>
              </a:pathLst>
            </a:custGeom>
            <a:solidFill>
              <a:srgbClr val="FE6A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2" name="îṣ1îḋe"/>
            <p:cNvSpPr/>
            <p:nvPr/>
          </p:nvSpPr>
          <p:spPr bwMode="auto">
            <a:xfrm>
              <a:off x="4497388" y="2830513"/>
              <a:ext cx="88900" cy="134938"/>
            </a:xfrm>
            <a:custGeom>
              <a:avLst/>
              <a:gdLst>
                <a:gd name="T0" fmla="*/ 16 w 27"/>
                <a:gd name="T1" fmla="*/ 40 h 41"/>
                <a:gd name="T2" fmla="*/ 16 w 27"/>
                <a:gd name="T3" fmla="*/ 40 h 41"/>
                <a:gd name="T4" fmla="*/ 27 w 27"/>
                <a:gd name="T5" fmla="*/ 27 h 41"/>
                <a:gd name="T6" fmla="*/ 24 w 27"/>
                <a:gd name="T7" fmla="*/ 0 h 41"/>
                <a:gd name="T8" fmla="*/ 0 w 27"/>
                <a:gd name="T9" fmla="*/ 3 h 41"/>
                <a:gd name="T10" fmla="*/ 3 w 27"/>
                <a:gd name="T11" fmla="*/ 30 h 41"/>
                <a:gd name="T12" fmla="*/ 16 w 27"/>
                <a:gd name="T13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41">
                  <a:moveTo>
                    <a:pt x="16" y="40"/>
                  </a:moveTo>
                  <a:cubicBezTo>
                    <a:pt x="16" y="40"/>
                    <a:pt x="16" y="40"/>
                    <a:pt x="16" y="40"/>
                  </a:cubicBezTo>
                  <a:cubicBezTo>
                    <a:pt x="23" y="40"/>
                    <a:pt x="27" y="34"/>
                    <a:pt x="27" y="27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36"/>
                    <a:pt x="10" y="41"/>
                    <a:pt x="16" y="40"/>
                  </a:cubicBezTo>
                  <a:close/>
                </a:path>
              </a:pathLst>
            </a:custGeom>
            <a:solidFill>
              <a:srgbClr val="FCD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3" name="ïŝ1idé"/>
            <p:cNvSpPr/>
            <p:nvPr/>
          </p:nvSpPr>
          <p:spPr bwMode="auto">
            <a:xfrm>
              <a:off x="4497388" y="2811463"/>
              <a:ext cx="85725" cy="98425"/>
            </a:xfrm>
            <a:custGeom>
              <a:avLst/>
              <a:gdLst>
                <a:gd name="T0" fmla="*/ 0 w 26"/>
                <a:gd name="T1" fmla="*/ 2 h 30"/>
                <a:gd name="T2" fmla="*/ 23 w 26"/>
                <a:gd name="T3" fmla="*/ 0 h 30"/>
                <a:gd name="T4" fmla="*/ 26 w 26"/>
                <a:gd name="T5" fmla="*/ 30 h 30"/>
                <a:gd name="T6" fmla="*/ 1 w 26"/>
                <a:gd name="T7" fmla="*/ 13 h 30"/>
                <a:gd name="T8" fmla="*/ 0 w 26"/>
                <a:gd name="T9" fmla="*/ 6 h 30"/>
                <a:gd name="T10" fmla="*/ 0 w 26"/>
                <a:gd name="T1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0">
                  <a:moveTo>
                    <a:pt x="0" y="2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16" y="29"/>
                    <a:pt x="5" y="23"/>
                    <a:pt x="1" y="13"/>
                  </a:cubicBezTo>
                  <a:cubicBezTo>
                    <a:pt x="1" y="10"/>
                    <a:pt x="0" y="8"/>
                    <a:pt x="0" y="6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C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4" name="íŝliḓè"/>
            <p:cNvSpPr/>
            <p:nvPr/>
          </p:nvSpPr>
          <p:spPr bwMode="auto">
            <a:xfrm>
              <a:off x="4464050" y="2652713"/>
              <a:ext cx="171450" cy="247650"/>
            </a:xfrm>
            <a:custGeom>
              <a:avLst/>
              <a:gdLst>
                <a:gd name="T0" fmla="*/ 41 w 52"/>
                <a:gd name="T1" fmla="*/ 70 h 75"/>
                <a:gd name="T2" fmla="*/ 45 w 52"/>
                <a:gd name="T3" fmla="*/ 67 h 75"/>
                <a:gd name="T4" fmla="*/ 52 w 52"/>
                <a:gd name="T5" fmla="*/ 49 h 75"/>
                <a:gd name="T6" fmla="*/ 47 w 52"/>
                <a:gd name="T7" fmla="*/ 0 h 75"/>
                <a:gd name="T8" fmla="*/ 0 w 52"/>
                <a:gd name="T9" fmla="*/ 5 h 75"/>
                <a:gd name="T10" fmla="*/ 3 w 52"/>
                <a:gd name="T11" fmla="*/ 30 h 75"/>
                <a:gd name="T12" fmla="*/ 6 w 52"/>
                <a:gd name="T13" fmla="*/ 54 h 75"/>
                <a:gd name="T14" fmla="*/ 41 w 52"/>
                <a:gd name="T15" fmla="*/ 7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75">
                  <a:moveTo>
                    <a:pt x="41" y="70"/>
                  </a:moveTo>
                  <a:cubicBezTo>
                    <a:pt x="42" y="70"/>
                    <a:pt x="44" y="69"/>
                    <a:pt x="45" y="67"/>
                  </a:cubicBezTo>
                  <a:cubicBezTo>
                    <a:pt x="50" y="63"/>
                    <a:pt x="52" y="55"/>
                    <a:pt x="52" y="49"/>
                  </a:cubicBezTo>
                  <a:cubicBezTo>
                    <a:pt x="52" y="46"/>
                    <a:pt x="47" y="0"/>
                    <a:pt x="47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13"/>
                    <a:pt x="2" y="22"/>
                    <a:pt x="3" y="30"/>
                  </a:cubicBezTo>
                  <a:cubicBezTo>
                    <a:pt x="4" y="38"/>
                    <a:pt x="4" y="47"/>
                    <a:pt x="6" y="54"/>
                  </a:cubicBezTo>
                  <a:cubicBezTo>
                    <a:pt x="10" y="67"/>
                    <a:pt x="28" y="75"/>
                    <a:pt x="41" y="70"/>
                  </a:cubicBezTo>
                  <a:close/>
                </a:path>
              </a:pathLst>
            </a:custGeom>
            <a:solidFill>
              <a:srgbClr val="FCD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5" name="ïsľiďê"/>
            <p:cNvSpPr/>
            <p:nvPr/>
          </p:nvSpPr>
          <p:spPr bwMode="auto">
            <a:xfrm>
              <a:off x="4583113" y="2751138"/>
              <a:ext cx="26988" cy="50800"/>
            </a:xfrm>
            <a:custGeom>
              <a:avLst/>
              <a:gdLst>
                <a:gd name="T0" fmla="*/ 6 w 17"/>
                <a:gd name="T1" fmla="*/ 32 h 32"/>
                <a:gd name="T2" fmla="*/ 6 w 17"/>
                <a:gd name="T3" fmla="*/ 32 h 32"/>
                <a:gd name="T4" fmla="*/ 4 w 17"/>
                <a:gd name="T5" fmla="*/ 25 h 32"/>
                <a:gd name="T6" fmla="*/ 4 w 17"/>
                <a:gd name="T7" fmla="*/ 25 h 32"/>
                <a:gd name="T8" fmla="*/ 6 w 17"/>
                <a:gd name="T9" fmla="*/ 25 h 32"/>
                <a:gd name="T10" fmla="*/ 14 w 17"/>
                <a:gd name="T11" fmla="*/ 25 h 32"/>
                <a:gd name="T12" fmla="*/ 0 w 17"/>
                <a:gd name="T13" fmla="*/ 2 h 32"/>
                <a:gd name="T14" fmla="*/ 0 w 17"/>
                <a:gd name="T15" fmla="*/ 0 h 32"/>
                <a:gd name="T16" fmla="*/ 2 w 17"/>
                <a:gd name="T17" fmla="*/ 0 h 32"/>
                <a:gd name="T18" fmla="*/ 17 w 17"/>
                <a:gd name="T19" fmla="*/ 25 h 32"/>
                <a:gd name="T20" fmla="*/ 17 w 17"/>
                <a:gd name="T21" fmla="*/ 25 h 32"/>
                <a:gd name="T22" fmla="*/ 17 w 17"/>
                <a:gd name="T23" fmla="*/ 27 h 32"/>
                <a:gd name="T24" fmla="*/ 8 w 17"/>
                <a:gd name="T25" fmla="*/ 27 h 32"/>
                <a:gd name="T26" fmla="*/ 8 w 17"/>
                <a:gd name="T27" fmla="*/ 32 h 32"/>
                <a:gd name="T28" fmla="*/ 8 w 17"/>
                <a:gd name="T29" fmla="*/ 32 h 32"/>
                <a:gd name="T30" fmla="*/ 6 w 17"/>
                <a:gd name="T3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32">
                  <a:moveTo>
                    <a:pt x="6" y="32"/>
                  </a:moveTo>
                  <a:lnTo>
                    <a:pt x="6" y="32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14" y="25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8" y="27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6" y="32"/>
                  </a:lnTo>
                  <a:close/>
                </a:path>
              </a:pathLst>
            </a:custGeom>
            <a:solidFill>
              <a:srgbClr val="FC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6" name="ïṩľîde"/>
            <p:cNvSpPr/>
            <p:nvPr/>
          </p:nvSpPr>
          <p:spPr bwMode="auto">
            <a:xfrm>
              <a:off x="4559300" y="2801938"/>
              <a:ext cx="60325" cy="25400"/>
            </a:xfrm>
            <a:custGeom>
              <a:avLst/>
              <a:gdLst>
                <a:gd name="T0" fmla="*/ 18 w 18"/>
                <a:gd name="T1" fmla="*/ 0 h 8"/>
                <a:gd name="T2" fmla="*/ 10 w 18"/>
                <a:gd name="T3" fmla="*/ 8 h 8"/>
                <a:gd name="T4" fmla="*/ 0 w 18"/>
                <a:gd name="T5" fmla="*/ 2 h 8"/>
                <a:gd name="T6" fmla="*/ 18 w 1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8">
                  <a:moveTo>
                    <a:pt x="18" y="0"/>
                  </a:moveTo>
                  <a:cubicBezTo>
                    <a:pt x="17" y="4"/>
                    <a:pt x="14" y="7"/>
                    <a:pt x="10" y="8"/>
                  </a:cubicBezTo>
                  <a:cubicBezTo>
                    <a:pt x="6" y="8"/>
                    <a:pt x="2" y="6"/>
                    <a:pt x="0" y="2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7" name="ïṩļíḑè"/>
            <p:cNvSpPr/>
            <p:nvPr/>
          </p:nvSpPr>
          <p:spPr bwMode="auto">
            <a:xfrm>
              <a:off x="4464050" y="2754313"/>
              <a:ext cx="30163" cy="53975"/>
            </a:xfrm>
            <a:custGeom>
              <a:avLst/>
              <a:gdLst>
                <a:gd name="T0" fmla="*/ 1 w 9"/>
                <a:gd name="T1" fmla="*/ 9 h 16"/>
                <a:gd name="T2" fmla="*/ 9 w 9"/>
                <a:gd name="T3" fmla="*/ 16 h 16"/>
                <a:gd name="T4" fmla="*/ 7 w 9"/>
                <a:gd name="T5" fmla="*/ 0 h 16"/>
                <a:gd name="T6" fmla="*/ 1 w 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6">
                  <a:moveTo>
                    <a:pt x="1" y="9"/>
                  </a:moveTo>
                  <a:cubicBezTo>
                    <a:pt x="1" y="13"/>
                    <a:pt x="5" y="16"/>
                    <a:pt x="9" y="16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1"/>
                    <a:pt x="0" y="5"/>
                    <a:pt x="1" y="9"/>
                  </a:cubicBezTo>
                  <a:close/>
                </a:path>
              </a:pathLst>
            </a:custGeom>
            <a:solidFill>
              <a:srgbClr val="FCD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8" name="îşļïḍê"/>
            <p:cNvSpPr/>
            <p:nvPr/>
          </p:nvSpPr>
          <p:spPr bwMode="auto">
            <a:xfrm>
              <a:off x="4414838" y="2600326"/>
              <a:ext cx="220663" cy="250825"/>
            </a:xfrm>
            <a:custGeom>
              <a:avLst/>
              <a:gdLst>
                <a:gd name="T0" fmla="*/ 7 w 67"/>
                <a:gd name="T1" fmla="*/ 76 h 76"/>
                <a:gd name="T2" fmla="*/ 6 w 67"/>
                <a:gd name="T3" fmla="*/ 73 h 76"/>
                <a:gd name="T4" fmla="*/ 7 w 67"/>
                <a:gd name="T5" fmla="*/ 30 h 76"/>
                <a:gd name="T6" fmla="*/ 22 w 67"/>
                <a:gd name="T7" fmla="*/ 15 h 76"/>
                <a:gd name="T8" fmla="*/ 44 w 67"/>
                <a:gd name="T9" fmla="*/ 3 h 76"/>
                <a:gd name="T10" fmla="*/ 59 w 67"/>
                <a:gd name="T11" fmla="*/ 2 h 76"/>
                <a:gd name="T12" fmla="*/ 67 w 67"/>
                <a:gd name="T13" fmla="*/ 16 h 76"/>
                <a:gd name="T14" fmla="*/ 54 w 67"/>
                <a:gd name="T15" fmla="*/ 27 h 76"/>
                <a:gd name="T16" fmla="*/ 49 w 67"/>
                <a:gd name="T17" fmla="*/ 44 h 76"/>
                <a:gd name="T18" fmla="*/ 31 w 67"/>
                <a:gd name="T19" fmla="*/ 50 h 76"/>
                <a:gd name="T20" fmla="*/ 14 w 67"/>
                <a:gd name="T21" fmla="*/ 72 h 76"/>
                <a:gd name="T22" fmla="*/ 7 w 67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76">
                  <a:moveTo>
                    <a:pt x="7" y="76"/>
                  </a:moveTo>
                  <a:cubicBezTo>
                    <a:pt x="7" y="75"/>
                    <a:pt x="7" y="74"/>
                    <a:pt x="6" y="73"/>
                  </a:cubicBezTo>
                  <a:cubicBezTo>
                    <a:pt x="3" y="59"/>
                    <a:pt x="0" y="43"/>
                    <a:pt x="7" y="30"/>
                  </a:cubicBezTo>
                  <a:cubicBezTo>
                    <a:pt x="10" y="24"/>
                    <a:pt x="16" y="19"/>
                    <a:pt x="22" y="15"/>
                  </a:cubicBezTo>
                  <a:cubicBezTo>
                    <a:pt x="29" y="10"/>
                    <a:pt x="36" y="6"/>
                    <a:pt x="44" y="3"/>
                  </a:cubicBezTo>
                  <a:cubicBezTo>
                    <a:pt x="49" y="1"/>
                    <a:pt x="54" y="0"/>
                    <a:pt x="59" y="2"/>
                  </a:cubicBezTo>
                  <a:cubicBezTo>
                    <a:pt x="63" y="4"/>
                    <a:pt x="65" y="10"/>
                    <a:pt x="67" y="16"/>
                  </a:cubicBezTo>
                  <a:cubicBezTo>
                    <a:pt x="61" y="17"/>
                    <a:pt x="57" y="20"/>
                    <a:pt x="54" y="27"/>
                  </a:cubicBezTo>
                  <a:cubicBezTo>
                    <a:pt x="52" y="32"/>
                    <a:pt x="53" y="39"/>
                    <a:pt x="49" y="44"/>
                  </a:cubicBezTo>
                  <a:cubicBezTo>
                    <a:pt x="44" y="48"/>
                    <a:pt x="37" y="47"/>
                    <a:pt x="31" y="50"/>
                  </a:cubicBezTo>
                  <a:cubicBezTo>
                    <a:pt x="21" y="54"/>
                    <a:pt x="21" y="66"/>
                    <a:pt x="14" y="72"/>
                  </a:cubicBezTo>
                  <a:cubicBezTo>
                    <a:pt x="12" y="74"/>
                    <a:pt x="10" y="75"/>
                    <a:pt x="7" y="76"/>
                  </a:cubicBezTo>
                  <a:close/>
                </a:path>
              </a:pathLst>
            </a:custGeom>
            <a:solidFill>
              <a:srgbClr val="005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9" name="iṩľíḍê"/>
            <p:cNvSpPr/>
            <p:nvPr/>
          </p:nvSpPr>
          <p:spPr bwMode="auto">
            <a:xfrm>
              <a:off x="3589338" y="3074988"/>
              <a:ext cx="2132013" cy="984250"/>
            </a:xfrm>
            <a:custGeom>
              <a:avLst/>
              <a:gdLst>
                <a:gd name="T0" fmla="*/ 67 w 1343"/>
                <a:gd name="T1" fmla="*/ 620 h 620"/>
                <a:gd name="T2" fmla="*/ 0 w 1343"/>
                <a:gd name="T3" fmla="*/ 207 h 620"/>
                <a:gd name="T4" fmla="*/ 1285 w 1343"/>
                <a:gd name="T5" fmla="*/ 0 h 620"/>
                <a:gd name="T6" fmla="*/ 1343 w 1343"/>
                <a:gd name="T7" fmla="*/ 359 h 620"/>
                <a:gd name="T8" fmla="*/ 67 w 1343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3" h="620">
                  <a:moveTo>
                    <a:pt x="67" y="620"/>
                  </a:moveTo>
                  <a:lnTo>
                    <a:pt x="0" y="207"/>
                  </a:lnTo>
                  <a:lnTo>
                    <a:pt x="1285" y="0"/>
                  </a:lnTo>
                  <a:lnTo>
                    <a:pt x="1343" y="359"/>
                  </a:lnTo>
                  <a:lnTo>
                    <a:pt x="67" y="620"/>
                  </a:lnTo>
                  <a:close/>
                </a:path>
              </a:pathLst>
            </a:custGeom>
            <a:solidFill>
              <a:srgbClr val="A3C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0" name="ïŝḻíďê"/>
            <p:cNvSpPr/>
            <p:nvPr/>
          </p:nvSpPr>
          <p:spPr bwMode="auto">
            <a:xfrm>
              <a:off x="3536950" y="2986088"/>
              <a:ext cx="2184400" cy="987425"/>
            </a:xfrm>
            <a:custGeom>
              <a:avLst/>
              <a:gdLst>
                <a:gd name="T0" fmla="*/ 66 w 1376"/>
                <a:gd name="T1" fmla="*/ 622 h 622"/>
                <a:gd name="T2" fmla="*/ 0 w 1376"/>
                <a:gd name="T3" fmla="*/ 209 h 622"/>
                <a:gd name="T4" fmla="*/ 1310 w 1376"/>
                <a:gd name="T5" fmla="*/ 0 h 622"/>
                <a:gd name="T6" fmla="*/ 1376 w 1376"/>
                <a:gd name="T7" fmla="*/ 413 h 622"/>
                <a:gd name="T8" fmla="*/ 66 w 1376"/>
                <a:gd name="T9" fmla="*/ 62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6" h="622">
                  <a:moveTo>
                    <a:pt x="66" y="622"/>
                  </a:moveTo>
                  <a:lnTo>
                    <a:pt x="0" y="209"/>
                  </a:lnTo>
                  <a:lnTo>
                    <a:pt x="1310" y="0"/>
                  </a:lnTo>
                  <a:lnTo>
                    <a:pt x="1376" y="413"/>
                  </a:lnTo>
                  <a:lnTo>
                    <a:pt x="66" y="6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1" name="íŝļiḓê"/>
            <p:cNvSpPr/>
            <p:nvPr/>
          </p:nvSpPr>
          <p:spPr bwMode="auto">
            <a:xfrm>
              <a:off x="5408613" y="3048001"/>
              <a:ext cx="174625" cy="174625"/>
            </a:xfrm>
            <a:custGeom>
              <a:avLst/>
              <a:gdLst>
                <a:gd name="T0" fmla="*/ 30 w 53"/>
                <a:gd name="T1" fmla="*/ 51 h 53"/>
                <a:gd name="T2" fmla="*/ 2 w 53"/>
                <a:gd name="T3" fmla="*/ 31 h 53"/>
                <a:gd name="T4" fmla="*/ 22 w 53"/>
                <a:gd name="T5" fmla="*/ 2 h 53"/>
                <a:gd name="T6" fmla="*/ 51 w 53"/>
                <a:gd name="T7" fmla="*/ 23 h 53"/>
                <a:gd name="T8" fmla="*/ 30 w 53"/>
                <a:gd name="T9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30" y="51"/>
                  </a:moveTo>
                  <a:cubicBezTo>
                    <a:pt x="17" y="53"/>
                    <a:pt x="4" y="44"/>
                    <a:pt x="2" y="31"/>
                  </a:cubicBezTo>
                  <a:cubicBezTo>
                    <a:pt x="0" y="17"/>
                    <a:pt x="9" y="4"/>
                    <a:pt x="22" y="2"/>
                  </a:cubicBezTo>
                  <a:cubicBezTo>
                    <a:pt x="36" y="0"/>
                    <a:pt x="49" y="9"/>
                    <a:pt x="51" y="23"/>
                  </a:cubicBezTo>
                  <a:cubicBezTo>
                    <a:pt x="53" y="36"/>
                    <a:pt x="44" y="49"/>
                    <a:pt x="30" y="51"/>
                  </a:cubicBezTo>
                  <a:close/>
                </a:path>
              </a:pathLst>
            </a:custGeom>
            <a:solidFill>
              <a:srgbClr val="0068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2" name="îsļïdé"/>
            <p:cNvSpPr/>
            <p:nvPr/>
          </p:nvSpPr>
          <p:spPr bwMode="auto">
            <a:xfrm>
              <a:off x="5384800" y="3028951"/>
              <a:ext cx="217488" cy="211138"/>
            </a:xfrm>
            <a:custGeom>
              <a:avLst/>
              <a:gdLst>
                <a:gd name="T0" fmla="*/ 33 w 66"/>
                <a:gd name="T1" fmla="*/ 64 h 64"/>
                <a:gd name="T2" fmla="*/ 15 w 66"/>
                <a:gd name="T3" fmla="*/ 58 h 64"/>
                <a:gd name="T4" fmla="*/ 2 w 66"/>
                <a:gd name="T5" fmla="*/ 38 h 64"/>
                <a:gd name="T6" fmla="*/ 28 w 66"/>
                <a:gd name="T7" fmla="*/ 1 h 64"/>
                <a:gd name="T8" fmla="*/ 52 w 66"/>
                <a:gd name="T9" fmla="*/ 7 h 64"/>
                <a:gd name="T10" fmla="*/ 64 w 66"/>
                <a:gd name="T11" fmla="*/ 28 h 64"/>
                <a:gd name="T12" fmla="*/ 59 w 66"/>
                <a:gd name="T13" fmla="*/ 51 h 64"/>
                <a:gd name="T14" fmla="*/ 38 w 66"/>
                <a:gd name="T15" fmla="*/ 64 h 64"/>
                <a:gd name="T16" fmla="*/ 33 w 66"/>
                <a:gd name="T17" fmla="*/ 64 h 64"/>
                <a:gd name="T18" fmla="*/ 33 w 66"/>
                <a:gd name="T19" fmla="*/ 14 h 64"/>
                <a:gd name="T20" fmla="*/ 30 w 66"/>
                <a:gd name="T21" fmla="*/ 14 h 64"/>
                <a:gd name="T22" fmla="*/ 15 w 66"/>
                <a:gd name="T23" fmla="*/ 35 h 64"/>
                <a:gd name="T24" fmla="*/ 23 w 66"/>
                <a:gd name="T25" fmla="*/ 48 h 64"/>
                <a:gd name="T26" fmla="*/ 36 w 66"/>
                <a:gd name="T27" fmla="*/ 51 h 64"/>
                <a:gd name="T28" fmla="*/ 48 w 66"/>
                <a:gd name="T29" fmla="*/ 43 h 64"/>
                <a:gd name="T30" fmla="*/ 52 w 66"/>
                <a:gd name="T31" fmla="*/ 30 h 64"/>
                <a:gd name="T32" fmla="*/ 44 w 66"/>
                <a:gd name="T33" fmla="*/ 18 h 64"/>
                <a:gd name="T34" fmla="*/ 33 w 66"/>
                <a:gd name="T35" fmla="*/ 1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64">
                  <a:moveTo>
                    <a:pt x="33" y="64"/>
                  </a:moveTo>
                  <a:cubicBezTo>
                    <a:pt x="27" y="64"/>
                    <a:pt x="20" y="62"/>
                    <a:pt x="15" y="58"/>
                  </a:cubicBezTo>
                  <a:cubicBezTo>
                    <a:pt x="8" y="53"/>
                    <a:pt x="4" y="46"/>
                    <a:pt x="2" y="38"/>
                  </a:cubicBezTo>
                  <a:cubicBezTo>
                    <a:pt x="0" y="20"/>
                    <a:pt x="11" y="4"/>
                    <a:pt x="28" y="1"/>
                  </a:cubicBezTo>
                  <a:cubicBezTo>
                    <a:pt x="37" y="0"/>
                    <a:pt x="45" y="2"/>
                    <a:pt x="52" y="7"/>
                  </a:cubicBezTo>
                  <a:cubicBezTo>
                    <a:pt x="59" y="12"/>
                    <a:pt x="63" y="19"/>
                    <a:pt x="64" y="28"/>
                  </a:cubicBezTo>
                  <a:cubicBezTo>
                    <a:pt x="66" y="36"/>
                    <a:pt x="64" y="44"/>
                    <a:pt x="59" y="51"/>
                  </a:cubicBezTo>
                  <a:cubicBezTo>
                    <a:pt x="54" y="58"/>
                    <a:pt x="47" y="62"/>
                    <a:pt x="38" y="64"/>
                  </a:cubicBezTo>
                  <a:cubicBezTo>
                    <a:pt x="37" y="64"/>
                    <a:pt x="35" y="64"/>
                    <a:pt x="33" y="64"/>
                  </a:cubicBezTo>
                  <a:close/>
                  <a:moveTo>
                    <a:pt x="33" y="14"/>
                  </a:moveTo>
                  <a:cubicBezTo>
                    <a:pt x="32" y="14"/>
                    <a:pt x="31" y="14"/>
                    <a:pt x="30" y="14"/>
                  </a:cubicBezTo>
                  <a:cubicBezTo>
                    <a:pt x="20" y="16"/>
                    <a:pt x="14" y="25"/>
                    <a:pt x="15" y="35"/>
                  </a:cubicBezTo>
                  <a:cubicBezTo>
                    <a:pt x="16" y="40"/>
                    <a:pt x="19" y="45"/>
                    <a:pt x="23" y="48"/>
                  </a:cubicBezTo>
                  <a:cubicBezTo>
                    <a:pt x="27" y="50"/>
                    <a:pt x="31" y="52"/>
                    <a:pt x="36" y="51"/>
                  </a:cubicBezTo>
                  <a:cubicBezTo>
                    <a:pt x="41" y="50"/>
                    <a:pt x="45" y="47"/>
                    <a:pt x="48" y="43"/>
                  </a:cubicBezTo>
                  <a:cubicBezTo>
                    <a:pt x="51" y="39"/>
                    <a:pt x="52" y="34"/>
                    <a:pt x="52" y="30"/>
                  </a:cubicBezTo>
                  <a:cubicBezTo>
                    <a:pt x="51" y="25"/>
                    <a:pt x="48" y="20"/>
                    <a:pt x="44" y="18"/>
                  </a:cubicBezTo>
                  <a:cubicBezTo>
                    <a:pt x="41" y="15"/>
                    <a:pt x="37" y="14"/>
                    <a:pt x="33" y="14"/>
                  </a:cubicBezTo>
                  <a:close/>
                </a:path>
              </a:pathLst>
            </a:custGeom>
            <a:solidFill>
              <a:srgbClr val="005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3" name="iSlïḍê"/>
            <p:cNvSpPr/>
            <p:nvPr/>
          </p:nvSpPr>
          <p:spPr bwMode="auto">
            <a:xfrm>
              <a:off x="4932363" y="3087688"/>
              <a:ext cx="425450" cy="619125"/>
            </a:xfrm>
            <a:custGeom>
              <a:avLst/>
              <a:gdLst>
                <a:gd name="T0" fmla="*/ 58 w 268"/>
                <a:gd name="T1" fmla="*/ 390 h 390"/>
                <a:gd name="T2" fmla="*/ 0 w 268"/>
                <a:gd name="T3" fmla="*/ 33 h 390"/>
                <a:gd name="T4" fmla="*/ 210 w 268"/>
                <a:gd name="T5" fmla="*/ 0 h 390"/>
                <a:gd name="T6" fmla="*/ 268 w 268"/>
                <a:gd name="T7" fmla="*/ 355 h 390"/>
                <a:gd name="T8" fmla="*/ 58 w 268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390">
                  <a:moveTo>
                    <a:pt x="58" y="390"/>
                  </a:moveTo>
                  <a:lnTo>
                    <a:pt x="0" y="33"/>
                  </a:lnTo>
                  <a:lnTo>
                    <a:pt x="210" y="0"/>
                  </a:lnTo>
                  <a:lnTo>
                    <a:pt x="268" y="355"/>
                  </a:lnTo>
                  <a:lnTo>
                    <a:pt x="58" y="390"/>
                  </a:lnTo>
                  <a:close/>
                </a:path>
              </a:pathLst>
            </a:custGeom>
            <a:solidFill>
              <a:srgbClr val="FE6A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4" name="ïSḷîḓè"/>
            <p:cNvSpPr/>
            <p:nvPr/>
          </p:nvSpPr>
          <p:spPr bwMode="auto">
            <a:xfrm>
              <a:off x="4883150" y="3154363"/>
              <a:ext cx="79375" cy="361950"/>
            </a:xfrm>
            <a:custGeom>
              <a:avLst/>
              <a:gdLst>
                <a:gd name="T0" fmla="*/ 20 w 24"/>
                <a:gd name="T1" fmla="*/ 110 h 110"/>
                <a:gd name="T2" fmla="*/ 17 w 24"/>
                <a:gd name="T3" fmla="*/ 107 h 110"/>
                <a:gd name="T4" fmla="*/ 0 w 24"/>
                <a:gd name="T5" fmla="*/ 4 h 110"/>
                <a:gd name="T6" fmla="*/ 3 w 24"/>
                <a:gd name="T7" fmla="*/ 0 h 110"/>
                <a:gd name="T8" fmla="*/ 7 w 24"/>
                <a:gd name="T9" fmla="*/ 3 h 110"/>
                <a:gd name="T10" fmla="*/ 24 w 24"/>
                <a:gd name="T11" fmla="*/ 106 h 110"/>
                <a:gd name="T12" fmla="*/ 21 w 24"/>
                <a:gd name="T13" fmla="*/ 110 h 110"/>
                <a:gd name="T14" fmla="*/ 20 w 24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0">
                  <a:moveTo>
                    <a:pt x="20" y="110"/>
                  </a:moveTo>
                  <a:cubicBezTo>
                    <a:pt x="19" y="110"/>
                    <a:pt x="17" y="109"/>
                    <a:pt x="17" y="10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ubicBezTo>
                    <a:pt x="24" y="106"/>
                    <a:pt x="24" y="106"/>
                    <a:pt x="24" y="106"/>
                  </a:cubicBezTo>
                  <a:cubicBezTo>
                    <a:pt x="24" y="108"/>
                    <a:pt x="23" y="110"/>
                    <a:pt x="21" y="110"/>
                  </a:cubicBezTo>
                  <a:lnTo>
                    <a:pt x="20" y="110"/>
                  </a:lnTo>
                  <a:close/>
                </a:path>
              </a:pathLst>
            </a:custGeom>
            <a:solidFill>
              <a:srgbClr val="A3C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5" name="îṡ1îḓè"/>
            <p:cNvSpPr/>
            <p:nvPr/>
          </p:nvSpPr>
          <p:spPr bwMode="auto">
            <a:xfrm>
              <a:off x="4506913" y="3157538"/>
              <a:ext cx="422275" cy="619125"/>
            </a:xfrm>
            <a:custGeom>
              <a:avLst/>
              <a:gdLst>
                <a:gd name="T0" fmla="*/ 56 w 266"/>
                <a:gd name="T1" fmla="*/ 390 h 390"/>
                <a:gd name="T2" fmla="*/ 0 w 266"/>
                <a:gd name="T3" fmla="*/ 33 h 390"/>
                <a:gd name="T4" fmla="*/ 210 w 266"/>
                <a:gd name="T5" fmla="*/ 0 h 390"/>
                <a:gd name="T6" fmla="*/ 266 w 266"/>
                <a:gd name="T7" fmla="*/ 355 h 390"/>
                <a:gd name="T8" fmla="*/ 56 w 266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390">
                  <a:moveTo>
                    <a:pt x="56" y="390"/>
                  </a:moveTo>
                  <a:lnTo>
                    <a:pt x="0" y="33"/>
                  </a:lnTo>
                  <a:lnTo>
                    <a:pt x="210" y="0"/>
                  </a:lnTo>
                  <a:lnTo>
                    <a:pt x="266" y="355"/>
                  </a:lnTo>
                  <a:lnTo>
                    <a:pt x="56" y="390"/>
                  </a:lnTo>
                  <a:close/>
                </a:path>
              </a:pathLst>
            </a:custGeom>
            <a:solidFill>
              <a:srgbClr val="008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6" name="iṣļïďê"/>
            <p:cNvSpPr/>
            <p:nvPr/>
          </p:nvSpPr>
          <p:spPr bwMode="auto">
            <a:xfrm>
              <a:off x="4454525" y="3219451"/>
              <a:ext cx="79375" cy="366713"/>
            </a:xfrm>
            <a:custGeom>
              <a:avLst/>
              <a:gdLst>
                <a:gd name="T0" fmla="*/ 21 w 24"/>
                <a:gd name="T1" fmla="*/ 111 h 111"/>
                <a:gd name="T2" fmla="*/ 17 w 24"/>
                <a:gd name="T3" fmla="*/ 108 h 111"/>
                <a:gd name="T4" fmla="*/ 1 w 24"/>
                <a:gd name="T5" fmla="*/ 5 h 111"/>
                <a:gd name="T6" fmla="*/ 4 w 24"/>
                <a:gd name="T7" fmla="*/ 1 h 111"/>
                <a:gd name="T8" fmla="*/ 7 w 24"/>
                <a:gd name="T9" fmla="*/ 3 h 111"/>
                <a:gd name="T10" fmla="*/ 24 w 24"/>
                <a:gd name="T11" fmla="*/ 107 h 111"/>
                <a:gd name="T12" fmla="*/ 21 w 24"/>
                <a:gd name="T13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11">
                  <a:moveTo>
                    <a:pt x="21" y="111"/>
                  </a:moveTo>
                  <a:cubicBezTo>
                    <a:pt x="19" y="111"/>
                    <a:pt x="18" y="110"/>
                    <a:pt x="17" y="108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5" y="0"/>
                    <a:pt x="7" y="2"/>
                    <a:pt x="7" y="3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24" y="109"/>
                    <a:pt x="23" y="111"/>
                    <a:pt x="21" y="111"/>
                  </a:cubicBezTo>
                  <a:close/>
                </a:path>
              </a:pathLst>
            </a:custGeom>
            <a:solidFill>
              <a:srgbClr val="A3C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7" name="îṡlîḋe"/>
            <p:cNvSpPr/>
            <p:nvPr/>
          </p:nvSpPr>
          <p:spPr bwMode="auto">
            <a:xfrm>
              <a:off x="4078288" y="3222626"/>
              <a:ext cx="425450" cy="622300"/>
            </a:xfrm>
            <a:custGeom>
              <a:avLst/>
              <a:gdLst>
                <a:gd name="T0" fmla="*/ 58 w 268"/>
                <a:gd name="T1" fmla="*/ 392 h 392"/>
                <a:gd name="T2" fmla="*/ 0 w 268"/>
                <a:gd name="T3" fmla="*/ 35 h 392"/>
                <a:gd name="T4" fmla="*/ 210 w 268"/>
                <a:gd name="T5" fmla="*/ 0 h 392"/>
                <a:gd name="T6" fmla="*/ 268 w 268"/>
                <a:gd name="T7" fmla="*/ 357 h 392"/>
                <a:gd name="T8" fmla="*/ 58 w 268"/>
                <a:gd name="T9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392">
                  <a:moveTo>
                    <a:pt x="58" y="392"/>
                  </a:moveTo>
                  <a:lnTo>
                    <a:pt x="0" y="35"/>
                  </a:lnTo>
                  <a:lnTo>
                    <a:pt x="210" y="0"/>
                  </a:lnTo>
                  <a:lnTo>
                    <a:pt x="268" y="357"/>
                  </a:lnTo>
                  <a:lnTo>
                    <a:pt x="58" y="392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8" name="i$ľîḍè"/>
            <p:cNvSpPr/>
            <p:nvPr/>
          </p:nvSpPr>
          <p:spPr bwMode="auto">
            <a:xfrm>
              <a:off x="4029075" y="3289301"/>
              <a:ext cx="79375" cy="365125"/>
            </a:xfrm>
            <a:custGeom>
              <a:avLst/>
              <a:gdLst>
                <a:gd name="T0" fmla="*/ 20 w 24"/>
                <a:gd name="T1" fmla="*/ 111 h 111"/>
                <a:gd name="T2" fmla="*/ 17 w 24"/>
                <a:gd name="T3" fmla="*/ 108 h 111"/>
                <a:gd name="T4" fmla="*/ 0 w 24"/>
                <a:gd name="T5" fmla="*/ 4 h 111"/>
                <a:gd name="T6" fmla="*/ 3 w 24"/>
                <a:gd name="T7" fmla="*/ 1 h 111"/>
                <a:gd name="T8" fmla="*/ 7 w 24"/>
                <a:gd name="T9" fmla="*/ 3 h 111"/>
                <a:gd name="T10" fmla="*/ 23 w 24"/>
                <a:gd name="T11" fmla="*/ 107 h 111"/>
                <a:gd name="T12" fmla="*/ 21 w 24"/>
                <a:gd name="T13" fmla="*/ 111 h 111"/>
                <a:gd name="T14" fmla="*/ 20 w 24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1">
                  <a:moveTo>
                    <a:pt x="20" y="111"/>
                  </a:moveTo>
                  <a:cubicBezTo>
                    <a:pt x="18" y="111"/>
                    <a:pt x="17" y="110"/>
                    <a:pt x="17" y="10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6" y="2"/>
                    <a:pt x="7" y="3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4" y="109"/>
                    <a:pt x="22" y="111"/>
                    <a:pt x="21" y="111"/>
                  </a:cubicBezTo>
                  <a:lnTo>
                    <a:pt x="20" y="111"/>
                  </a:lnTo>
                  <a:close/>
                </a:path>
              </a:pathLst>
            </a:custGeom>
            <a:solidFill>
              <a:srgbClr val="A3C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9" name="îSliḍê"/>
            <p:cNvSpPr/>
            <p:nvPr/>
          </p:nvSpPr>
          <p:spPr bwMode="auto">
            <a:xfrm>
              <a:off x="3649663" y="3292476"/>
              <a:ext cx="425450" cy="619125"/>
            </a:xfrm>
            <a:custGeom>
              <a:avLst/>
              <a:gdLst>
                <a:gd name="T0" fmla="*/ 58 w 268"/>
                <a:gd name="T1" fmla="*/ 390 h 390"/>
                <a:gd name="T2" fmla="*/ 0 w 268"/>
                <a:gd name="T3" fmla="*/ 35 h 390"/>
                <a:gd name="T4" fmla="*/ 210 w 268"/>
                <a:gd name="T5" fmla="*/ 0 h 390"/>
                <a:gd name="T6" fmla="*/ 268 w 268"/>
                <a:gd name="T7" fmla="*/ 357 h 390"/>
                <a:gd name="T8" fmla="*/ 58 w 268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390">
                  <a:moveTo>
                    <a:pt x="58" y="390"/>
                  </a:moveTo>
                  <a:lnTo>
                    <a:pt x="0" y="35"/>
                  </a:lnTo>
                  <a:lnTo>
                    <a:pt x="210" y="0"/>
                  </a:lnTo>
                  <a:lnTo>
                    <a:pt x="268" y="357"/>
                  </a:lnTo>
                  <a:lnTo>
                    <a:pt x="58" y="390"/>
                  </a:lnTo>
                  <a:close/>
                </a:path>
              </a:pathLst>
            </a:custGeom>
            <a:solidFill>
              <a:srgbClr val="24C8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0" name="iṧḻiḑè"/>
            <p:cNvSpPr/>
            <p:nvPr/>
          </p:nvSpPr>
          <p:spPr bwMode="auto">
            <a:xfrm>
              <a:off x="3598863" y="3357563"/>
              <a:ext cx="79375" cy="366713"/>
            </a:xfrm>
            <a:custGeom>
              <a:avLst/>
              <a:gdLst>
                <a:gd name="T0" fmla="*/ 20 w 24"/>
                <a:gd name="T1" fmla="*/ 111 h 111"/>
                <a:gd name="T2" fmla="*/ 17 w 24"/>
                <a:gd name="T3" fmla="*/ 108 h 111"/>
                <a:gd name="T4" fmla="*/ 0 w 24"/>
                <a:gd name="T5" fmla="*/ 4 h 111"/>
                <a:gd name="T6" fmla="*/ 3 w 24"/>
                <a:gd name="T7" fmla="*/ 1 h 111"/>
                <a:gd name="T8" fmla="*/ 7 w 24"/>
                <a:gd name="T9" fmla="*/ 3 h 111"/>
                <a:gd name="T10" fmla="*/ 24 w 24"/>
                <a:gd name="T11" fmla="*/ 107 h 111"/>
                <a:gd name="T12" fmla="*/ 21 w 24"/>
                <a:gd name="T13" fmla="*/ 111 h 111"/>
                <a:gd name="T14" fmla="*/ 20 w 24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1">
                  <a:moveTo>
                    <a:pt x="20" y="111"/>
                  </a:moveTo>
                  <a:cubicBezTo>
                    <a:pt x="19" y="111"/>
                    <a:pt x="17" y="110"/>
                    <a:pt x="17" y="10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7" y="1"/>
                    <a:pt x="7" y="3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24" y="109"/>
                    <a:pt x="23" y="111"/>
                    <a:pt x="21" y="111"/>
                  </a:cubicBezTo>
                  <a:lnTo>
                    <a:pt x="20" y="111"/>
                  </a:lnTo>
                  <a:close/>
                </a:path>
              </a:pathLst>
            </a:custGeom>
            <a:solidFill>
              <a:srgbClr val="A3C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1" name="ïsľíďé"/>
            <p:cNvSpPr/>
            <p:nvPr/>
          </p:nvSpPr>
          <p:spPr bwMode="auto">
            <a:xfrm>
              <a:off x="4225925" y="2979738"/>
              <a:ext cx="261938" cy="319088"/>
            </a:xfrm>
            <a:custGeom>
              <a:avLst/>
              <a:gdLst>
                <a:gd name="T0" fmla="*/ 9 w 79"/>
                <a:gd name="T1" fmla="*/ 92 h 97"/>
                <a:gd name="T2" fmla="*/ 7 w 79"/>
                <a:gd name="T3" fmla="*/ 91 h 97"/>
                <a:gd name="T4" fmla="*/ 7 w 79"/>
                <a:gd name="T5" fmla="*/ 72 h 97"/>
                <a:gd name="T6" fmla="*/ 47 w 79"/>
                <a:gd name="T7" fmla="*/ 8 h 97"/>
                <a:gd name="T8" fmla="*/ 68 w 79"/>
                <a:gd name="T9" fmla="*/ 5 h 97"/>
                <a:gd name="T10" fmla="*/ 70 w 79"/>
                <a:gd name="T11" fmla="*/ 6 h 97"/>
                <a:gd name="T12" fmla="*/ 74 w 79"/>
                <a:gd name="T13" fmla="*/ 27 h 97"/>
                <a:gd name="T14" fmla="*/ 27 w 79"/>
                <a:gd name="T15" fmla="*/ 86 h 97"/>
                <a:gd name="T16" fmla="*/ 9 w 79"/>
                <a:gd name="T17" fmla="*/ 9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97">
                  <a:moveTo>
                    <a:pt x="9" y="92"/>
                  </a:moveTo>
                  <a:cubicBezTo>
                    <a:pt x="7" y="91"/>
                    <a:pt x="7" y="91"/>
                    <a:pt x="7" y="91"/>
                  </a:cubicBezTo>
                  <a:cubicBezTo>
                    <a:pt x="0" y="86"/>
                    <a:pt x="2" y="79"/>
                    <a:pt x="7" y="72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2" y="1"/>
                    <a:pt x="61" y="0"/>
                    <a:pt x="68" y="5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7" y="11"/>
                    <a:pt x="79" y="21"/>
                    <a:pt x="74" y="27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2" y="93"/>
                    <a:pt x="16" y="97"/>
                    <a:pt x="9" y="92"/>
                  </a:cubicBezTo>
                  <a:close/>
                </a:path>
              </a:pathLst>
            </a:custGeom>
            <a:solidFill>
              <a:srgbClr val="FCD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2" name="iś1íḋe"/>
            <p:cNvSpPr/>
            <p:nvPr/>
          </p:nvSpPr>
          <p:spPr bwMode="auto">
            <a:xfrm>
              <a:off x="4237038" y="3228976"/>
              <a:ext cx="150813" cy="339725"/>
            </a:xfrm>
            <a:custGeom>
              <a:avLst/>
              <a:gdLst>
                <a:gd name="T0" fmla="*/ 95 w 95"/>
                <a:gd name="T1" fmla="*/ 206 h 214"/>
                <a:gd name="T2" fmla="*/ 62 w 95"/>
                <a:gd name="T3" fmla="*/ 214 h 214"/>
                <a:gd name="T4" fmla="*/ 0 w 95"/>
                <a:gd name="T5" fmla="*/ 23 h 214"/>
                <a:gd name="T6" fmla="*/ 54 w 95"/>
                <a:gd name="T7" fmla="*/ 0 h 214"/>
                <a:gd name="T8" fmla="*/ 95 w 95"/>
                <a:gd name="T9" fmla="*/ 20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214">
                  <a:moveTo>
                    <a:pt x="95" y="206"/>
                  </a:moveTo>
                  <a:lnTo>
                    <a:pt x="62" y="214"/>
                  </a:lnTo>
                  <a:lnTo>
                    <a:pt x="0" y="23"/>
                  </a:lnTo>
                  <a:lnTo>
                    <a:pt x="54" y="0"/>
                  </a:lnTo>
                  <a:lnTo>
                    <a:pt x="95" y="206"/>
                  </a:lnTo>
                  <a:close/>
                </a:path>
              </a:pathLst>
            </a:custGeom>
            <a:solidFill>
              <a:srgbClr val="FCD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3" name="îSḻîḍé"/>
            <p:cNvSpPr/>
            <p:nvPr/>
          </p:nvSpPr>
          <p:spPr bwMode="auto">
            <a:xfrm>
              <a:off x="4329113" y="3552826"/>
              <a:ext cx="88900" cy="138113"/>
            </a:xfrm>
            <a:custGeom>
              <a:avLst/>
              <a:gdLst>
                <a:gd name="T0" fmla="*/ 1 w 27"/>
                <a:gd name="T1" fmla="*/ 3 h 42"/>
                <a:gd name="T2" fmla="*/ 0 w 27"/>
                <a:gd name="T3" fmla="*/ 10 h 42"/>
                <a:gd name="T4" fmla="*/ 3 w 27"/>
                <a:gd name="T5" fmla="*/ 22 h 42"/>
                <a:gd name="T6" fmla="*/ 13 w 27"/>
                <a:gd name="T7" fmla="*/ 35 h 42"/>
                <a:gd name="T8" fmla="*/ 20 w 27"/>
                <a:gd name="T9" fmla="*/ 40 h 42"/>
                <a:gd name="T10" fmla="*/ 24 w 27"/>
                <a:gd name="T11" fmla="*/ 42 h 42"/>
                <a:gd name="T12" fmla="*/ 24 w 27"/>
                <a:gd name="T13" fmla="*/ 42 h 42"/>
                <a:gd name="T14" fmla="*/ 27 w 27"/>
                <a:gd name="T15" fmla="*/ 39 h 42"/>
                <a:gd name="T16" fmla="*/ 27 w 27"/>
                <a:gd name="T17" fmla="*/ 37 h 42"/>
                <a:gd name="T18" fmla="*/ 26 w 27"/>
                <a:gd name="T19" fmla="*/ 28 h 42"/>
                <a:gd name="T20" fmla="*/ 18 w 27"/>
                <a:gd name="T21" fmla="*/ 0 h 42"/>
                <a:gd name="T22" fmla="*/ 1 w 27"/>
                <a:gd name="T23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42">
                  <a:moveTo>
                    <a:pt x="1" y="3"/>
                  </a:moveTo>
                  <a:cubicBezTo>
                    <a:pt x="1" y="3"/>
                    <a:pt x="0" y="10"/>
                    <a:pt x="0" y="10"/>
                  </a:cubicBezTo>
                  <a:cubicBezTo>
                    <a:pt x="0" y="14"/>
                    <a:pt x="1" y="18"/>
                    <a:pt x="3" y="22"/>
                  </a:cubicBezTo>
                  <a:cubicBezTo>
                    <a:pt x="5" y="27"/>
                    <a:pt x="9" y="31"/>
                    <a:pt x="13" y="35"/>
                  </a:cubicBezTo>
                  <a:cubicBezTo>
                    <a:pt x="15" y="37"/>
                    <a:pt x="17" y="38"/>
                    <a:pt x="20" y="40"/>
                  </a:cubicBezTo>
                  <a:cubicBezTo>
                    <a:pt x="21" y="41"/>
                    <a:pt x="22" y="41"/>
                    <a:pt x="24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1"/>
                    <a:pt x="27" y="39"/>
                  </a:cubicBezTo>
                  <a:cubicBezTo>
                    <a:pt x="27" y="38"/>
                    <a:pt x="27" y="38"/>
                    <a:pt x="27" y="37"/>
                  </a:cubicBezTo>
                  <a:cubicBezTo>
                    <a:pt x="27" y="34"/>
                    <a:pt x="27" y="31"/>
                    <a:pt x="26" y="28"/>
                  </a:cubicBezTo>
                  <a:cubicBezTo>
                    <a:pt x="25" y="20"/>
                    <a:pt x="26" y="6"/>
                    <a:pt x="18" y="0"/>
                  </a:cubicBezTo>
                  <a:cubicBezTo>
                    <a:pt x="10" y="2"/>
                    <a:pt x="9" y="2"/>
                    <a:pt x="1" y="3"/>
                  </a:cubicBezTo>
                  <a:close/>
                </a:path>
              </a:pathLst>
            </a:custGeom>
            <a:solidFill>
              <a:srgbClr val="FCD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4" name="iṧḻîďê"/>
            <p:cNvSpPr/>
            <p:nvPr/>
          </p:nvSpPr>
          <p:spPr bwMode="auto">
            <a:xfrm>
              <a:off x="4265613" y="2965451"/>
              <a:ext cx="234950" cy="244475"/>
            </a:xfrm>
            <a:custGeom>
              <a:avLst/>
              <a:gdLst>
                <a:gd name="T0" fmla="*/ 68 w 71"/>
                <a:gd name="T1" fmla="*/ 10 h 74"/>
                <a:gd name="T2" fmla="*/ 60 w 71"/>
                <a:gd name="T3" fmla="*/ 46 h 74"/>
                <a:gd name="T4" fmla="*/ 34 w 71"/>
                <a:gd name="T5" fmla="*/ 74 h 74"/>
                <a:gd name="T6" fmla="*/ 0 w 71"/>
                <a:gd name="T7" fmla="*/ 58 h 74"/>
                <a:gd name="T8" fmla="*/ 30 w 71"/>
                <a:gd name="T9" fmla="*/ 17 h 74"/>
                <a:gd name="T10" fmla="*/ 43 w 71"/>
                <a:gd name="T11" fmla="*/ 4 h 74"/>
                <a:gd name="T12" fmla="*/ 68 w 71"/>
                <a:gd name="T13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74">
                  <a:moveTo>
                    <a:pt x="68" y="10"/>
                  </a:moveTo>
                  <a:cubicBezTo>
                    <a:pt x="71" y="22"/>
                    <a:pt x="67" y="35"/>
                    <a:pt x="60" y="46"/>
                  </a:cubicBezTo>
                  <a:cubicBezTo>
                    <a:pt x="53" y="57"/>
                    <a:pt x="43" y="65"/>
                    <a:pt x="34" y="74"/>
                  </a:cubicBezTo>
                  <a:cubicBezTo>
                    <a:pt x="23" y="68"/>
                    <a:pt x="12" y="63"/>
                    <a:pt x="0" y="58"/>
                  </a:cubicBezTo>
                  <a:cubicBezTo>
                    <a:pt x="9" y="45"/>
                    <a:pt x="19" y="30"/>
                    <a:pt x="30" y="17"/>
                  </a:cubicBezTo>
                  <a:cubicBezTo>
                    <a:pt x="33" y="12"/>
                    <a:pt x="37" y="7"/>
                    <a:pt x="43" y="4"/>
                  </a:cubicBezTo>
                  <a:cubicBezTo>
                    <a:pt x="51" y="0"/>
                    <a:pt x="61" y="4"/>
                    <a:pt x="68" y="10"/>
                  </a:cubicBezTo>
                  <a:close/>
                </a:path>
              </a:pathLst>
            </a:custGeom>
            <a:solidFill>
              <a:srgbClr val="008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5" name="iş1îḓe"/>
            <p:cNvSpPr/>
            <p:nvPr/>
          </p:nvSpPr>
          <p:spPr bwMode="auto">
            <a:xfrm>
              <a:off x="4879975" y="3074988"/>
              <a:ext cx="85725" cy="46038"/>
            </a:xfrm>
            <a:custGeom>
              <a:avLst/>
              <a:gdLst>
                <a:gd name="T0" fmla="*/ 18 w 26"/>
                <a:gd name="T1" fmla="*/ 13 h 14"/>
                <a:gd name="T2" fmla="*/ 20 w 26"/>
                <a:gd name="T3" fmla="*/ 3 h 14"/>
                <a:gd name="T4" fmla="*/ 1 w 26"/>
                <a:gd name="T5" fmla="*/ 9 h 14"/>
                <a:gd name="T6" fmla="*/ 18 w 26"/>
                <a:gd name="T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4">
                  <a:moveTo>
                    <a:pt x="18" y="13"/>
                  </a:moveTo>
                  <a:cubicBezTo>
                    <a:pt x="26" y="11"/>
                    <a:pt x="25" y="5"/>
                    <a:pt x="20" y="3"/>
                  </a:cubicBezTo>
                  <a:cubicBezTo>
                    <a:pt x="14" y="0"/>
                    <a:pt x="3" y="0"/>
                    <a:pt x="1" y="9"/>
                  </a:cubicBezTo>
                  <a:cubicBezTo>
                    <a:pt x="0" y="12"/>
                    <a:pt x="15" y="14"/>
                    <a:pt x="18" y="13"/>
                  </a:cubicBezTo>
                  <a:close/>
                </a:path>
              </a:pathLst>
            </a:custGeom>
            <a:solidFill>
              <a:srgbClr val="FCD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6" name="ïṩḷîďe"/>
            <p:cNvSpPr/>
            <p:nvPr/>
          </p:nvSpPr>
          <p:spPr bwMode="auto">
            <a:xfrm>
              <a:off x="4332288" y="1233488"/>
              <a:ext cx="1655763" cy="1330325"/>
            </a:xfrm>
            <a:custGeom>
              <a:avLst/>
              <a:gdLst>
                <a:gd name="T0" fmla="*/ 998 w 1043"/>
                <a:gd name="T1" fmla="*/ 0 h 838"/>
                <a:gd name="T2" fmla="*/ 0 w 1043"/>
                <a:gd name="T3" fmla="*/ 68 h 838"/>
                <a:gd name="T4" fmla="*/ 46 w 1043"/>
                <a:gd name="T5" fmla="*/ 718 h 838"/>
                <a:gd name="T6" fmla="*/ 424 w 1043"/>
                <a:gd name="T7" fmla="*/ 691 h 838"/>
                <a:gd name="T8" fmla="*/ 432 w 1043"/>
                <a:gd name="T9" fmla="*/ 838 h 838"/>
                <a:gd name="T10" fmla="*/ 649 w 1043"/>
                <a:gd name="T11" fmla="*/ 674 h 838"/>
                <a:gd name="T12" fmla="*/ 1043 w 1043"/>
                <a:gd name="T13" fmla="*/ 647 h 838"/>
                <a:gd name="T14" fmla="*/ 998 w 1043"/>
                <a:gd name="T15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3" h="838">
                  <a:moveTo>
                    <a:pt x="998" y="0"/>
                  </a:moveTo>
                  <a:lnTo>
                    <a:pt x="0" y="68"/>
                  </a:lnTo>
                  <a:lnTo>
                    <a:pt x="46" y="718"/>
                  </a:lnTo>
                  <a:lnTo>
                    <a:pt x="424" y="691"/>
                  </a:lnTo>
                  <a:lnTo>
                    <a:pt x="432" y="838"/>
                  </a:lnTo>
                  <a:lnTo>
                    <a:pt x="649" y="674"/>
                  </a:lnTo>
                  <a:lnTo>
                    <a:pt x="1043" y="647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逻辑模型</a:t>
            </a:r>
            <a:endParaRPr lang="zh-CN" altLang="en-US" sz="240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669925" y="1280160"/>
          <a:ext cx="408368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368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电影网站</a:t>
                      </a:r>
                      <a:endParaRPr lang="zh-CN" altLang="en-US" sz="160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ID                         string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标签                     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string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669925" y="2964180"/>
          <a:ext cx="408368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368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电影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Director                    string(10)</a:t>
                      </a:r>
                      <a:endParaRPr lang="en-US" altLang="zh-CN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                           string(10)</a:t>
                      </a:r>
                      <a:endParaRPr lang="en-US" altLang="zh-CN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Movie_ID                  int(20)</a:t>
                      </a:r>
                      <a:endParaRPr lang="en-US" altLang="zh-CN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Movie_Name            string(20)</a:t>
                      </a:r>
                      <a:endParaRPr lang="en-US" altLang="zh-CN" sz="14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Download_Link        </a:t>
                      </a: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string(50)</a:t>
                      </a:r>
                      <a:endParaRPr lang="en-US" altLang="zh-CN" sz="14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                         string(10)</a:t>
                      </a:r>
                      <a:endParaRPr lang="en-US" altLang="zh-CN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                         varchar(10)</a:t>
                      </a:r>
                      <a:endParaRPr lang="en-US" altLang="zh-CN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Be_On                      varchar(20)</a:t>
                      </a:r>
                      <a:endParaRPr lang="en-US" altLang="zh-CN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Language                 </a:t>
                      </a: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varchar(20)</a:t>
                      </a:r>
                      <a:endParaRPr lang="en-US" altLang="zh-CN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>
            <a:off x="2712085" y="2240280"/>
            <a:ext cx="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0354bfa5-3032-4211-9404-b25ca2f57edf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801995" y="1776730"/>
            <a:ext cx="2676525" cy="3140075"/>
            <a:chOff x="4148138" y="1152525"/>
            <a:chExt cx="3895725" cy="4570413"/>
          </a:xfrm>
        </p:grpSpPr>
        <p:sp>
          <p:nvSpPr>
            <p:cNvPr id="10" name="ïşľïḑe"/>
            <p:cNvSpPr/>
            <p:nvPr/>
          </p:nvSpPr>
          <p:spPr bwMode="auto">
            <a:xfrm>
              <a:off x="4733926" y="2154238"/>
              <a:ext cx="1069975" cy="1066800"/>
            </a:xfrm>
            <a:prstGeom prst="rect">
              <a:avLst/>
            </a:prstGeom>
            <a:solidFill>
              <a:srgbClr val="B5B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íṡḷiḑè"/>
            <p:cNvSpPr/>
            <p:nvPr/>
          </p:nvSpPr>
          <p:spPr bwMode="auto">
            <a:xfrm>
              <a:off x="5013326" y="2376488"/>
              <a:ext cx="482600" cy="473075"/>
            </a:xfrm>
            <a:prstGeom prst="ellipse">
              <a:avLst/>
            </a:prstGeom>
            <a:solidFill>
              <a:srgbClr val="777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iṥľídê"/>
            <p:cNvSpPr/>
            <p:nvPr/>
          </p:nvSpPr>
          <p:spPr bwMode="auto">
            <a:xfrm>
              <a:off x="4883151" y="2774950"/>
              <a:ext cx="771525" cy="862013"/>
            </a:xfrm>
            <a:custGeom>
              <a:avLst/>
              <a:gdLst>
                <a:gd name="T0" fmla="*/ 83 w 83"/>
                <a:gd name="T1" fmla="*/ 57 h 93"/>
                <a:gd name="T2" fmla="*/ 41 w 83"/>
                <a:gd name="T3" fmla="*/ 93 h 93"/>
                <a:gd name="T4" fmla="*/ 0 w 83"/>
                <a:gd name="T5" fmla="*/ 59 h 93"/>
                <a:gd name="T6" fmla="*/ 41 w 83"/>
                <a:gd name="T7" fmla="*/ 0 h 93"/>
                <a:gd name="T8" fmla="*/ 83 w 83"/>
                <a:gd name="T9" fmla="*/ 5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93">
                  <a:moveTo>
                    <a:pt x="83" y="57"/>
                  </a:moveTo>
                  <a:cubicBezTo>
                    <a:pt x="83" y="82"/>
                    <a:pt x="61" y="93"/>
                    <a:pt x="41" y="93"/>
                  </a:cubicBezTo>
                  <a:cubicBezTo>
                    <a:pt x="21" y="93"/>
                    <a:pt x="0" y="85"/>
                    <a:pt x="0" y="59"/>
                  </a:cubicBezTo>
                  <a:cubicBezTo>
                    <a:pt x="0" y="33"/>
                    <a:pt x="21" y="0"/>
                    <a:pt x="41" y="0"/>
                  </a:cubicBezTo>
                  <a:cubicBezTo>
                    <a:pt x="61" y="0"/>
                    <a:pt x="83" y="31"/>
                    <a:pt x="83" y="57"/>
                  </a:cubicBezTo>
                  <a:close/>
                </a:path>
              </a:pathLst>
            </a:custGeom>
            <a:solidFill>
              <a:srgbClr val="777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slîdê"/>
            <p:cNvSpPr/>
            <p:nvPr/>
          </p:nvSpPr>
          <p:spPr bwMode="auto">
            <a:xfrm>
              <a:off x="7170738" y="1152525"/>
              <a:ext cx="873125" cy="871538"/>
            </a:xfrm>
            <a:prstGeom prst="rect">
              <a:avLst/>
            </a:prstGeom>
            <a:solidFill>
              <a:srgbClr val="B5B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íṩļïḋé"/>
            <p:cNvSpPr/>
            <p:nvPr/>
          </p:nvSpPr>
          <p:spPr bwMode="auto">
            <a:xfrm>
              <a:off x="7170738" y="1152525"/>
              <a:ext cx="873125" cy="871538"/>
            </a:xfrm>
            <a:prstGeom prst="rect">
              <a:avLst/>
            </a:prstGeom>
            <a:solidFill>
              <a:srgbClr val="B5B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íṧ1ïḑè"/>
            <p:cNvSpPr/>
            <p:nvPr/>
          </p:nvSpPr>
          <p:spPr bwMode="auto">
            <a:xfrm>
              <a:off x="6602413" y="1514475"/>
              <a:ext cx="874713" cy="881063"/>
            </a:xfrm>
            <a:prstGeom prst="rect">
              <a:avLst/>
            </a:prstGeom>
            <a:solidFill>
              <a:srgbClr val="CADD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iṡlïḋè"/>
            <p:cNvSpPr/>
            <p:nvPr/>
          </p:nvSpPr>
          <p:spPr bwMode="auto">
            <a:xfrm>
              <a:off x="6826251" y="1700213"/>
              <a:ext cx="400050" cy="388938"/>
            </a:xfrm>
            <a:prstGeom prst="ellipse">
              <a:avLst/>
            </a:prstGeom>
            <a:solidFill>
              <a:srgbClr val="AC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ïşlîḑe"/>
            <p:cNvSpPr/>
            <p:nvPr/>
          </p:nvSpPr>
          <p:spPr bwMode="auto">
            <a:xfrm>
              <a:off x="6715126" y="2024063"/>
              <a:ext cx="641350" cy="714375"/>
            </a:xfrm>
            <a:custGeom>
              <a:avLst/>
              <a:gdLst>
                <a:gd name="T0" fmla="*/ 69 w 69"/>
                <a:gd name="T1" fmla="*/ 47 h 77"/>
                <a:gd name="T2" fmla="*/ 34 w 69"/>
                <a:gd name="T3" fmla="*/ 77 h 77"/>
                <a:gd name="T4" fmla="*/ 0 w 69"/>
                <a:gd name="T5" fmla="*/ 49 h 77"/>
                <a:gd name="T6" fmla="*/ 34 w 69"/>
                <a:gd name="T7" fmla="*/ 0 h 77"/>
                <a:gd name="T8" fmla="*/ 69 w 69"/>
                <a:gd name="T9" fmla="*/ 4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77">
                  <a:moveTo>
                    <a:pt x="69" y="47"/>
                  </a:moveTo>
                  <a:cubicBezTo>
                    <a:pt x="69" y="68"/>
                    <a:pt x="51" y="77"/>
                    <a:pt x="34" y="77"/>
                  </a:cubicBezTo>
                  <a:cubicBezTo>
                    <a:pt x="18" y="77"/>
                    <a:pt x="0" y="70"/>
                    <a:pt x="0" y="49"/>
                  </a:cubicBezTo>
                  <a:cubicBezTo>
                    <a:pt x="0" y="28"/>
                    <a:pt x="18" y="0"/>
                    <a:pt x="34" y="0"/>
                  </a:cubicBezTo>
                  <a:cubicBezTo>
                    <a:pt x="51" y="0"/>
                    <a:pt x="69" y="26"/>
                    <a:pt x="69" y="47"/>
                  </a:cubicBezTo>
                  <a:close/>
                </a:path>
              </a:pathLst>
            </a:custGeom>
            <a:solidFill>
              <a:srgbClr val="AC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îŝľïḋê"/>
            <p:cNvSpPr/>
            <p:nvPr/>
          </p:nvSpPr>
          <p:spPr bwMode="auto">
            <a:xfrm>
              <a:off x="4148138" y="3349625"/>
              <a:ext cx="1116013" cy="65088"/>
            </a:xfrm>
            <a:prstGeom prst="rect">
              <a:avLst/>
            </a:prstGeom>
            <a:solidFill>
              <a:srgbClr val="777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ïśḻíḍe"/>
            <p:cNvSpPr/>
            <p:nvPr/>
          </p:nvSpPr>
          <p:spPr bwMode="auto">
            <a:xfrm>
              <a:off x="4752976" y="3433763"/>
              <a:ext cx="762000" cy="74613"/>
            </a:xfrm>
            <a:prstGeom prst="rect">
              <a:avLst/>
            </a:prstGeom>
            <a:solidFill>
              <a:srgbClr val="5151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îṩ1iḓê"/>
            <p:cNvSpPr/>
            <p:nvPr/>
          </p:nvSpPr>
          <p:spPr bwMode="auto">
            <a:xfrm>
              <a:off x="5478463" y="1524000"/>
              <a:ext cx="1012825" cy="92075"/>
            </a:xfrm>
            <a:prstGeom prst="rect">
              <a:avLst/>
            </a:prstGeom>
            <a:solidFill>
              <a:srgbClr val="B5B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śḻidé"/>
            <p:cNvSpPr/>
            <p:nvPr/>
          </p:nvSpPr>
          <p:spPr bwMode="auto">
            <a:xfrm>
              <a:off x="5989638" y="1347788"/>
              <a:ext cx="1012825" cy="92075"/>
            </a:xfrm>
            <a:prstGeom prst="rect">
              <a:avLst/>
            </a:prstGeom>
            <a:solidFill>
              <a:srgbClr val="5151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îṥḻïḑe"/>
            <p:cNvSpPr/>
            <p:nvPr/>
          </p:nvSpPr>
          <p:spPr bwMode="auto">
            <a:xfrm>
              <a:off x="5218113" y="3916363"/>
              <a:ext cx="1068388" cy="82550"/>
            </a:xfrm>
            <a:prstGeom prst="rect">
              <a:avLst/>
            </a:prstGeom>
            <a:solidFill>
              <a:srgbClr val="CADD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îṧḻíḋé"/>
            <p:cNvSpPr/>
            <p:nvPr/>
          </p:nvSpPr>
          <p:spPr bwMode="auto">
            <a:xfrm>
              <a:off x="5040313" y="4064000"/>
              <a:ext cx="1079500" cy="84138"/>
            </a:xfrm>
            <a:prstGeom prst="rect">
              <a:avLst/>
            </a:prstGeom>
            <a:solidFill>
              <a:srgbClr val="B5B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íṩļiďè"/>
            <p:cNvSpPr/>
            <p:nvPr/>
          </p:nvSpPr>
          <p:spPr bwMode="auto">
            <a:xfrm>
              <a:off x="6816726" y="3211513"/>
              <a:ext cx="233363" cy="490538"/>
            </a:xfrm>
            <a:custGeom>
              <a:avLst/>
              <a:gdLst>
                <a:gd name="T0" fmla="*/ 20 w 25"/>
                <a:gd name="T1" fmla="*/ 0 h 53"/>
                <a:gd name="T2" fmla="*/ 21 w 25"/>
                <a:gd name="T3" fmla="*/ 22 h 53"/>
                <a:gd name="T4" fmla="*/ 25 w 25"/>
                <a:gd name="T5" fmla="*/ 33 h 53"/>
                <a:gd name="T6" fmla="*/ 8 w 25"/>
                <a:gd name="T7" fmla="*/ 50 h 53"/>
                <a:gd name="T8" fmla="*/ 4 w 25"/>
                <a:gd name="T9" fmla="*/ 45 h 53"/>
                <a:gd name="T10" fmla="*/ 1 w 25"/>
                <a:gd name="T11" fmla="*/ 40 h 53"/>
                <a:gd name="T12" fmla="*/ 1 w 25"/>
                <a:gd name="T13" fmla="*/ 28 h 53"/>
                <a:gd name="T14" fmla="*/ 1 w 25"/>
                <a:gd name="T15" fmla="*/ 19 h 53"/>
                <a:gd name="T16" fmla="*/ 13 w 25"/>
                <a:gd name="T17" fmla="*/ 7 h 53"/>
                <a:gd name="T18" fmla="*/ 20 w 2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53">
                  <a:moveTo>
                    <a:pt x="20" y="0"/>
                  </a:moveTo>
                  <a:cubicBezTo>
                    <a:pt x="21" y="7"/>
                    <a:pt x="20" y="14"/>
                    <a:pt x="21" y="22"/>
                  </a:cubicBezTo>
                  <a:cubicBezTo>
                    <a:pt x="22" y="26"/>
                    <a:pt x="24" y="29"/>
                    <a:pt x="25" y="33"/>
                  </a:cubicBezTo>
                  <a:cubicBezTo>
                    <a:pt x="18" y="53"/>
                    <a:pt x="14" y="48"/>
                    <a:pt x="8" y="50"/>
                  </a:cubicBezTo>
                  <a:cubicBezTo>
                    <a:pt x="7" y="51"/>
                    <a:pt x="6" y="48"/>
                    <a:pt x="4" y="45"/>
                  </a:cubicBezTo>
                  <a:cubicBezTo>
                    <a:pt x="3" y="43"/>
                    <a:pt x="2" y="40"/>
                    <a:pt x="1" y="40"/>
                  </a:cubicBezTo>
                  <a:cubicBezTo>
                    <a:pt x="0" y="37"/>
                    <a:pt x="1" y="32"/>
                    <a:pt x="1" y="28"/>
                  </a:cubicBezTo>
                  <a:cubicBezTo>
                    <a:pt x="1" y="25"/>
                    <a:pt x="0" y="22"/>
                    <a:pt x="1" y="19"/>
                  </a:cubicBezTo>
                  <a:cubicBezTo>
                    <a:pt x="1" y="15"/>
                    <a:pt x="9" y="10"/>
                    <a:pt x="13" y="7"/>
                  </a:cubicBezTo>
                  <a:cubicBezTo>
                    <a:pt x="16" y="5"/>
                    <a:pt x="18" y="2"/>
                    <a:pt x="20" y="0"/>
                  </a:cubicBezTo>
                </a:path>
              </a:pathLst>
            </a:custGeom>
            <a:solidFill>
              <a:srgbClr val="FFD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íŝḻiḍê"/>
            <p:cNvSpPr/>
            <p:nvPr/>
          </p:nvSpPr>
          <p:spPr bwMode="auto">
            <a:xfrm>
              <a:off x="6575426" y="2803525"/>
              <a:ext cx="520700" cy="704850"/>
            </a:xfrm>
            <a:custGeom>
              <a:avLst/>
              <a:gdLst>
                <a:gd name="T0" fmla="*/ 29 w 56"/>
                <a:gd name="T1" fmla="*/ 2 h 76"/>
                <a:gd name="T2" fmla="*/ 9 w 56"/>
                <a:gd name="T3" fmla="*/ 5 h 76"/>
                <a:gd name="T4" fmla="*/ 1 w 56"/>
                <a:gd name="T5" fmla="*/ 22 h 76"/>
                <a:gd name="T6" fmla="*/ 10 w 56"/>
                <a:gd name="T7" fmla="*/ 63 h 76"/>
                <a:gd name="T8" fmla="*/ 36 w 56"/>
                <a:gd name="T9" fmla="*/ 67 h 76"/>
                <a:gd name="T10" fmla="*/ 53 w 56"/>
                <a:gd name="T11" fmla="*/ 18 h 76"/>
                <a:gd name="T12" fmla="*/ 29 w 56"/>
                <a:gd name="T13" fmla="*/ 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6">
                  <a:moveTo>
                    <a:pt x="29" y="2"/>
                  </a:moveTo>
                  <a:cubicBezTo>
                    <a:pt x="22" y="2"/>
                    <a:pt x="15" y="0"/>
                    <a:pt x="9" y="5"/>
                  </a:cubicBezTo>
                  <a:cubicBezTo>
                    <a:pt x="4" y="10"/>
                    <a:pt x="2" y="15"/>
                    <a:pt x="1" y="22"/>
                  </a:cubicBezTo>
                  <a:cubicBezTo>
                    <a:pt x="0" y="38"/>
                    <a:pt x="0" y="54"/>
                    <a:pt x="10" y="63"/>
                  </a:cubicBezTo>
                  <a:cubicBezTo>
                    <a:pt x="16" y="68"/>
                    <a:pt x="26" y="76"/>
                    <a:pt x="36" y="67"/>
                  </a:cubicBezTo>
                  <a:cubicBezTo>
                    <a:pt x="46" y="58"/>
                    <a:pt x="56" y="29"/>
                    <a:pt x="53" y="18"/>
                  </a:cubicBezTo>
                  <a:cubicBezTo>
                    <a:pt x="51" y="6"/>
                    <a:pt x="43" y="3"/>
                    <a:pt x="29" y="2"/>
                  </a:cubicBezTo>
                </a:path>
              </a:pathLst>
            </a:custGeom>
            <a:solidFill>
              <a:srgbClr val="FFD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íšlíḋè"/>
            <p:cNvSpPr/>
            <p:nvPr/>
          </p:nvSpPr>
          <p:spPr bwMode="auto">
            <a:xfrm>
              <a:off x="6742113" y="3155950"/>
              <a:ext cx="47625" cy="138113"/>
            </a:xfrm>
            <a:custGeom>
              <a:avLst/>
              <a:gdLst>
                <a:gd name="T0" fmla="*/ 3 w 5"/>
                <a:gd name="T1" fmla="*/ 1 h 15"/>
                <a:gd name="T2" fmla="*/ 0 w 5"/>
                <a:gd name="T3" fmla="*/ 11 h 15"/>
                <a:gd name="T4" fmla="*/ 3 w 5"/>
                <a:gd name="T5" fmla="*/ 15 h 15"/>
                <a:gd name="T6" fmla="*/ 4 w 5"/>
                <a:gd name="T7" fmla="*/ 7 h 15"/>
                <a:gd name="T8" fmla="*/ 4 w 5"/>
                <a:gd name="T9" fmla="*/ 0 h 15"/>
                <a:gd name="T10" fmla="*/ 3 w 5"/>
                <a:gd name="T1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5">
                  <a:moveTo>
                    <a:pt x="3" y="1"/>
                  </a:moveTo>
                  <a:cubicBezTo>
                    <a:pt x="2" y="4"/>
                    <a:pt x="0" y="8"/>
                    <a:pt x="0" y="11"/>
                  </a:cubicBezTo>
                  <a:cubicBezTo>
                    <a:pt x="0" y="13"/>
                    <a:pt x="1" y="15"/>
                    <a:pt x="3" y="15"/>
                  </a:cubicBezTo>
                  <a:cubicBezTo>
                    <a:pt x="4" y="12"/>
                    <a:pt x="4" y="9"/>
                    <a:pt x="4" y="7"/>
                  </a:cubicBezTo>
                  <a:cubicBezTo>
                    <a:pt x="4" y="5"/>
                    <a:pt x="5" y="1"/>
                    <a:pt x="4" y="0"/>
                  </a:cubicBezTo>
                  <a:cubicBezTo>
                    <a:pt x="4" y="0"/>
                    <a:pt x="4" y="0"/>
                    <a:pt x="3" y="1"/>
                  </a:cubicBezTo>
                  <a:close/>
                </a:path>
              </a:pathLst>
            </a:custGeom>
            <a:solidFill>
              <a:srgbClr val="D8A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íṣļïḋê"/>
            <p:cNvSpPr/>
            <p:nvPr/>
          </p:nvSpPr>
          <p:spPr bwMode="auto">
            <a:xfrm>
              <a:off x="6862763" y="3182938"/>
              <a:ext cx="112713" cy="101600"/>
            </a:xfrm>
            <a:custGeom>
              <a:avLst/>
              <a:gdLst>
                <a:gd name="T0" fmla="*/ 6 w 12"/>
                <a:gd name="T1" fmla="*/ 0 h 11"/>
                <a:gd name="T2" fmla="*/ 0 w 12"/>
                <a:gd name="T3" fmla="*/ 5 h 11"/>
                <a:gd name="T4" fmla="*/ 5 w 12"/>
                <a:gd name="T5" fmla="*/ 11 h 11"/>
                <a:gd name="T6" fmla="*/ 6 w 12"/>
                <a:gd name="T7" fmla="*/ 11 h 11"/>
                <a:gd name="T8" fmla="*/ 11 w 12"/>
                <a:gd name="T9" fmla="*/ 6 h 11"/>
                <a:gd name="T10" fmla="*/ 6 w 12"/>
                <a:gd name="T11" fmla="*/ 0 h 11"/>
                <a:gd name="T12" fmla="*/ 6 w 12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1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2" y="10"/>
                    <a:pt x="5" y="11"/>
                  </a:cubicBezTo>
                  <a:cubicBezTo>
                    <a:pt x="5" y="11"/>
                    <a:pt x="5" y="11"/>
                    <a:pt x="6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2" y="3"/>
                    <a:pt x="9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CC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ïšḷîďé"/>
            <p:cNvSpPr/>
            <p:nvPr/>
          </p:nvSpPr>
          <p:spPr bwMode="auto">
            <a:xfrm>
              <a:off x="6594476" y="3163888"/>
              <a:ext cx="111125" cy="93663"/>
            </a:xfrm>
            <a:custGeom>
              <a:avLst/>
              <a:gdLst>
                <a:gd name="T0" fmla="*/ 6 w 12"/>
                <a:gd name="T1" fmla="*/ 0 h 10"/>
                <a:gd name="T2" fmla="*/ 0 w 12"/>
                <a:gd name="T3" fmla="*/ 5 h 10"/>
                <a:gd name="T4" fmla="*/ 5 w 12"/>
                <a:gd name="T5" fmla="*/ 10 h 10"/>
                <a:gd name="T6" fmla="*/ 6 w 12"/>
                <a:gd name="T7" fmla="*/ 10 h 10"/>
                <a:gd name="T8" fmla="*/ 12 w 12"/>
                <a:gd name="T9" fmla="*/ 6 h 10"/>
                <a:gd name="T10" fmla="*/ 6 w 12"/>
                <a:gd name="T11" fmla="*/ 0 h 10"/>
                <a:gd name="T12" fmla="*/ 6 w 12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11" y="8"/>
                    <a:pt x="12" y="6"/>
                  </a:cubicBezTo>
                  <a:cubicBezTo>
                    <a:pt x="12" y="3"/>
                    <a:pt x="10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CC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i$líḓè"/>
            <p:cNvSpPr/>
            <p:nvPr/>
          </p:nvSpPr>
          <p:spPr bwMode="auto">
            <a:xfrm>
              <a:off x="6835776" y="3108325"/>
              <a:ext cx="74613" cy="47625"/>
            </a:xfrm>
            <a:custGeom>
              <a:avLst/>
              <a:gdLst>
                <a:gd name="T0" fmla="*/ 8 w 8"/>
                <a:gd name="T1" fmla="*/ 1 h 5"/>
                <a:gd name="T2" fmla="*/ 6 w 8"/>
                <a:gd name="T3" fmla="*/ 3 h 5"/>
                <a:gd name="T4" fmla="*/ 3 w 8"/>
                <a:gd name="T5" fmla="*/ 3 h 5"/>
                <a:gd name="T6" fmla="*/ 2 w 8"/>
                <a:gd name="T7" fmla="*/ 3 h 5"/>
                <a:gd name="T8" fmla="*/ 1 w 8"/>
                <a:gd name="T9" fmla="*/ 2 h 5"/>
                <a:gd name="T10" fmla="*/ 0 w 8"/>
                <a:gd name="T11" fmla="*/ 0 h 5"/>
                <a:gd name="T12" fmla="*/ 0 w 8"/>
                <a:gd name="T13" fmla="*/ 1 h 5"/>
                <a:gd name="T14" fmla="*/ 0 w 8"/>
                <a:gd name="T15" fmla="*/ 3 h 5"/>
                <a:gd name="T16" fmla="*/ 1 w 8"/>
                <a:gd name="T17" fmla="*/ 4 h 5"/>
                <a:gd name="T18" fmla="*/ 3 w 8"/>
                <a:gd name="T19" fmla="*/ 5 h 5"/>
                <a:gd name="T20" fmla="*/ 6 w 8"/>
                <a:gd name="T21" fmla="*/ 4 h 5"/>
                <a:gd name="T22" fmla="*/ 8 w 8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5">
                  <a:moveTo>
                    <a:pt x="8" y="1"/>
                  </a:moveTo>
                  <a:cubicBezTo>
                    <a:pt x="7" y="2"/>
                    <a:pt x="7" y="3"/>
                    <a:pt x="6" y="3"/>
                  </a:cubicBezTo>
                  <a:cubicBezTo>
                    <a:pt x="5" y="3"/>
                    <a:pt x="4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2" y="4"/>
                    <a:pt x="3" y="5"/>
                    <a:pt x="3" y="5"/>
                  </a:cubicBezTo>
                  <a:cubicBezTo>
                    <a:pt x="4" y="5"/>
                    <a:pt x="6" y="5"/>
                    <a:pt x="6" y="4"/>
                  </a:cubicBezTo>
                  <a:cubicBezTo>
                    <a:pt x="7" y="3"/>
                    <a:pt x="8" y="2"/>
                    <a:pt x="8" y="1"/>
                  </a:cubicBezTo>
                  <a:close/>
                </a:path>
              </a:pathLst>
            </a:custGeom>
            <a:solidFill>
              <a:srgbClr val="323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lîḑè"/>
            <p:cNvSpPr/>
            <p:nvPr/>
          </p:nvSpPr>
          <p:spPr bwMode="auto">
            <a:xfrm>
              <a:off x="6667501" y="3090863"/>
              <a:ext cx="84138" cy="46038"/>
            </a:xfrm>
            <a:custGeom>
              <a:avLst/>
              <a:gdLst>
                <a:gd name="T0" fmla="*/ 9 w 9"/>
                <a:gd name="T1" fmla="*/ 1 h 5"/>
                <a:gd name="T2" fmla="*/ 6 w 9"/>
                <a:gd name="T3" fmla="*/ 3 h 5"/>
                <a:gd name="T4" fmla="*/ 4 w 9"/>
                <a:gd name="T5" fmla="*/ 3 h 5"/>
                <a:gd name="T6" fmla="*/ 3 w 9"/>
                <a:gd name="T7" fmla="*/ 3 h 5"/>
                <a:gd name="T8" fmla="*/ 2 w 9"/>
                <a:gd name="T9" fmla="*/ 2 h 5"/>
                <a:gd name="T10" fmla="*/ 0 w 9"/>
                <a:gd name="T11" fmla="*/ 0 h 5"/>
                <a:gd name="T12" fmla="*/ 0 w 9"/>
                <a:gd name="T13" fmla="*/ 1 h 5"/>
                <a:gd name="T14" fmla="*/ 1 w 9"/>
                <a:gd name="T15" fmla="*/ 3 h 5"/>
                <a:gd name="T16" fmla="*/ 2 w 9"/>
                <a:gd name="T17" fmla="*/ 4 h 5"/>
                <a:gd name="T18" fmla="*/ 4 w 9"/>
                <a:gd name="T19" fmla="*/ 4 h 5"/>
                <a:gd name="T20" fmla="*/ 7 w 9"/>
                <a:gd name="T21" fmla="*/ 4 h 5"/>
                <a:gd name="T22" fmla="*/ 9 w 9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5">
                  <a:moveTo>
                    <a:pt x="9" y="1"/>
                  </a:moveTo>
                  <a:cubicBezTo>
                    <a:pt x="8" y="2"/>
                    <a:pt x="7" y="2"/>
                    <a:pt x="6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5"/>
                    <a:pt x="6" y="4"/>
                    <a:pt x="7" y="4"/>
                  </a:cubicBezTo>
                  <a:cubicBezTo>
                    <a:pt x="8" y="3"/>
                    <a:pt x="9" y="2"/>
                    <a:pt x="9" y="1"/>
                  </a:cubicBezTo>
                  <a:close/>
                </a:path>
              </a:pathLst>
            </a:custGeom>
            <a:solidFill>
              <a:srgbClr val="323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ṥ1iḑé"/>
            <p:cNvSpPr/>
            <p:nvPr/>
          </p:nvSpPr>
          <p:spPr bwMode="auto">
            <a:xfrm>
              <a:off x="7021513" y="3090863"/>
              <a:ext cx="74613" cy="111125"/>
            </a:xfrm>
            <a:custGeom>
              <a:avLst/>
              <a:gdLst>
                <a:gd name="T0" fmla="*/ 3 w 8"/>
                <a:gd name="T1" fmla="*/ 0 h 12"/>
                <a:gd name="T2" fmla="*/ 7 w 8"/>
                <a:gd name="T3" fmla="*/ 7 h 12"/>
                <a:gd name="T4" fmla="*/ 0 w 8"/>
                <a:gd name="T5" fmla="*/ 11 h 12"/>
                <a:gd name="T6" fmla="*/ 3 w 8"/>
                <a:gd name="T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3" y="0"/>
                  </a:moveTo>
                  <a:cubicBezTo>
                    <a:pt x="8" y="1"/>
                    <a:pt x="8" y="3"/>
                    <a:pt x="7" y="7"/>
                  </a:cubicBezTo>
                  <a:cubicBezTo>
                    <a:pt x="6" y="11"/>
                    <a:pt x="5" y="12"/>
                    <a:pt x="0" y="11"/>
                  </a:cubicBezTo>
                  <a:cubicBezTo>
                    <a:pt x="1" y="8"/>
                    <a:pt x="2" y="5"/>
                    <a:pt x="3" y="2"/>
                  </a:cubicBezTo>
                </a:path>
              </a:pathLst>
            </a:custGeom>
            <a:solidFill>
              <a:srgbClr val="FFD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sļîdé"/>
            <p:cNvSpPr/>
            <p:nvPr/>
          </p:nvSpPr>
          <p:spPr bwMode="auto">
            <a:xfrm>
              <a:off x="6845301" y="3052763"/>
              <a:ext cx="101600" cy="47625"/>
            </a:xfrm>
            <a:custGeom>
              <a:avLst/>
              <a:gdLst>
                <a:gd name="T0" fmla="*/ 0 w 11"/>
                <a:gd name="T1" fmla="*/ 3 h 5"/>
                <a:gd name="T2" fmla="*/ 11 w 11"/>
                <a:gd name="T3" fmla="*/ 5 h 5"/>
                <a:gd name="T4" fmla="*/ 10 w 11"/>
                <a:gd name="T5" fmla="*/ 2 h 5"/>
                <a:gd name="T6" fmla="*/ 6 w 11"/>
                <a:gd name="T7" fmla="*/ 1 h 5"/>
                <a:gd name="T8" fmla="*/ 0 w 11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0" y="3"/>
                  </a:moveTo>
                  <a:cubicBezTo>
                    <a:pt x="4" y="2"/>
                    <a:pt x="8" y="3"/>
                    <a:pt x="11" y="5"/>
                  </a:cubicBezTo>
                  <a:cubicBezTo>
                    <a:pt x="11" y="4"/>
                    <a:pt x="11" y="3"/>
                    <a:pt x="10" y="2"/>
                  </a:cubicBezTo>
                  <a:cubicBezTo>
                    <a:pt x="9" y="1"/>
                    <a:pt x="8" y="1"/>
                    <a:pt x="6" y="1"/>
                  </a:cubicBezTo>
                  <a:cubicBezTo>
                    <a:pt x="5" y="1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5C6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ïṩ1ïḋe"/>
            <p:cNvSpPr/>
            <p:nvPr/>
          </p:nvSpPr>
          <p:spPr bwMode="auto">
            <a:xfrm>
              <a:off x="6650038" y="3025775"/>
              <a:ext cx="111125" cy="46038"/>
            </a:xfrm>
            <a:custGeom>
              <a:avLst/>
              <a:gdLst>
                <a:gd name="T0" fmla="*/ 10 w 12"/>
                <a:gd name="T1" fmla="*/ 5 h 5"/>
                <a:gd name="T2" fmla="*/ 0 w 12"/>
                <a:gd name="T3" fmla="*/ 3 h 5"/>
                <a:gd name="T4" fmla="*/ 2 w 12"/>
                <a:gd name="T5" fmla="*/ 1 h 5"/>
                <a:gd name="T6" fmla="*/ 6 w 12"/>
                <a:gd name="T7" fmla="*/ 1 h 5"/>
                <a:gd name="T8" fmla="*/ 10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cubicBezTo>
                    <a:pt x="8" y="2"/>
                    <a:pt x="4" y="2"/>
                    <a:pt x="0" y="3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3" y="0"/>
                    <a:pt x="5" y="1"/>
                    <a:pt x="6" y="1"/>
                  </a:cubicBezTo>
                  <a:cubicBezTo>
                    <a:pt x="7" y="1"/>
                    <a:pt x="12" y="3"/>
                    <a:pt x="10" y="5"/>
                  </a:cubicBezTo>
                  <a:close/>
                </a:path>
              </a:pathLst>
            </a:custGeom>
            <a:solidFill>
              <a:srgbClr val="5C6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îŝḷíďe"/>
            <p:cNvSpPr/>
            <p:nvPr/>
          </p:nvSpPr>
          <p:spPr bwMode="auto">
            <a:xfrm>
              <a:off x="6565901" y="2709863"/>
              <a:ext cx="520700" cy="287338"/>
            </a:xfrm>
            <a:custGeom>
              <a:avLst/>
              <a:gdLst>
                <a:gd name="T0" fmla="*/ 56 w 56"/>
                <a:gd name="T1" fmla="*/ 18 h 31"/>
                <a:gd name="T2" fmla="*/ 53 w 56"/>
                <a:gd name="T3" fmla="*/ 14 h 31"/>
                <a:gd name="T4" fmla="*/ 40 w 56"/>
                <a:gd name="T5" fmla="*/ 3 h 31"/>
                <a:gd name="T6" fmla="*/ 18 w 56"/>
                <a:gd name="T7" fmla="*/ 0 h 31"/>
                <a:gd name="T8" fmla="*/ 2 w 56"/>
                <a:gd name="T9" fmla="*/ 4 h 31"/>
                <a:gd name="T10" fmla="*/ 0 w 56"/>
                <a:gd name="T11" fmla="*/ 13 h 31"/>
                <a:gd name="T12" fmla="*/ 15 w 56"/>
                <a:gd name="T13" fmla="*/ 28 h 31"/>
                <a:gd name="T14" fmla="*/ 29 w 56"/>
                <a:gd name="T15" fmla="*/ 25 h 31"/>
                <a:gd name="T16" fmla="*/ 44 w 56"/>
                <a:gd name="T17" fmla="*/ 26 h 31"/>
                <a:gd name="T18" fmla="*/ 53 w 56"/>
                <a:gd name="T19" fmla="*/ 29 h 31"/>
                <a:gd name="T20" fmla="*/ 56 w 56"/>
                <a:gd name="T21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31">
                  <a:moveTo>
                    <a:pt x="56" y="18"/>
                  </a:moveTo>
                  <a:cubicBezTo>
                    <a:pt x="56" y="16"/>
                    <a:pt x="54" y="15"/>
                    <a:pt x="53" y="14"/>
                  </a:cubicBezTo>
                  <a:cubicBezTo>
                    <a:pt x="49" y="10"/>
                    <a:pt x="45" y="6"/>
                    <a:pt x="40" y="3"/>
                  </a:cubicBezTo>
                  <a:cubicBezTo>
                    <a:pt x="34" y="0"/>
                    <a:pt x="25" y="0"/>
                    <a:pt x="18" y="0"/>
                  </a:cubicBezTo>
                  <a:cubicBezTo>
                    <a:pt x="13" y="0"/>
                    <a:pt x="5" y="0"/>
                    <a:pt x="2" y="4"/>
                  </a:cubicBezTo>
                  <a:cubicBezTo>
                    <a:pt x="1" y="6"/>
                    <a:pt x="0" y="10"/>
                    <a:pt x="0" y="13"/>
                  </a:cubicBezTo>
                  <a:cubicBezTo>
                    <a:pt x="0" y="22"/>
                    <a:pt x="8" y="28"/>
                    <a:pt x="15" y="28"/>
                  </a:cubicBezTo>
                  <a:cubicBezTo>
                    <a:pt x="20" y="28"/>
                    <a:pt x="24" y="26"/>
                    <a:pt x="29" y="25"/>
                  </a:cubicBezTo>
                  <a:cubicBezTo>
                    <a:pt x="34" y="24"/>
                    <a:pt x="40" y="24"/>
                    <a:pt x="44" y="26"/>
                  </a:cubicBezTo>
                  <a:cubicBezTo>
                    <a:pt x="47" y="27"/>
                    <a:pt x="50" y="31"/>
                    <a:pt x="53" y="29"/>
                  </a:cubicBezTo>
                  <a:cubicBezTo>
                    <a:pt x="55" y="27"/>
                    <a:pt x="56" y="22"/>
                    <a:pt x="56" y="18"/>
                  </a:cubicBezTo>
                  <a:close/>
                </a:path>
              </a:pathLst>
            </a:custGeom>
            <a:solidFill>
              <a:srgbClr val="5C6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îš1ïḋe"/>
            <p:cNvSpPr/>
            <p:nvPr/>
          </p:nvSpPr>
          <p:spPr bwMode="auto">
            <a:xfrm>
              <a:off x="6992938" y="2849563"/>
              <a:ext cx="93663" cy="342900"/>
            </a:xfrm>
            <a:custGeom>
              <a:avLst/>
              <a:gdLst>
                <a:gd name="T0" fmla="*/ 0 w 10"/>
                <a:gd name="T1" fmla="*/ 10 h 37"/>
                <a:gd name="T2" fmla="*/ 0 w 10"/>
                <a:gd name="T3" fmla="*/ 30 h 37"/>
                <a:gd name="T4" fmla="*/ 5 w 10"/>
                <a:gd name="T5" fmla="*/ 37 h 37"/>
                <a:gd name="T6" fmla="*/ 10 w 10"/>
                <a:gd name="T7" fmla="*/ 7 h 37"/>
                <a:gd name="T8" fmla="*/ 0 w 10"/>
                <a:gd name="T9" fmla="*/ 1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7">
                  <a:moveTo>
                    <a:pt x="0" y="10"/>
                  </a:moveTo>
                  <a:cubicBezTo>
                    <a:pt x="0" y="17"/>
                    <a:pt x="0" y="24"/>
                    <a:pt x="0" y="30"/>
                  </a:cubicBezTo>
                  <a:cubicBezTo>
                    <a:pt x="1" y="34"/>
                    <a:pt x="3" y="36"/>
                    <a:pt x="5" y="37"/>
                  </a:cubicBezTo>
                  <a:cubicBezTo>
                    <a:pt x="9" y="31"/>
                    <a:pt x="10" y="14"/>
                    <a:pt x="10" y="7"/>
                  </a:cubicBezTo>
                  <a:cubicBezTo>
                    <a:pt x="10" y="0"/>
                    <a:pt x="4" y="5"/>
                    <a:pt x="0" y="10"/>
                  </a:cubicBezTo>
                  <a:close/>
                </a:path>
              </a:pathLst>
            </a:custGeom>
            <a:solidFill>
              <a:srgbClr val="5C6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iŝ1ídé"/>
            <p:cNvSpPr/>
            <p:nvPr/>
          </p:nvSpPr>
          <p:spPr bwMode="auto">
            <a:xfrm>
              <a:off x="6705601" y="3294063"/>
              <a:ext cx="185738" cy="93663"/>
            </a:xfrm>
            <a:custGeom>
              <a:avLst/>
              <a:gdLst>
                <a:gd name="T0" fmla="*/ 19 w 20"/>
                <a:gd name="T1" fmla="*/ 0 h 10"/>
                <a:gd name="T2" fmla="*/ 1 w 20"/>
                <a:gd name="T3" fmla="*/ 4 h 10"/>
                <a:gd name="T4" fmla="*/ 12 w 20"/>
                <a:gd name="T5" fmla="*/ 9 h 10"/>
                <a:gd name="T6" fmla="*/ 19 w 20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0">
                  <a:moveTo>
                    <a:pt x="19" y="0"/>
                  </a:moveTo>
                  <a:cubicBezTo>
                    <a:pt x="16" y="1"/>
                    <a:pt x="2" y="3"/>
                    <a:pt x="1" y="4"/>
                  </a:cubicBezTo>
                  <a:cubicBezTo>
                    <a:pt x="0" y="8"/>
                    <a:pt x="7" y="10"/>
                    <a:pt x="12" y="9"/>
                  </a:cubicBezTo>
                  <a:cubicBezTo>
                    <a:pt x="15" y="8"/>
                    <a:pt x="20" y="2"/>
                    <a:pt x="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îšľiḓê"/>
            <p:cNvSpPr/>
            <p:nvPr/>
          </p:nvSpPr>
          <p:spPr bwMode="auto">
            <a:xfrm>
              <a:off x="6529388" y="3571875"/>
              <a:ext cx="250825" cy="974725"/>
            </a:xfrm>
            <a:custGeom>
              <a:avLst/>
              <a:gdLst>
                <a:gd name="T0" fmla="*/ 12 w 27"/>
                <a:gd name="T1" fmla="*/ 2 h 105"/>
                <a:gd name="T2" fmla="*/ 2 w 27"/>
                <a:gd name="T3" fmla="*/ 45 h 105"/>
                <a:gd name="T4" fmla="*/ 1 w 27"/>
                <a:gd name="T5" fmla="*/ 93 h 105"/>
                <a:gd name="T6" fmla="*/ 2 w 27"/>
                <a:gd name="T7" fmla="*/ 103 h 105"/>
                <a:gd name="T8" fmla="*/ 17 w 27"/>
                <a:gd name="T9" fmla="*/ 103 h 105"/>
                <a:gd name="T10" fmla="*/ 21 w 27"/>
                <a:gd name="T11" fmla="*/ 74 h 105"/>
                <a:gd name="T12" fmla="*/ 23 w 27"/>
                <a:gd name="T13" fmla="*/ 46 h 105"/>
                <a:gd name="T14" fmla="*/ 12 w 27"/>
                <a:gd name="T15" fmla="*/ 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05">
                  <a:moveTo>
                    <a:pt x="12" y="2"/>
                  </a:moveTo>
                  <a:cubicBezTo>
                    <a:pt x="1" y="0"/>
                    <a:pt x="2" y="39"/>
                    <a:pt x="2" y="45"/>
                  </a:cubicBezTo>
                  <a:cubicBezTo>
                    <a:pt x="2" y="61"/>
                    <a:pt x="3" y="78"/>
                    <a:pt x="1" y="93"/>
                  </a:cubicBezTo>
                  <a:cubicBezTo>
                    <a:pt x="1" y="97"/>
                    <a:pt x="0" y="101"/>
                    <a:pt x="2" y="103"/>
                  </a:cubicBezTo>
                  <a:cubicBezTo>
                    <a:pt x="5" y="105"/>
                    <a:pt x="14" y="103"/>
                    <a:pt x="17" y="103"/>
                  </a:cubicBezTo>
                  <a:cubicBezTo>
                    <a:pt x="17" y="94"/>
                    <a:pt x="19" y="83"/>
                    <a:pt x="21" y="74"/>
                  </a:cubicBezTo>
                  <a:cubicBezTo>
                    <a:pt x="22" y="65"/>
                    <a:pt x="23" y="56"/>
                    <a:pt x="23" y="46"/>
                  </a:cubicBezTo>
                  <a:cubicBezTo>
                    <a:pt x="24" y="32"/>
                    <a:pt x="27" y="19"/>
                    <a:pt x="12" y="2"/>
                  </a:cubicBezTo>
                  <a:close/>
                </a:path>
              </a:pathLst>
            </a:custGeom>
            <a:solidFill>
              <a:srgbClr val="524E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iṣ1îḍè"/>
            <p:cNvSpPr/>
            <p:nvPr/>
          </p:nvSpPr>
          <p:spPr bwMode="auto">
            <a:xfrm>
              <a:off x="6546851" y="4722813"/>
              <a:ext cx="1246188" cy="415925"/>
            </a:xfrm>
            <a:custGeom>
              <a:avLst/>
              <a:gdLst>
                <a:gd name="T0" fmla="*/ 86 w 134"/>
                <a:gd name="T1" fmla="*/ 5 h 45"/>
                <a:gd name="T2" fmla="*/ 121 w 134"/>
                <a:gd name="T3" fmla="*/ 6 h 45"/>
                <a:gd name="T4" fmla="*/ 134 w 134"/>
                <a:gd name="T5" fmla="*/ 11 h 45"/>
                <a:gd name="T6" fmla="*/ 79 w 134"/>
                <a:gd name="T7" fmla="*/ 34 h 45"/>
                <a:gd name="T8" fmla="*/ 66 w 134"/>
                <a:gd name="T9" fmla="*/ 42 h 45"/>
                <a:gd name="T10" fmla="*/ 49 w 134"/>
                <a:gd name="T11" fmla="*/ 45 h 45"/>
                <a:gd name="T12" fmla="*/ 19 w 134"/>
                <a:gd name="T13" fmla="*/ 44 h 45"/>
                <a:gd name="T14" fmla="*/ 7 w 134"/>
                <a:gd name="T15" fmla="*/ 43 h 45"/>
                <a:gd name="T16" fmla="*/ 2 w 134"/>
                <a:gd name="T17" fmla="*/ 24 h 45"/>
                <a:gd name="T18" fmla="*/ 1 w 134"/>
                <a:gd name="T19" fmla="*/ 15 h 45"/>
                <a:gd name="T20" fmla="*/ 14 w 134"/>
                <a:gd name="T21" fmla="*/ 11 h 45"/>
                <a:gd name="T22" fmla="*/ 28 w 134"/>
                <a:gd name="T23" fmla="*/ 10 h 45"/>
                <a:gd name="T24" fmla="*/ 58 w 134"/>
                <a:gd name="T25" fmla="*/ 1 h 45"/>
                <a:gd name="T26" fmla="*/ 86 w 134"/>
                <a:gd name="T27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45">
                  <a:moveTo>
                    <a:pt x="86" y="5"/>
                  </a:moveTo>
                  <a:cubicBezTo>
                    <a:pt x="97" y="5"/>
                    <a:pt x="110" y="3"/>
                    <a:pt x="121" y="6"/>
                  </a:cubicBezTo>
                  <a:cubicBezTo>
                    <a:pt x="124" y="7"/>
                    <a:pt x="132" y="8"/>
                    <a:pt x="134" y="11"/>
                  </a:cubicBezTo>
                  <a:cubicBezTo>
                    <a:pt x="116" y="20"/>
                    <a:pt x="97" y="25"/>
                    <a:pt x="79" y="34"/>
                  </a:cubicBezTo>
                  <a:cubicBezTo>
                    <a:pt x="74" y="36"/>
                    <a:pt x="71" y="40"/>
                    <a:pt x="66" y="42"/>
                  </a:cubicBezTo>
                  <a:cubicBezTo>
                    <a:pt x="60" y="45"/>
                    <a:pt x="55" y="45"/>
                    <a:pt x="49" y="45"/>
                  </a:cubicBezTo>
                  <a:cubicBezTo>
                    <a:pt x="39" y="45"/>
                    <a:pt x="29" y="44"/>
                    <a:pt x="19" y="44"/>
                  </a:cubicBezTo>
                  <a:cubicBezTo>
                    <a:pt x="16" y="44"/>
                    <a:pt x="9" y="45"/>
                    <a:pt x="7" y="43"/>
                  </a:cubicBezTo>
                  <a:cubicBezTo>
                    <a:pt x="2" y="41"/>
                    <a:pt x="2" y="29"/>
                    <a:pt x="2" y="24"/>
                  </a:cubicBezTo>
                  <a:cubicBezTo>
                    <a:pt x="1" y="21"/>
                    <a:pt x="0" y="17"/>
                    <a:pt x="1" y="15"/>
                  </a:cubicBezTo>
                  <a:cubicBezTo>
                    <a:pt x="2" y="13"/>
                    <a:pt x="12" y="12"/>
                    <a:pt x="14" y="11"/>
                  </a:cubicBezTo>
                  <a:cubicBezTo>
                    <a:pt x="19" y="10"/>
                    <a:pt x="23" y="11"/>
                    <a:pt x="28" y="10"/>
                  </a:cubicBezTo>
                  <a:cubicBezTo>
                    <a:pt x="40" y="10"/>
                    <a:pt x="46" y="1"/>
                    <a:pt x="58" y="1"/>
                  </a:cubicBezTo>
                  <a:cubicBezTo>
                    <a:pt x="65" y="0"/>
                    <a:pt x="78" y="7"/>
                    <a:pt x="86" y="5"/>
                  </a:cubicBezTo>
                  <a:close/>
                </a:path>
              </a:pathLst>
            </a:custGeom>
            <a:solidFill>
              <a:srgbClr val="6767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iṩḷiďê"/>
            <p:cNvSpPr/>
            <p:nvPr/>
          </p:nvSpPr>
          <p:spPr bwMode="auto">
            <a:xfrm>
              <a:off x="6602413" y="3479800"/>
              <a:ext cx="819150" cy="1325563"/>
            </a:xfrm>
            <a:custGeom>
              <a:avLst/>
              <a:gdLst>
                <a:gd name="T0" fmla="*/ 46 w 88"/>
                <a:gd name="T1" fmla="*/ 0 h 143"/>
                <a:gd name="T2" fmla="*/ 31 w 88"/>
                <a:gd name="T3" fmla="*/ 10 h 143"/>
                <a:gd name="T4" fmla="*/ 25 w 88"/>
                <a:gd name="T5" fmla="*/ 4 h 143"/>
                <a:gd name="T6" fmla="*/ 3 w 88"/>
                <a:gd name="T7" fmla="*/ 12 h 143"/>
                <a:gd name="T8" fmla="*/ 11 w 88"/>
                <a:gd name="T9" fmla="*/ 85 h 143"/>
                <a:gd name="T10" fmla="*/ 6 w 88"/>
                <a:gd name="T11" fmla="*/ 143 h 143"/>
                <a:gd name="T12" fmla="*/ 81 w 88"/>
                <a:gd name="T13" fmla="*/ 139 h 143"/>
                <a:gd name="T14" fmla="*/ 78 w 88"/>
                <a:gd name="T15" fmla="*/ 68 h 143"/>
                <a:gd name="T16" fmla="*/ 72 w 88"/>
                <a:gd name="T17" fmla="*/ 21 h 143"/>
                <a:gd name="T18" fmla="*/ 71 w 88"/>
                <a:gd name="T19" fmla="*/ 10 h 143"/>
                <a:gd name="T20" fmla="*/ 46 w 88"/>
                <a:gd name="T2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143">
                  <a:moveTo>
                    <a:pt x="46" y="0"/>
                  </a:moveTo>
                  <a:cubicBezTo>
                    <a:pt x="45" y="8"/>
                    <a:pt x="38" y="13"/>
                    <a:pt x="31" y="10"/>
                  </a:cubicBezTo>
                  <a:cubicBezTo>
                    <a:pt x="27" y="8"/>
                    <a:pt x="25" y="4"/>
                    <a:pt x="25" y="4"/>
                  </a:cubicBezTo>
                  <a:cubicBezTo>
                    <a:pt x="18" y="4"/>
                    <a:pt x="9" y="11"/>
                    <a:pt x="3" y="12"/>
                  </a:cubicBezTo>
                  <a:cubicBezTo>
                    <a:pt x="0" y="29"/>
                    <a:pt x="9" y="67"/>
                    <a:pt x="11" y="85"/>
                  </a:cubicBezTo>
                  <a:cubicBezTo>
                    <a:pt x="13" y="108"/>
                    <a:pt x="12" y="128"/>
                    <a:pt x="6" y="143"/>
                  </a:cubicBezTo>
                  <a:cubicBezTo>
                    <a:pt x="25" y="142"/>
                    <a:pt x="62" y="141"/>
                    <a:pt x="81" y="139"/>
                  </a:cubicBezTo>
                  <a:cubicBezTo>
                    <a:pt x="88" y="138"/>
                    <a:pt x="82" y="93"/>
                    <a:pt x="78" y="68"/>
                  </a:cubicBezTo>
                  <a:cubicBezTo>
                    <a:pt x="76" y="57"/>
                    <a:pt x="72" y="32"/>
                    <a:pt x="72" y="21"/>
                  </a:cubicBezTo>
                  <a:cubicBezTo>
                    <a:pt x="72" y="19"/>
                    <a:pt x="73" y="13"/>
                    <a:pt x="71" y="10"/>
                  </a:cubicBezTo>
                  <a:cubicBezTo>
                    <a:pt x="71" y="10"/>
                    <a:pt x="55" y="4"/>
                    <a:pt x="46" y="0"/>
                  </a:cubicBezTo>
                  <a:close/>
                </a:path>
              </a:pathLst>
            </a:custGeom>
            <a:solidFill>
              <a:srgbClr val="695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îśḷïḍé"/>
            <p:cNvSpPr/>
            <p:nvPr/>
          </p:nvSpPr>
          <p:spPr bwMode="auto">
            <a:xfrm>
              <a:off x="6900863" y="3581400"/>
              <a:ext cx="576263" cy="1317625"/>
            </a:xfrm>
            <a:custGeom>
              <a:avLst/>
              <a:gdLst>
                <a:gd name="T0" fmla="*/ 40 w 62"/>
                <a:gd name="T1" fmla="*/ 0 h 142"/>
                <a:gd name="T2" fmla="*/ 57 w 62"/>
                <a:gd name="T3" fmla="*/ 38 h 142"/>
                <a:gd name="T4" fmla="*/ 61 w 62"/>
                <a:gd name="T5" fmla="*/ 71 h 142"/>
                <a:gd name="T6" fmla="*/ 56 w 62"/>
                <a:gd name="T7" fmla="*/ 101 h 142"/>
                <a:gd name="T8" fmla="*/ 32 w 62"/>
                <a:gd name="T9" fmla="*/ 126 h 142"/>
                <a:gd name="T10" fmla="*/ 2 w 62"/>
                <a:gd name="T11" fmla="*/ 142 h 142"/>
                <a:gd name="T12" fmla="*/ 0 w 62"/>
                <a:gd name="T13" fmla="*/ 134 h 142"/>
                <a:gd name="T14" fmla="*/ 12 w 62"/>
                <a:gd name="T15" fmla="*/ 124 h 142"/>
                <a:gd name="T16" fmla="*/ 20 w 62"/>
                <a:gd name="T17" fmla="*/ 118 h 142"/>
                <a:gd name="T18" fmla="*/ 39 w 62"/>
                <a:gd name="T19" fmla="*/ 96 h 142"/>
                <a:gd name="T20" fmla="*/ 43 w 62"/>
                <a:gd name="T21" fmla="*/ 63 h 142"/>
                <a:gd name="T22" fmla="*/ 39 w 62"/>
                <a:gd name="T23" fmla="*/ 44 h 142"/>
                <a:gd name="T24" fmla="*/ 34 w 62"/>
                <a:gd name="T25" fmla="*/ 20 h 142"/>
                <a:gd name="T26" fmla="*/ 40 w 62"/>
                <a:gd name="T2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42">
                  <a:moveTo>
                    <a:pt x="40" y="0"/>
                  </a:moveTo>
                  <a:cubicBezTo>
                    <a:pt x="53" y="8"/>
                    <a:pt x="54" y="25"/>
                    <a:pt x="57" y="38"/>
                  </a:cubicBezTo>
                  <a:cubicBezTo>
                    <a:pt x="59" y="49"/>
                    <a:pt x="61" y="60"/>
                    <a:pt x="61" y="71"/>
                  </a:cubicBezTo>
                  <a:cubicBezTo>
                    <a:pt x="61" y="83"/>
                    <a:pt x="62" y="92"/>
                    <a:pt x="56" y="101"/>
                  </a:cubicBezTo>
                  <a:cubicBezTo>
                    <a:pt x="50" y="111"/>
                    <a:pt x="42" y="120"/>
                    <a:pt x="32" y="126"/>
                  </a:cubicBezTo>
                  <a:cubicBezTo>
                    <a:pt x="24" y="132"/>
                    <a:pt x="12" y="142"/>
                    <a:pt x="2" y="142"/>
                  </a:cubicBezTo>
                  <a:cubicBezTo>
                    <a:pt x="2" y="140"/>
                    <a:pt x="0" y="136"/>
                    <a:pt x="0" y="134"/>
                  </a:cubicBezTo>
                  <a:cubicBezTo>
                    <a:pt x="1" y="131"/>
                    <a:pt x="10" y="126"/>
                    <a:pt x="12" y="124"/>
                  </a:cubicBezTo>
                  <a:cubicBezTo>
                    <a:pt x="15" y="122"/>
                    <a:pt x="17" y="120"/>
                    <a:pt x="20" y="118"/>
                  </a:cubicBezTo>
                  <a:cubicBezTo>
                    <a:pt x="28" y="112"/>
                    <a:pt x="35" y="105"/>
                    <a:pt x="39" y="96"/>
                  </a:cubicBezTo>
                  <a:cubicBezTo>
                    <a:pt x="45" y="86"/>
                    <a:pt x="45" y="74"/>
                    <a:pt x="43" y="63"/>
                  </a:cubicBezTo>
                  <a:cubicBezTo>
                    <a:pt x="42" y="57"/>
                    <a:pt x="40" y="50"/>
                    <a:pt x="39" y="44"/>
                  </a:cubicBezTo>
                  <a:cubicBezTo>
                    <a:pt x="38" y="38"/>
                    <a:pt x="35" y="26"/>
                    <a:pt x="34" y="20"/>
                  </a:cubicBezTo>
                  <a:cubicBezTo>
                    <a:pt x="33" y="11"/>
                    <a:pt x="35" y="4"/>
                    <a:pt x="40" y="0"/>
                  </a:cubicBezTo>
                  <a:close/>
                </a:path>
              </a:pathLst>
            </a:custGeom>
            <a:solidFill>
              <a:srgbClr val="524E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îsḻíḑè"/>
            <p:cNvSpPr/>
            <p:nvPr/>
          </p:nvSpPr>
          <p:spPr bwMode="auto">
            <a:xfrm>
              <a:off x="5738813" y="4638675"/>
              <a:ext cx="1311275" cy="649288"/>
            </a:xfrm>
            <a:custGeom>
              <a:avLst/>
              <a:gdLst>
                <a:gd name="T0" fmla="*/ 103 w 141"/>
                <a:gd name="T1" fmla="*/ 36 h 70"/>
                <a:gd name="T2" fmla="*/ 133 w 141"/>
                <a:gd name="T3" fmla="*/ 49 h 70"/>
                <a:gd name="T4" fmla="*/ 141 w 141"/>
                <a:gd name="T5" fmla="*/ 53 h 70"/>
                <a:gd name="T6" fmla="*/ 133 w 141"/>
                <a:gd name="T7" fmla="*/ 64 h 70"/>
                <a:gd name="T8" fmla="*/ 115 w 141"/>
                <a:gd name="T9" fmla="*/ 65 h 70"/>
                <a:gd name="T10" fmla="*/ 58 w 141"/>
                <a:gd name="T11" fmla="*/ 54 h 70"/>
                <a:gd name="T12" fmla="*/ 7 w 141"/>
                <a:gd name="T13" fmla="*/ 34 h 70"/>
                <a:gd name="T14" fmla="*/ 1 w 141"/>
                <a:gd name="T15" fmla="*/ 24 h 70"/>
                <a:gd name="T16" fmla="*/ 65 w 141"/>
                <a:gd name="T17" fmla="*/ 2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70">
                  <a:moveTo>
                    <a:pt x="103" y="36"/>
                  </a:moveTo>
                  <a:cubicBezTo>
                    <a:pt x="114" y="40"/>
                    <a:pt x="123" y="45"/>
                    <a:pt x="133" y="49"/>
                  </a:cubicBezTo>
                  <a:cubicBezTo>
                    <a:pt x="136" y="50"/>
                    <a:pt x="140" y="50"/>
                    <a:pt x="141" y="53"/>
                  </a:cubicBezTo>
                  <a:cubicBezTo>
                    <a:pt x="141" y="55"/>
                    <a:pt x="135" y="62"/>
                    <a:pt x="133" y="64"/>
                  </a:cubicBezTo>
                  <a:cubicBezTo>
                    <a:pt x="127" y="70"/>
                    <a:pt x="123" y="66"/>
                    <a:pt x="115" y="65"/>
                  </a:cubicBezTo>
                  <a:cubicBezTo>
                    <a:pt x="90" y="61"/>
                    <a:pt x="83" y="59"/>
                    <a:pt x="58" y="54"/>
                  </a:cubicBezTo>
                  <a:cubicBezTo>
                    <a:pt x="47" y="51"/>
                    <a:pt x="15" y="42"/>
                    <a:pt x="7" y="34"/>
                  </a:cubicBezTo>
                  <a:cubicBezTo>
                    <a:pt x="4" y="31"/>
                    <a:pt x="0" y="28"/>
                    <a:pt x="1" y="24"/>
                  </a:cubicBezTo>
                  <a:cubicBezTo>
                    <a:pt x="4" y="0"/>
                    <a:pt x="49" y="12"/>
                    <a:pt x="65" y="20"/>
                  </a:cubicBezTo>
                </a:path>
              </a:pathLst>
            </a:custGeom>
            <a:solidFill>
              <a:srgbClr val="767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îŝľídè"/>
            <p:cNvSpPr/>
            <p:nvPr/>
          </p:nvSpPr>
          <p:spPr bwMode="auto">
            <a:xfrm>
              <a:off x="6119813" y="4379913"/>
              <a:ext cx="846138" cy="592138"/>
            </a:xfrm>
            <a:custGeom>
              <a:avLst/>
              <a:gdLst>
                <a:gd name="T0" fmla="*/ 1 w 91"/>
                <a:gd name="T1" fmla="*/ 0 h 64"/>
                <a:gd name="T2" fmla="*/ 87 w 91"/>
                <a:gd name="T3" fmla="*/ 1 h 64"/>
                <a:gd name="T4" fmla="*/ 89 w 91"/>
                <a:gd name="T5" fmla="*/ 61 h 64"/>
                <a:gd name="T6" fmla="*/ 0 w 91"/>
                <a:gd name="T7" fmla="*/ 59 h 64"/>
                <a:gd name="T8" fmla="*/ 0 w 91"/>
                <a:gd name="T9" fmla="*/ 47 h 64"/>
                <a:gd name="T10" fmla="*/ 1 w 91"/>
                <a:gd name="T1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64">
                  <a:moveTo>
                    <a:pt x="1" y="0"/>
                  </a:moveTo>
                  <a:cubicBezTo>
                    <a:pt x="87" y="1"/>
                    <a:pt x="87" y="1"/>
                    <a:pt x="87" y="1"/>
                  </a:cubicBezTo>
                  <a:cubicBezTo>
                    <a:pt x="91" y="13"/>
                    <a:pt x="90" y="57"/>
                    <a:pt x="89" y="61"/>
                  </a:cubicBezTo>
                  <a:cubicBezTo>
                    <a:pt x="72" y="64"/>
                    <a:pt x="13" y="60"/>
                    <a:pt x="0" y="59"/>
                  </a:cubicBezTo>
                  <a:cubicBezTo>
                    <a:pt x="0" y="55"/>
                    <a:pt x="0" y="51"/>
                    <a:pt x="0" y="47"/>
                  </a:cubicBezTo>
                  <a:cubicBezTo>
                    <a:pt x="0" y="3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238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ṥḻiḋe"/>
            <p:cNvSpPr/>
            <p:nvPr/>
          </p:nvSpPr>
          <p:spPr bwMode="auto">
            <a:xfrm>
              <a:off x="6910388" y="4879975"/>
              <a:ext cx="250825" cy="74613"/>
            </a:xfrm>
            <a:custGeom>
              <a:avLst/>
              <a:gdLst>
                <a:gd name="T0" fmla="*/ 1 w 27"/>
                <a:gd name="T1" fmla="*/ 7 h 8"/>
                <a:gd name="T2" fmla="*/ 27 w 27"/>
                <a:gd name="T3" fmla="*/ 7 h 8"/>
                <a:gd name="T4" fmla="*/ 27 w 27"/>
                <a:gd name="T5" fmla="*/ 0 h 8"/>
                <a:gd name="T6" fmla="*/ 1 w 27"/>
                <a:gd name="T7" fmla="*/ 0 h 8"/>
                <a:gd name="T8" fmla="*/ 1 w 27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8">
                  <a:moveTo>
                    <a:pt x="1" y="7"/>
                  </a:moveTo>
                  <a:cubicBezTo>
                    <a:pt x="9" y="7"/>
                    <a:pt x="18" y="8"/>
                    <a:pt x="27" y="7"/>
                  </a:cubicBezTo>
                  <a:cubicBezTo>
                    <a:pt x="27" y="5"/>
                    <a:pt x="27" y="2"/>
                    <a:pt x="27" y="0"/>
                  </a:cubicBezTo>
                  <a:cubicBezTo>
                    <a:pt x="18" y="0"/>
                    <a:pt x="9" y="0"/>
                    <a:pt x="1" y="0"/>
                  </a:cubicBezTo>
                  <a:cubicBezTo>
                    <a:pt x="0" y="3"/>
                    <a:pt x="0" y="5"/>
                    <a:pt x="1" y="7"/>
                  </a:cubicBezTo>
                  <a:close/>
                </a:path>
              </a:pathLst>
            </a:custGeom>
            <a:solidFill>
              <a:srgbClr val="4238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iSľïḑé"/>
            <p:cNvSpPr/>
            <p:nvPr/>
          </p:nvSpPr>
          <p:spPr bwMode="auto">
            <a:xfrm>
              <a:off x="6203951" y="5213350"/>
              <a:ext cx="325438" cy="509588"/>
            </a:xfrm>
            <a:custGeom>
              <a:avLst/>
              <a:gdLst>
                <a:gd name="T0" fmla="*/ 34 w 35"/>
                <a:gd name="T1" fmla="*/ 13 h 55"/>
                <a:gd name="T2" fmla="*/ 26 w 35"/>
                <a:gd name="T3" fmla="*/ 44 h 55"/>
                <a:gd name="T4" fmla="*/ 6 w 35"/>
                <a:gd name="T5" fmla="*/ 49 h 55"/>
                <a:gd name="T6" fmla="*/ 6 w 35"/>
                <a:gd name="T7" fmla="*/ 18 h 55"/>
                <a:gd name="T8" fmla="*/ 10 w 35"/>
                <a:gd name="T9" fmla="*/ 4 h 55"/>
                <a:gd name="T10" fmla="*/ 19 w 35"/>
                <a:gd name="T11" fmla="*/ 1 h 55"/>
                <a:gd name="T12" fmla="*/ 33 w 35"/>
                <a:gd name="T13" fmla="*/ 2 h 55"/>
                <a:gd name="T14" fmla="*/ 34 w 35"/>
                <a:gd name="T15" fmla="*/ 1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55">
                  <a:moveTo>
                    <a:pt x="34" y="13"/>
                  </a:moveTo>
                  <a:cubicBezTo>
                    <a:pt x="25" y="20"/>
                    <a:pt x="28" y="35"/>
                    <a:pt x="26" y="44"/>
                  </a:cubicBezTo>
                  <a:cubicBezTo>
                    <a:pt x="24" y="52"/>
                    <a:pt x="12" y="55"/>
                    <a:pt x="6" y="49"/>
                  </a:cubicBezTo>
                  <a:cubicBezTo>
                    <a:pt x="0" y="42"/>
                    <a:pt x="4" y="26"/>
                    <a:pt x="6" y="18"/>
                  </a:cubicBezTo>
                  <a:cubicBezTo>
                    <a:pt x="7" y="14"/>
                    <a:pt x="8" y="8"/>
                    <a:pt x="10" y="4"/>
                  </a:cubicBezTo>
                  <a:cubicBezTo>
                    <a:pt x="12" y="0"/>
                    <a:pt x="12" y="1"/>
                    <a:pt x="19" y="1"/>
                  </a:cubicBezTo>
                  <a:cubicBezTo>
                    <a:pt x="25" y="1"/>
                    <a:pt x="27" y="1"/>
                    <a:pt x="33" y="2"/>
                  </a:cubicBezTo>
                  <a:cubicBezTo>
                    <a:pt x="33" y="7"/>
                    <a:pt x="35" y="7"/>
                    <a:pt x="34" y="13"/>
                  </a:cubicBezTo>
                  <a:close/>
                </a:path>
              </a:pathLst>
            </a:custGeom>
            <a:solidFill>
              <a:srgbClr val="4A4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íšḷiḓé"/>
            <p:cNvSpPr/>
            <p:nvPr/>
          </p:nvSpPr>
          <p:spPr bwMode="auto">
            <a:xfrm>
              <a:off x="6351588" y="5194300"/>
              <a:ext cx="223838" cy="231775"/>
            </a:xfrm>
            <a:custGeom>
              <a:avLst/>
              <a:gdLst>
                <a:gd name="T0" fmla="*/ 22 w 24"/>
                <a:gd name="T1" fmla="*/ 13 h 25"/>
                <a:gd name="T2" fmla="*/ 7 w 24"/>
                <a:gd name="T3" fmla="*/ 23 h 25"/>
                <a:gd name="T4" fmla="*/ 8 w 24"/>
                <a:gd name="T5" fmla="*/ 3 h 25"/>
                <a:gd name="T6" fmla="*/ 22 w 24"/>
                <a:gd name="T7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5">
                  <a:moveTo>
                    <a:pt x="22" y="13"/>
                  </a:moveTo>
                  <a:cubicBezTo>
                    <a:pt x="15" y="13"/>
                    <a:pt x="11" y="25"/>
                    <a:pt x="7" y="23"/>
                  </a:cubicBezTo>
                  <a:cubicBezTo>
                    <a:pt x="0" y="21"/>
                    <a:pt x="7" y="8"/>
                    <a:pt x="8" y="3"/>
                  </a:cubicBezTo>
                  <a:cubicBezTo>
                    <a:pt x="14" y="3"/>
                    <a:pt x="24" y="0"/>
                    <a:pt x="22" y="10"/>
                  </a:cubicBezTo>
                </a:path>
              </a:pathLst>
            </a:custGeom>
            <a:solidFill>
              <a:srgbClr val="FFD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iṧļïḍé"/>
            <p:cNvSpPr/>
            <p:nvPr/>
          </p:nvSpPr>
          <p:spPr bwMode="auto">
            <a:xfrm>
              <a:off x="6910388" y="5157788"/>
              <a:ext cx="334963" cy="519113"/>
            </a:xfrm>
            <a:custGeom>
              <a:avLst/>
              <a:gdLst>
                <a:gd name="T0" fmla="*/ 1 w 36"/>
                <a:gd name="T1" fmla="*/ 15 h 56"/>
                <a:gd name="T2" fmla="*/ 10 w 36"/>
                <a:gd name="T3" fmla="*/ 45 h 56"/>
                <a:gd name="T4" fmla="*/ 30 w 36"/>
                <a:gd name="T5" fmla="*/ 49 h 56"/>
                <a:gd name="T6" fmla="*/ 29 w 36"/>
                <a:gd name="T7" fmla="*/ 19 h 56"/>
                <a:gd name="T8" fmla="*/ 25 w 36"/>
                <a:gd name="T9" fmla="*/ 5 h 56"/>
                <a:gd name="T10" fmla="*/ 15 w 36"/>
                <a:gd name="T11" fmla="*/ 2 h 56"/>
                <a:gd name="T12" fmla="*/ 2 w 36"/>
                <a:gd name="T13" fmla="*/ 4 h 56"/>
                <a:gd name="T14" fmla="*/ 1 w 36"/>
                <a:gd name="T15" fmla="*/ 1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56">
                  <a:moveTo>
                    <a:pt x="1" y="15"/>
                  </a:moveTo>
                  <a:cubicBezTo>
                    <a:pt x="11" y="21"/>
                    <a:pt x="7" y="36"/>
                    <a:pt x="10" y="45"/>
                  </a:cubicBezTo>
                  <a:cubicBezTo>
                    <a:pt x="12" y="53"/>
                    <a:pt x="25" y="56"/>
                    <a:pt x="30" y="49"/>
                  </a:cubicBezTo>
                  <a:cubicBezTo>
                    <a:pt x="36" y="42"/>
                    <a:pt x="31" y="27"/>
                    <a:pt x="29" y="19"/>
                  </a:cubicBezTo>
                  <a:cubicBezTo>
                    <a:pt x="28" y="15"/>
                    <a:pt x="27" y="9"/>
                    <a:pt x="25" y="5"/>
                  </a:cubicBezTo>
                  <a:cubicBezTo>
                    <a:pt x="22" y="0"/>
                    <a:pt x="22" y="1"/>
                    <a:pt x="15" y="2"/>
                  </a:cubicBezTo>
                  <a:cubicBezTo>
                    <a:pt x="9" y="2"/>
                    <a:pt x="8" y="2"/>
                    <a:pt x="2" y="4"/>
                  </a:cubicBezTo>
                  <a:cubicBezTo>
                    <a:pt x="2" y="8"/>
                    <a:pt x="0" y="9"/>
                    <a:pt x="1" y="15"/>
                  </a:cubicBezTo>
                  <a:close/>
                </a:path>
              </a:pathLst>
            </a:custGeom>
            <a:solidFill>
              <a:srgbClr val="4A4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ïŝ1ïdê"/>
            <p:cNvSpPr/>
            <p:nvPr/>
          </p:nvSpPr>
          <p:spPr bwMode="auto">
            <a:xfrm>
              <a:off x="6854826" y="5157788"/>
              <a:ext cx="231775" cy="222250"/>
            </a:xfrm>
            <a:custGeom>
              <a:avLst/>
              <a:gdLst>
                <a:gd name="T0" fmla="*/ 2 w 25"/>
                <a:gd name="T1" fmla="*/ 13 h 24"/>
                <a:gd name="T2" fmla="*/ 19 w 25"/>
                <a:gd name="T3" fmla="*/ 22 h 24"/>
                <a:gd name="T4" fmla="*/ 17 w 25"/>
                <a:gd name="T5" fmla="*/ 2 h 24"/>
                <a:gd name="T6" fmla="*/ 3 w 25"/>
                <a:gd name="T7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4">
                  <a:moveTo>
                    <a:pt x="2" y="13"/>
                  </a:moveTo>
                  <a:cubicBezTo>
                    <a:pt x="10" y="13"/>
                    <a:pt x="15" y="24"/>
                    <a:pt x="19" y="22"/>
                  </a:cubicBezTo>
                  <a:cubicBezTo>
                    <a:pt x="25" y="19"/>
                    <a:pt x="18" y="7"/>
                    <a:pt x="17" y="2"/>
                  </a:cubicBezTo>
                  <a:cubicBezTo>
                    <a:pt x="10" y="2"/>
                    <a:pt x="0" y="0"/>
                    <a:pt x="3" y="10"/>
                  </a:cubicBezTo>
                </a:path>
              </a:pathLst>
            </a:custGeom>
            <a:solidFill>
              <a:srgbClr val="FFD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ïṧľíḍè"/>
            <p:cNvSpPr/>
            <p:nvPr/>
          </p:nvSpPr>
          <p:spPr bwMode="auto">
            <a:xfrm>
              <a:off x="6407151" y="4787900"/>
              <a:ext cx="1489075" cy="620713"/>
            </a:xfrm>
            <a:custGeom>
              <a:avLst/>
              <a:gdLst>
                <a:gd name="T0" fmla="*/ 2 w 160"/>
                <a:gd name="T1" fmla="*/ 46 h 67"/>
                <a:gd name="T2" fmla="*/ 28 w 160"/>
                <a:gd name="T3" fmla="*/ 38 h 67"/>
                <a:gd name="T4" fmla="*/ 72 w 160"/>
                <a:gd name="T5" fmla="*/ 19 h 67"/>
                <a:gd name="T6" fmla="*/ 125 w 160"/>
                <a:gd name="T7" fmla="*/ 3 h 67"/>
                <a:gd name="T8" fmla="*/ 151 w 160"/>
                <a:gd name="T9" fmla="*/ 6 h 67"/>
                <a:gd name="T10" fmla="*/ 149 w 160"/>
                <a:gd name="T11" fmla="*/ 30 h 67"/>
                <a:gd name="T12" fmla="*/ 81 w 160"/>
                <a:gd name="T13" fmla="*/ 49 h 67"/>
                <a:gd name="T14" fmla="*/ 11 w 160"/>
                <a:gd name="T15" fmla="*/ 66 h 67"/>
                <a:gd name="T16" fmla="*/ 2 w 160"/>
                <a:gd name="T17" fmla="*/ 4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7">
                  <a:moveTo>
                    <a:pt x="2" y="46"/>
                  </a:moveTo>
                  <a:cubicBezTo>
                    <a:pt x="12" y="41"/>
                    <a:pt x="17" y="41"/>
                    <a:pt x="28" y="38"/>
                  </a:cubicBezTo>
                  <a:cubicBezTo>
                    <a:pt x="43" y="33"/>
                    <a:pt x="58" y="26"/>
                    <a:pt x="72" y="19"/>
                  </a:cubicBezTo>
                  <a:cubicBezTo>
                    <a:pt x="88" y="12"/>
                    <a:pt x="107" y="4"/>
                    <a:pt x="125" y="3"/>
                  </a:cubicBezTo>
                  <a:cubicBezTo>
                    <a:pt x="133" y="2"/>
                    <a:pt x="145" y="0"/>
                    <a:pt x="151" y="6"/>
                  </a:cubicBezTo>
                  <a:cubicBezTo>
                    <a:pt x="160" y="14"/>
                    <a:pt x="155" y="21"/>
                    <a:pt x="149" y="30"/>
                  </a:cubicBezTo>
                  <a:cubicBezTo>
                    <a:pt x="142" y="39"/>
                    <a:pt x="109" y="39"/>
                    <a:pt x="81" y="49"/>
                  </a:cubicBezTo>
                  <a:cubicBezTo>
                    <a:pt x="60" y="57"/>
                    <a:pt x="33" y="60"/>
                    <a:pt x="11" y="66"/>
                  </a:cubicBezTo>
                  <a:cubicBezTo>
                    <a:pt x="6" y="67"/>
                    <a:pt x="0" y="47"/>
                    <a:pt x="2" y="46"/>
                  </a:cubicBezTo>
                  <a:close/>
                </a:path>
              </a:pathLst>
            </a:custGeom>
            <a:solidFill>
              <a:srgbClr val="8C8B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613400" y="3571875"/>
            <a:ext cx="4632325" cy="895350"/>
          </a:xfrm>
        </p:spPr>
        <p:txBody>
          <a:bodyPr>
            <a:normAutofit fontScale="90000"/>
          </a:bodyPr>
          <a:lstStyle/>
          <a:p>
            <a:r>
              <a:rPr lang="zh-CN" altLang="en-US" sz="4800" b="0" dirty="0">
                <a:latin typeface="+mn-lt"/>
                <a:ea typeface="+mn-ea"/>
                <a:sym typeface="+mn-lt"/>
              </a:rPr>
              <a:t>主要业务模块设计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45945" y="3577614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94005"/>
            <a:ext cx="2003425" cy="643255"/>
          </a:xfrm>
        </p:spPr>
        <p:txBody>
          <a:bodyPr/>
          <a:p>
            <a:r>
              <a:rPr lang="zh-CN" altLang="en-US" sz="3200">
                <a:solidFill>
                  <a:schemeClr val="accent3">
                    <a:lumMod val="75000"/>
                  </a:schemeClr>
                </a:solidFill>
              </a:rPr>
              <a:t>主要模块</a:t>
            </a:r>
            <a:endParaRPr lang="zh-CN" altLang="en-US" sz="32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662306" y="937260"/>
            <a:ext cx="10858499" cy="2703510"/>
            <a:chOff x="660400" y="1130300"/>
            <a:chExt cx="10858499" cy="2703510"/>
          </a:xfrm>
        </p:grpSpPr>
        <p:sp>
          <p:nvSpPr>
            <p:cNvPr id="6" name="ïṩ1íḓè"/>
            <p:cNvSpPr/>
            <p:nvPr/>
          </p:nvSpPr>
          <p:spPr>
            <a:xfrm>
              <a:off x="660400" y="1130300"/>
              <a:ext cx="4204563" cy="2127805"/>
            </a:xfrm>
            <a:prstGeom prst="rect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iṧļidé"/>
            <p:cNvSpPr/>
            <p:nvPr/>
          </p:nvSpPr>
          <p:spPr>
            <a:xfrm>
              <a:off x="7314336" y="1130300"/>
              <a:ext cx="4204563" cy="2127805"/>
            </a:xfrm>
            <a:prstGeom prst="rect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îśḻîḍè"/>
            <p:cNvSpPr/>
            <p:nvPr/>
          </p:nvSpPr>
          <p:spPr>
            <a:xfrm>
              <a:off x="4864747" y="1130300"/>
              <a:ext cx="2449805" cy="2127805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2" name="iSļiḍé"/>
            <p:cNvGrpSpPr/>
            <p:nvPr/>
          </p:nvGrpSpPr>
          <p:grpSpPr>
            <a:xfrm>
              <a:off x="668020" y="3410746"/>
              <a:ext cx="4029511" cy="422609"/>
              <a:chOff x="1186559" y="3725250"/>
              <a:chExt cx="4029511" cy="422609"/>
            </a:xfrm>
          </p:grpSpPr>
          <p:sp>
            <p:nvSpPr>
              <p:cNvPr id="19" name="îṣḻiḑé"/>
              <p:cNvSpPr/>
              <p:nvPr/>
            </p:nvSpPr>
            <p:spPr>
              <a:xfrm>
                <a:off x="1723479" y="3757364"/>
                <a:ext cx="3492591" cy="390495"/>
              </a:xfrm>
              <a:prstGeom prst="rect">
                <a:avLst/>
              </a:prstGeom>
              <a:noFill/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b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r>
                  <a:rPr lang="zh-CN" altLang="id-ID" sz="1600" b="1" dirty="0">
                    <a:solidFill>
                      <a:schemeClr val="accent3">
                        <a:lumMod val="75000"/>
                      </a:schemeClr>
                    </a:solidFill>
                  </a:rPr>
                  <a:t>搜索模块</a:t>
                </a:r>
                <a:endParaRPr lang="zh-CN" altLang="id-ID" sz="16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" name="iŝļîḋê"/>
              <p:cNvSpPr/>
              <p:nvPr/>
            </p:nvSpPr>
            <p:spPr>
              <a:xfrm>
                <a:off x="1186559" y="3725250"/>
                <a:ext cx="398889" cy="422429"/>
              </a:xfrm>
              <a:custGeom>
                <a:avLst/>
                <a:gdLst>
                  <a:gd name="connsiteX0" fmla="*/ 435703 w 572779"/>
                  <a:gd name="connsiteY0" fmla="*/ 160183 h 606580"/>
                  <a:gd name="connsiteX1" fmla="*/ 479697 w 572779"/>
                  <a:gd name="connsiteY1" fmla="*/ 160183 h 606580"/>
                  <a:gd name="connsiteX2" fmla="*/ 479581 w 572779"/>
                  <a:gd name="connsiteY2" fmla="*/ 160472 h 606580"/>
                  <a:gd name="connsiteX3" fmla="*/ 479812 w 572779"/>
                  <a:gd name="connsiteY3" fmla="*/ 160472 h 606580"/>
                  <a:gd name="connsiteX4" fmla="*/ 478713 w 572779"/>
                  <a:gd name="connsiteY4" fmla="*/ 162726 h 606580"/>
                  <a:gd name="connsiteX5" fmla="*/ 469682 w 572779"/>
                  <a:gd name="connsiteY5" fmla="*/ 187227 h 606580"/>
                  <a:gd name="connsiteX6" fmla="*/ 474776 w 572779"/>
                  <a:gd name="connsiteY6" fmla="*/ 242470 h 606580"/>
                  <a:gd name="connsiteX7" fmla="*/ 494284 w 572779"/>
                  <a:gd name="connsiteY7" fmla="*/ 242470 h 606580"/>
                  <a:gd name="connsiteX8" fmla="*/ 510840 w 572779"/>
                  <a:gd name="connsiteY8" fmla="*/ 160183 h 606580"/>
                  <a:gd name="connsiteX9" fmla="*/ 527338 w 572779"/>
                  <a:gd name="connsiteY9" fmla="*/ 160183 h 606580"/>
                  <a:gd name="connsiteX10" fmla="*/ 572779 w 572779"/>
                  <a:gd name="connsiteY10" fmla="*/ 205430 h 606580"/>
                  <a:gd name="connsiteX11" fmla="*/ 572779 w 572779"/>
                  <a:gd name="connsiteY11" fmla="*/ 337413 h 606580"/>
                  <a:gd name="connsiteX12" fmla="*/ 527396 w 572779"/>
                  <a:gd name="connsiteY12" fmla="*/ 382717 h 606580"/>
                  <a:gd name="connsiteX13" fmla="*/ 521607 w 572779"/>
                  <a:gd name="connsiteY13" fmla="*/ 382717 h 606580"/>
                  <a:gd name="connsiteX14" fmla="*/ 521607 w 572779"/>
                  <a:gd name="connsiteY14" fmla="*/ 574624 h 606580"/>
                  <a:gd name="connsiteX15" fmla="*/ 489595 w 572779"/>
                  <a:gd name="connsiteY15" fmla="*/ 606580 h 606580"/>
                  <a:gd name="connsiteX16" fmla="*/ 457815 w 572779"/>
                  <a:gd name="connsiteY16" fmla="*/ 578149 h 606580"/>
                  <a:gd name="connsiteX17" fmla="*/ 425978 w 572779"/>
                  <a:gd name="connsiteY17" fmla="*/ 606580 h 606580"/>
                  <a:gd name="connsiteX18" fmla="*/ 393966 w 572779"/>
                  <a:gd name="connsiteY18" fmla="*/ 574624 h 606580"/>
                  <a:gd name="connsiteX19" fmla="*/ 393966 w 572779"/>
                  <a:gd name="connsiteY19" fmla="*/ 392541 h 606580"/>
                  <a:gd name="connsiteX20" fmla="*/ 422967 w 572779"/>
                  <a:gd name="connsiteY20" fmla="*/ 337528 h 606580"/>
                  <a:gd name="connsiteX21" fmla="*/ 422967 w 572779"/>
                  <a:gd name="connsiteY21" fmla="*/ 242528 h 606580"/>
                  <a:gd name="connsiteX22" fmla="*/ 440739 w 572779"/>
                  <a:gd name="connsiteY22" fmla="*/ 242528 h 606580"/>
                  <a:gd name="connsiteX23" fmla="*/ 445833 w 572779"/>
                  <a:gd name="connsiteY23" fmla="*/ 186996 h 606580"/>
                  <a:gd name="connsiteX24" fmla="*/ 445196 w 572779"/>
                  <a:gd name="connsiteY24" fmla="*/ 183991 h 606580"/>
                  <a:gd name="connsiteX25" fmla="*/ 436860 w 572779"/>
                  <a:gd name="connsiteY25" fmla="*/ 162726 h 606580"/>
                  <a:gd name="connsiteX26" fmla="*/ 435818 w 572779"/>
                  <a:gd name="connsiteY26" fmla="*/ 160472 h 606580"/>
                  <a:gd name="connsiteX27" fmla="*/ 435876 w 572779"/>
                  <a:gd name="connsiteY27" fmla="*/ 160472 h 606580"/>
                  <a:gd name="connsiteX28" fmla="*/ 435703 w 572779"/>
                  <a:gd name="connsiteY28" fmla="*/ 160183 h 606580"/>
                  <a:gd name="connsiteX29" fmla="*/ 264349 w 572779"/>
                  <a:gd name="connsiteY29" fmla="*/ 160183 h 606580"/>
                  <a:gd name="connsiteX30" fmla="*/ 308327 w 572779"/>
                  <a:gd name="connsiteY30" fmla="*/ 160183 h 606580"/>
                  <a:gd name="connsiteX31" fmla="*/ 308154 w 572779"/>
                  <a:gd name="connsiteY31" fmla="*/ 160472 h 606580"/>
                  <a:gd name="connsiteX32" fmla="*/ 308385 w 572779"/>
                  <a:gd name="connsiteY32" fmla="*/ 160472 h 606580"/>
                  <a:gd name="connsiteX33" fmla="*/ 307344 w 572779"/>
                  <a:gd name="connsiteY33" fmla="*/ 162726 h 606580"/>
                  <a:gd name="connsiteX34" fmla="*/ 298316 w 572779"/>
                  <a:gd name="connsiteY34" fmla="*/ 187227 h 606580"/>
                  <a:gd name="connsiteX35" fmla="*/ 303409 w 572779"/>
                  <a:gd name="connsiteY35" fmla="*/ 242470 h 606580"/>
                  <a:gd name="connsiteX36" fmla="*/ 322910 w 572779"/>
                  <a:gd name="connsiteY36" fmla="*/ 242470 h 606580"/>
                  <a:gd name="connsiteX37" fmla="*/ 339401 w 572779"/>
                  <a:gd name="connsiteY37" fmla="*/ 160183 h 606580"/>
                  <a:gd name="connsiteX38" fmla="*/ 355951 w 572779"/>
                  <a:gd name="connsiteY38" fmla="*/ 160183 h 606580"/>
                  <a:gd name="connsiteX39" fmla="*/ 401376 w 572779"/>
                  <a:gd name="connsiteY39" fmla="*/ 205430 h 606580"/>
                  <a:gd name="connsiteX40" fmla="*/ 401376 w 572779"/>
                  <a:gd name="connsiteY40" fmla="*/ 337413 h 606580"/>
                  <a:gd name="connsiteX41" fmla="*/ 356009 w 572779"/>
                  <a:gd name="connsiteY41" fmla="*/ 382717 h 606580"/>
                  <a:gd name="connsiteX42" fmla="*/ 350222 w 572779"/>
                  <a:gd name="connsiteY42" fmla="*/ 382717 h 606580"/>
                  <a:gd name="connsiteX43" fmla="*/ 350222 w 572779"/>
                  <a:gd name="connsiteY43" fmla="*/ 574624 h 606580"/>
                  <a:gd name="connsiteX44" fmla="*/ 318222 w 572779"/>
                  <a:gd name="connsiteY44" fmla="*/ 606580 h 606580"/>
                  <a:gd name="connsiteX45" fmla="*/ 286396 w 572779"/>
                  <a:gd name="connsiteY45" fmla="*/ 578149 h 606580"/>
                  <a:gd name="connsiteX46" fmla="*/ 254628 w 572779"/>
                  <a:gd name="connsiteY46" fmla="*/ 606580 h 606580"/>
                  <a:gd name="connsiteX47" fmla="*/ 222628 w 572779"/>
                  <a:gd name="connsiteY47" fmla="*/ 574624 h 606580"/>
                  <a:gd name="connsiteX48" fmla="*/ 222628 w 572779"/>
                  <a:gd name="connsiteY48" fmla="*/ 382833 h 606580"/>
                  <a:gd name="connsiteX49" fmla="*/ 216841 w 572779"/>
                  <a:gd name="connsiteY49" fmla="*/ 382833 h 606580"/>
                  <a:gd name="connsiteX50" fmla="*/ 171474 w 572779"/>
                  <a:gd name="connsiteY50" fmla="*/ 337528 h 606580"/>
                  <a:gd name="connsiteX51" fmla="*/ 171474 w 572779"/>
                  <a:gd name="connsiteY51" fmla="*/ 205545 h 606580"/>
                  <a:gd name="connsiteX52" fmla="*/ 216841 w 572779"/>
                  <a:gd name="connsiteY52" fmla="*/ 160241 h 606580"/>
                  <a:gd name="connsiteX53" fmla="*/ 233333 w 572779"/>
                  <a:gd name="connsiteY53" fmla="*/ 160241 h 606580"/>
                  <a:gd name="connsiteX54" fmla="*/ 249825 w 572779"/>
                  <a:gd name="connsiteY54" fmla="*/ 242528 h 606580"/>
                  <a:gd name="connsiteX55" fmla="*/ 269383 w 572779"/>
                  <a:gd name="connsiteY55" fmla="*/ 242528 h 606580"/>
                  <a:gd name="connsiteX56" fmla="*/ 274476 w 572779"/>
                  <a:gd name="connsiteY56" fmla="*/ 186996 h 606580"/>
                  <a:gd name="connsiteX57" fmla="*/ 273839 w 572779"/>
                  <a:gd name="connsiteY57" fmla="*/ 183991 h 606580"/>
                  <a:gd name="connsiteX58" fmla="*/ 265506 w 572779"/>
                  <a:gd name="connsiteY58" fmla="*/ 162726 h 606580"/>
                  <a:gd name="connsiteX59" fmla="*/ 264407 w 572779"/>
                  <a:gd name="connsiteY59" fmla="*/ 160472 h 606580"/>
                  <a:gd name="connsiteX60" fmla="*/ 264523 w 572779"/>
                  <a:gd name="connsiteY60" fmla="*/ 160472 h 606580"/>
                  <a:gd name="connsiteX61" fmla="*/ 264349 w 572779"/>
                  <a:gd name="connsiteY61" fmla="*/ 160183 h 606580"/>
                  <a:gd name="connsiteX62" fmla="*/ 92987 w 572779"/>
                  <a:gd name="connsiteY62" fmla="*/ 160183 h 606580"/>
                  <a:gd name="connsiteX63" fmla="*/ 136964 w 572779"/>
                  <a:gd name="connsiteY63" fmla="*/ 160183 h 606580"/>
                  <a:gd name="connsiteX64" fmla="*/ 136791 w 572779"/>
                  <a:gd name="connsiteY64" fmla="*/ 160472 h 606580"/>
                  <a:gd name="connsiteX65" fmla="*/ 137022 w 572779"/>
                  <a:gd name="connsiteY65" fmla="*/ 160472 h 606580"/>
                  <a:gd name="connsiteX66" fmla="*/ 135923 w 572779"/>
                  <a:gd name="connsiteY66" fmla="*/ 162726 h 606580"/>
                  <a:gd name="connsiteX67" fmla="*/ 126896 w 572779"/>
                  <a:gd name="connsiteY67" fmla="*/ 187227 h 606580"/>
                  <a:gd name="connsiteX68" fmla="*/ 131988 w 572779"/>
                  <a:gd name="connsiteY68" fmla="*/ 242470 h 606580"/>
                  <a:gd name="connsiteX69" fmla="*/ 149752 w 572779"/>
                  <a:gd name="connsiteY69" fmla="*/ 242470 h 606580"/>
                  <a:gd name="connsiteX70" fmla="*/ 149752 w 572779"/>
                  <a:gd name="connsiteY70" fmla="*/ 337471 h 606580"/>
                  <a:gd name="connsiteX71" fmla="*/ 178742 w 572779"/>
                  <a:gd name="connsiteY71" fmla="*/ 392483 h 606580"/>
                  <a:gd name="connsiteX72" fmla="*/ 178742 w 572779"/>
                  <a:gd name="connsiteY72" fmla="*/ 574624 h 606580"/>
                  <a:gd name="connsiteX73" fmla="*/ 146743 w 572779"/>
                  <a:gd name="connsiteY73" fmla="*/ 606580 h 606580"/>
                  <a:gd name="connsiteX74" fmla="*/ 114976 w 572779"/>
                  <a:gd name="connsiteY74" fmla="*/ 578149 h 606580"/>
                  <a:gd name="connsiteX75" fmla="*/ 83151 w 572779"/>
                  <a:gd name="connsiteY75" fmla="*/ 606580 h 606580"/>
                  <a:gd name="connsiteX76" fmla="*/ 51152 w 572779"/>
                  <a:gd name="connsiteY76" fmla="*/ 574624 h 606580"/>
                  <a:gd name="connsiteX77" fmla="*/ 51152 w 572779"/>
                  <a:gd name="connsiteY77" fmla="*/ 382833 h 606580"/>
                  <a:gd name="connsiteX78" fmla="*/ 45365 w 572779"/>
                  <a:gd name="connsiteY78" fmla="*/ 382833 h 606580"/>
                  <a:gd name="connsiteX79" fmla="*/ 0 w 572779"/>
                  <a:gd name="connsiteY79" fmla="*/ 337528 h 606580"/>
                  <a:gd name="connsiteX80" fmla="*/ 0 w 572779"/>
                  <a:gd name="connsiteY80" fmla="*/ 205545 h 606580"/>
                  <a:gd name="connsiteX81" fmla="*/ 45365 w 572779"/>
                  <a:gd name="connsiteY81" fmla="*/ 160241 h 606580"/>
                  <a:gd name="connsiteX82" fmla="*/ 61972 w 572779"/>
                  <a:gd name="connsiteY82" fmla="*/ 160241 h 606580"/>
                  <a:gd name="connsiteX83" fmla="*/ 78464 w 572779"/>
                  <a:gd name="connsiteY83" fmla="*/ 242528 h 606580"/>
                  <a:gd name="connsiteX84" fmla="*/ 97964 w 572779"/>
                  <a:gd name="connsiteY84" fmla="*/ 242528 h 606580"/>
                  <a:gd name="connsiteX85" fmla="*/ 103056 w 572779"/>
                  <a:gd name="connsiteY85" fmla="*/ 186996 h 606580"/>
                  <a:gd name="connsiteX86" fmla="*/ 102477 w 572779"/>
                  <a:gd name="connsiteY86" fmla="*/ 183991 h 606580"/>
                  <a:gd name="connsiteX87" fmla="*/ 94145 w 572779"/>
                  <a:gd name="connsiteY87" fmla="*/ 162726 h 606580"/>
                  <a:gd name="connsiteX88" fmla="*/ 93045 w 572779"/>
                  <a:gd name="connsiteY88" fmla="*/ 160472 h 606580"/>
                  <a:gd name="connsiteX89" fmla="*/ 93103 w 572779"/>
                  <a:gd name="connsiteY89" fmla="*/ 160472 h 606580"/>
                  <a:gd name="connsiteX90" fmla="*/ 92987 w 572779"/>
                  <a:gd name="connsiteY90" fmla="*/ 160183 h 606580"/>
                  <a:gd name="connsiteX91" fmla="*/ 457411 w 572779"/>
                  <a:gd name="connsiteY91" fmla="*/ 751 h 606580"/>
                  <a:gd name="connsiteX92" fmla="*/ 458047 w 572779"/>
                  <a:gd name="connsiteY92" fmla="*/ 751 h 606580"/>
                  <a:gd name="connsiteX93" fmla="*/ 521621 w 572779"/>
                  <a:gd name="connsiteY93" fmla="*/ 49915 h 606580"/>
                  <a:gd name="connsiteX94" fmla="*/ 523761 w 572779"/>
                  <a:gd name="connsiteY94" fmla="*/ 66553 h 606580"/>
                  <a:gd name="connsiteX95" fmla="*/ 458105 w 572779"/>
                  <a:gd name="connsiteY95" fmla="*/ 132124 h 606580"/>
                  <a:gd name="connsiteX96" fmla="*/ 457469 w 572779"/>
                  <a:gd name="connsiteY96" fmla="*/ 132124 h 606580"/>
                  <a:gd name="connsiteX97" fmla="*/ 393895 w 572779"/>
                  <a:gd name="connsiteY97" fmla="*/ 82960 h 606580"/>
                  <a:gd name="connsiteX98" fmla="*/ 391755 w 572779"/>
                  <a:gd name="connsiteY98" fmla="*/ 66322 h 606580"/>
                  <a:gd name="connsiteX99" fmla="*/ 457411 w 572779"/>
                  <a:gd name="connsiteY99" fmla="*/ 751 h 606580"/>
                  <a:gd name="connsiteX100" fmla="*/ 285868 w 572779"/>
                  <a:gd name="connsiteY100" fmla="*/ 751 h 606580"/>
                  <a:gd name="connsiteX101" fmla="*/ 286621 w 572779"/>
                  <a:gd name="connsiteY101" fmla="*/ 751 h 606580"/>
                  <a:gd name="connsiteX102" fmla="*/ 350227 w 572779"/>
                  <a:gd name="connsiteY102" fmla="*/ 49915 h 606580"/>
                  <a:gd name="connsiteX103" fmla="*/ 352369 w 572779"/>
                  <a:gd name="connsiteY103" fmla="*/ 66553 h 606580"/>
                  <a:gd name="connsiteX104" fmla="*/ 286736 w 572779"/>
                  <a:gd name="connsiteY104" fmla="*/ 132124 h 606580"/>
                  <a:gd name="connsiteX105" fmla="*/ 286100 w 572779"/>
                  <a:gd name="connsiteY105" fmla="*/ 132124 h 606580"/>
                  <a:gd name="connsiteX106" fmla="*/ 222493 w 572779"/>
                  <a:gd name="connsiteY106" fmla="*/ 82845 h 606580"/>
                  <a:gd name="connsiteX107" fmla="*/ 220351 w 572779"/>
                  <a:gd name="connsiteY107" fmla="*/ 66264 h 606580"/>
                  <a:gd name="connsiteX108" fmla="*/ 285868 w 572779"/>
                  <a:gd name="connsiteY108" fmla="*/ 751 h 606580"/>
                  <a:gd name="connsiteX109" fmla="*/ 114639 w 572779"/>
                  <a:gd name="connsiteY109" fmla="*/ 751 h 606580"/>
                  <a:gd name="connsiteX110" fmla="*/ 115275 w 572779"/>
                  <a:gd name="connsiteY110" fmla="*/ 751 h 606580"/>
                  <a:gd name="connsiteX111" fmla="*/ 178882 w 572779"/>
                  <a:gd name="connsiteY111" fmla="*/ 49915 h 606580"/>
                  <a:gd name="connsiteX112" fmla="*/ 181024 w 572779"/>
                  <a:gd name="connsiteY112" fmla="*/ 66553 h 606580"/>
                  <a:gd name="connsiteX113" fmla="*/ 115333 w 572779"/>
                  <a:gd name="connsiteY113" fmla="*/ 132124 h 606580"/>
                  <a:gd name="connsiteX114" fmla="*/ 114754 w 572779"/>
                  <a:gd name="connsiteY114" fmla="*/ 132124 h 606580"/>
                  <a:gd name="connsiteX115" fmla="*/ 51148 w 572779"/>
                  <a:gd name="connsiteY115" fmla="*/ 82960 h 606580"/>
                  <a:gd name="connsiteX116" fmla="*/ 49006 w 572779"/>
                  <a:gd name="connsiteY116" fmla="*/ 66322 h 606580"/>
                  <a:gd name="connsiteX117" fmla="*/ 114639 w 572779"/>
                  <a:gd name="connsiteY117" fmla="*/ 751 h 606580"/>
                  <a:gd name="connsiteX118" fmla="*/ 457410 w 572779"/>
                  <a:gd name="connsiteY118" fmla="*/ 423 h 606580"/>
                  <a:gd name="connsiteX119" fmla="*/ 391355 w 572779"/>
                  <a:gd name="connsiteY119" fmla="*/ 66356 h 606580"/>
                  <a:gd name="connsiteX120" fmla="*/ 393497 w 572779"/>
                  <a:gd name="connsiteY120" fmla="*/ 83056 h 606580"/>
                  <a:gd name="connsiteX121" fmla="*/ 457468 w 572779"/>
                  <a:gd name="connsiteY121" fmla="*/ 132521 h 606580"/>
                  <a:gd name="connsiteX122" fmla="*/ 457815 w 572779"/>
                  <a:gd name="connsiteY122" fmla="*/ 132521 h 606580"/>
                  <a:gd name="connsiteX123" fmla="*/ 458104 w 572779"/>
                  <a:gd name="connsiteY123" fmla="*/ 132521 h 606580"/>
                  <a:gd name="connsiteX124" fmla="*/ 524159 w 572779"/>
                  <a:gd name="connsiteY124" fmla="*/ 66587 h 606580"/>
                  <a:gd name="connsiteX125" fmla="*/ 522017 w 572779"/>
                  <a:gd name="connsiteY125" fmla="*/ 49887 h 606580"/>
                  <a:gd name="connsiteX126" fmla="*/ 458046 w 572779"/>
                  <a:gd name="connsiteY126" fmla="*/ 423 h 606580"/>
                  <a:gd name="connsiteX127" fmla="*/ 457699 w 572779"/>
                  <a:gd name="connsiteY127" fmla="*/ 423 h 606580"/>
                  <a:gd name="connsiteX128" fmla="*/ 114646 w 572779"/>
                  <a:gd name="connsiteY128" fmla="*/ 423 h 606580"/>
                  <a:gd name="connsiteX129" fmla="*/ 48620 w 572779"/>
                  <a:gd name="connsiteY129" fmla="*/ 66356 h 606580"/>
                  <a:gd name="connsiteX130" fmla="*/ 50761 w 572779"/>
                  <a:gd name="connsiteY130" fmla="*/ 83056 h 606580"/>
                  <a:gd name="connsiteX131" fmla="*/ 114762 w 572779"/>
                  <a:gd name="connsiteY131" fmla="*/ 132521 h 606580"/>
                  <a:gd name="connsiteX132" fmla="*/ 115051 w 572779"/>
                  <a:gd name="connsiteY132" fmla="*/ 132521 h 606580"/>
                  <a:gd name="connsiteX133" fmla="*/ 115340 w 572779"/>
                  <a:gd name="connsiteY133" fmla="*/ 132521 h 606580"/>
                  <a:gd name="connsiteX134" fmla="*/ 181424 w 572779"/>
                  <a:gd name="connsiteY134" fmla="*/ 66587 h 606580"/>
                  <a:gd name="connsiteX135" fmla="*/ 179225 w 572779"/>
                  <a:gd name="connsiteY135" fmla="*/ 49887 h 606580"/>
                  <a:gd name="connsiteX136" fmla="*/ 115282 w 572779"/>
                  <a:gd name="connsiteY136" fmla="*/ 423 h 606580"/>
                  <a:gd name="connsiteX137" fmla="*/ 114993 w 572779"/>
                  <a:gd name="connsiteY137" fmla="*/ 423 h 606580"/>
                  <a:gd name="connsiteX138" fmla="*/ 286036 w 572779"/>
                  <a:gd name="connsiteY138" fmla="*/ 397 h 606580"/>
                  <a:gd name="connsiteX139" fmla="*/ 219952 w 572779"/>
                  <a:gd name="connsiteY139" fmla="*/ 66286 h 606580"/>
                  <a:gd name="connsiteX140" fmla="*/ 222151 w 572779"/>
                  <a:gd name="connsiteY140" fmla="*/ 82990 h 606580"/>
                  <a:gd name="connsiteX141" fmla="*/ 286094 w 572779"/>
                  <a:gd name="connsiteY141" fmla="*/ 132522 h 606580"/>
                  <a:gd name="connsiteX142" fmla="*/ 286383 w 572779"/>
                  <a:gd name="connsiteY142" fmla="*/ 132522 h 606580"/>
                  <a:gd name="connsiteX143" fmla="*/ 286730 w 572779"/>
                  <a:gd name="connsiteY143" fmla="*/ 132522 h 606580"/>
                  <a:gd name="connsiteX144" fmla="*/ 352756 w 572779"/>
                  <a:gd name="connsiteY144" fmla="*/ 66575 h 606580"/>
                  <a:gd name="connsiteX145" fmla="*/ 350615 w 572779"/>
                  <a:gd name="connsiteY145" fmla="*/ 49872 h 606580"/>
                  <a:gd name="connsiteX146" fmla="*/ 286614 w 572779"/>
                  <a:gd name="connsiteY146" fmla="*/ 397 h 606580"/>
                  <a:gd name="connsiteX147" fmla="*/ 286325 w 572779"/>
                  <a:gd name="connsiteY147" fmla="*/ 397 h 606580"/>
                  <a:gd name="connsiteX148" fmla="*/ 457411 w 572779"/>
                  <a:gd name="connsiteY148" fmla="*/ 0 h 606580"/>
                  <a:gd name="connsiteX149" fmla="*/ 458047 w 572779"/>
                  <a:gd name="connsiteY149" fmla="*/ 0 h 606580"/>
                  <a:gd name="connsiteX150" fmla="*/ 522315 w 572779"/>
                  <a:gd name="connsiteY150" fmla="*/ 49741 h 606580"/>
                  <a:gd name="connsiteX151" fmla="*/ 524513 w 572779"/>
                  <a:gd name="connsiteY151" fmla="*/ 66553 h 606580"/>
                  <a:gd name="connsiteX152" fmla="*/ 458105 w 572779"/>
                  <a:gd name="connsiteY152" fmla="*/ 132875 h 606580"/>
                  <a:gd name="connsiteX153" fmla="*/ 457469 w 572779"/>
                  <a:gd name="connsiteY153" fmla="*/ 132875 h 606580"/>
                  <a:gd name="connsiteX154" fmla="*/ 393201 w 572779"/>
                  <a:gd name="connsiteY154" fmla="*/ 83133 h 606580"/>
                  <a:gd name="connsiteX155" fmla="*/ 391003 w 572779"/>
                  <a:gd name="connsiteY155" fmla="*/ 66322 h 606580"/>
                  <a:gd name="connsiteX156" fmla="*/ 457411 w 572779"/>
                  <a:gd name="connsiteY156" fmla="*/ 0 h 606580"/>
                  <a:gd name="connsiteX157" fmla="*/ 285868 w 572779"/>
                  <a:gd name="connsiteY157" fmla="*/ 0 h 606580"/>
                  <a:gd name="connsiteX158" fmla="*/ 286621 w 572779"/>
                  <a:gd name="connsiteY158" fmla="*/ 0 h 606580"/>
                  <a:gd name="connsiteX159" fmla="*/ 350980 w 572779"/>
                  <a:gd name="connsiteY159" fmla="*/ 49741 h 606580"/>
                  <a:gd name="connsiteX160" fmla="*/ 353179 w 572779"/>
                  <a:gd name="connsiteY160" fmla="*/ 66553 h 606580"/>
                  <a:gd name="connsiteX161" fmla="*/ 286736 w 572779"/>
                  <a:gd name="connsiteY161" fmla="*/ 132875 h 606580"/>
                  <a:gd name="connsiteX162" fmla="*/ 286100 w 572779"/>
                  <a:gd name="connsiteY162" fmla="*/ 132875 h 606580"/>
                  <a:gd name="connsiteX163" fmla="*/ 221740 w 572779"/>
                  <a:gd name="connsiteY163" fmla="*/ 83076 h 606580"/>
                  <a:gd name="connsiteX164" fmla="*/ 219599 w 572779"/>
                  <a:gd name="connsiteY164" fmla="*/ 66264 h 606580"/>
                  <a:gd name="connsiteX165" fmla="*/ 285868 w 572779"/>
                  <a:gd name="connsiteY165" fmla="*/ 0 h 606580"/>
                  <a:gd name="connsiteX166" fmla="*/ 114639 w 572779"/>
                  <a:gd name="connsiteY166" fmla="*/ 0 h 606580"/>
                  <a:gd name="connsiteX167" fmla="*/ 115275 w 572779"/>
                  <a:gd name="connsiteY167" fmla="*/ 0 h 606580"/>
                  <a:gd name="connsiteX168" fmla="*/ 179635 w 572779"/>
                  <a:gd name="connsiteY168" fmla="*/ 49741 h 606580"/>
                  <a:gd name="connsiteX169" fmla="*/ 181776 w 572779"/>
                  <a:gd name="connsiteY169" fmla="*/ 66553 h 606580"/>
                  <a:gd name="connsiteX170" fmla="*/ 115333 w 572779"/>
                  <a:gd name="connsiteY170" fmla="*/ 132875 h 606580"/>
                  <a:gd name="connsiteX171" fmla="*/ 114754 w 572779"/>
                  <a:gd name="connsiteY171" fmla="*/ 132875 h 606580"/>
                  <a:gd name="connsiteX172" fmla="*/ 50395 w 572779"/>
                  <a:gd name="connsiteY172" fmla="*/ 83133 h 606580"/>
                  <a:gd name="connsiteX173" fmla="*/ 48196 w 572779"/>
                  <a:gd name="connsiteY173" fmla="*/ 66322 h 606580"/>
                  <a:gd name="connsiteX174" fmla="*/ 114639 w 572779"/>
                  <a:gd name="connsiteY174" fmla="*/ 0 h 606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</a:cxnLst>
                <a:rect l="l" t="t" r="r" b="b"/>
                <a:pathLst>
                  <a:path w="572779" h="606580">
                    <a:moveTo>
                      <a:pt x="435703" y="160183"/>
                    </a:moveTo>
                    <a:lnTo>
                      <a:pt x="479697" y="160183"/>
                    </a:lnTo>
                    <a:cubicBezTo>
                      <a:pt x="479639" y="160241"/>
                      <a:pt x="479639" y="160414"/>
                      <a:pt x="479581" y="160472"/>
                    </a:cubicBezTo>
                    <a:lnTo>
                      <a:pt x="479812" y="160472"/>
                    </a:lnTo>
                    <a:cubicBezTo>
                      <a:pt x="479407" y="161281"/>
                      <a:pt x="478713" y="162726"/>
                      <a:pt x="478713" y="162726"/>
                    </a:cubicBezTo>
                    <a:cubicBezTo>
                      <a:pt x="474834" y="170989"/>
                      <a:pt x="471245" y="178848"/>
                      <a:pt x="469682" y="187227"/>
                    </a:cubicBezTo>
                    <a:lnTo>
                      <a:pt x="474776" y="242470"/>
                    </a:lnTo>
                    <a:lnTo>
                      <a:pt x="494284" y="242470"/>
                    </a:lnTo>
                    <a:lnTo>
                      <a:pt x="510840" y="160183"/>
                    </a:lnTo>
                    <a:lnTo>
                      <a:pt x="527338" y="160183"/>
                    </a:lnTo>
                    <a:cubicBezTo>
                      <a:pt x="552345" y="160183"/>
                      <a:pt x="572663" y="180466"/>
                      <a:pt x="572779" y="205430"/>
                    </a:cubicBezTo>
                    <a:lnTo>
                      <a:pt x="572779" y="337413"/>
                    </a:lnTo>
                    <a:cubicBezTo>
                      <a:pt x="572779" y="362434"/>
                      <a:pt x="552519" y="382717"/>
                      <a:pt x="527396" y="382717"/>
                    </a:cubicBezTo>
                    <a:lnTo>
                      <a:pt x="521607" y="382717"/>
                    </a:lnTo>
                    <a:lnTo>
                      <a:pt x="521607" y="574624"/>
                    </a:lnTo>
                    <a:cubicBezTo>
                      <a:pt x="521607" y="592249"/>
                      <a:pt x="507251" y="606580"/>
                      <a:pt x="489595" y="606580"/>
                    </a:cubicBezTo>
                    <a:cubicBezTo>
                      <a:pt x="473155" y="606580"/>
                      <a:pt x="459552" y="594098"/>
                      <a:pt x="457815" y="578149"/>
                    </a:cubicBezTo>
                    <a:cubicBezTo>
                      <a:pt x="456021" y="594214"/>
                      <a:pt x="442417" y="606580"/>
                      <a:pt x="425978" y="606580"/>
                    </a:cubicBezTo>
                    <a:cubicBezTo>
                      <a:pt x="408322" y="606580"/>
                      <a:pt x="393966" y="592249"/>
                      <a:pt x="393966" y="574624"/>
                    </a:cubicBezTo>
                    <a:lnTo>
                      <a:pt x="393966" y="392541"/>
                    </a:lnTo>
                    <a:cubicBezTo>
                      <a:pt x="411506" y="380521"/>
                      <a:pt x="422967" y="360354"/>
                      <a:pt x="422967" y="337528"/>
                    </a:cubicBezTo>
                    <a:lnTo>
                      <a:pt x="422967" y="242528"/>
                    </a:lnTo>
                    <a:lnTo>
                      <a:pt x="440739" y="242528"/>
                    </a:lnTo>
                    <a:lnTo>
                      <a:pt x="445833" y="186996"/>
                    </a:lnTo>
                    <a:cubicBezTo>
                      <a:pt x="445659" y="186013"/>
                      <a:pt x="445428" y="184973"/>
                      <a:pt x="445196" y="183991"/>
                    </a:cubicBezTo>
                    <a:cubicBezTo>
                      <a:pt x="443459" y="176768"/>
                      <a:pt x="440276" y="169891"/>
                      <a:pt x="436860" y="162726"/>
                    </a:cubicBezTo>
                    <a:cubicBezTo>
                      <a:pt x="436860" y="162726"/>
                      <a:pt x="436166" y="161281"/>
                      <a:pt x="435818" y="160472"/>
                    </a:cubicBezTo>
                    <a:lnTo>
                      <a:pt x="435876" y="160472"/>
                    </a:lnTo>
                    <a:cubicBezTo>
                      <a:pt x="435818" y="160356"/>
                      <a:pt x="435818" y="160241"/>
                      <a:pt x="435703" y="160183"/>
                    </a:cubicBezTo>
                    <a:close/>
                    <a:moveTo>
                      <a:pt x="264349" y="160183"/>
                    </a:moveTo>
                    <a:lnTo>
                      <a:pt x="308327" y="160183"/>
                    </a:lnTo>
                    <a:cubicBezTo>
                      <a:pt x="308269" y="160241"/>
                      <a:pt x="308269" y="160414"/>
                      <a:pt x="308154" y="160472"/>
                    </a:cubicBezTo>
                    <a:lnTo>
                      <a:pt x="308385" y="160472"/>
                    </a:lnTo>
                    <a:cubicBezTo>
                      <a:pt x="308038" y="161281"/>
                      <a:pt x="307344" y="162726"/>
                      <a:pt x="307344" y="162726"/>
                    </a:cubicBezTo>
                    <a:cubicBezTo>
                      <a:pt x="303467" y="170989"/>
                      <a:pt x="299821" y="178848"/>
                      <a:pt x="298316" y="187227"/>
                    </a:cubicBezTo>
                    <a:lnTo>
                      <a:pt x="303409" y="242470"/>
                    </a:lnTo>
                    <a:lnTo>
                      <a:pt x="322910" y="242470"/>
                    </a:lnTo>
                    <a:lnTo>
                      <a:pt x="339401" y="160183"/>
                    </a:lnTo>
                    <a:lnTo>
                      <a:pt x="355951" y="160183"/>
                    </a:lnTo>
                    <a:cubicBezTo>
                      <a:pt x="380949" y="160183"/>
                      <a:pt x="401202" y="180466"/>
                      <a:pt x="401376" y="205430"/>
                    </a:cubicBezTo>
                    <a:lnTo>
                      <a:pt x="401376" y="337413"/>
                    </a:lnTo>
                    <a:cubicBezTo>
                      <a:pt x="401376" y="362434"/>
                      <a:pt x="381065" y="382717"/>
                      <a:pt x="356009" y="382717"/>
                    </a:cubicBezTo>
                    <a:lnTo>
                      <a:pt x="350222" y="382717"/>
                    </a:lnTo>
                    <a:lnTo>
                      <a:pt x="350222" y="574624"/>
                    </a:lnTo>
                    <a:cubicBezTo>
                      <a:pt x="350222" y="592249"/>
                      <a:pt x="335872" y="606580"/>
                      <a:pt x="318222" y="606580"/>
                    </a:cubicBezTo>
                    <a:cubicBezTo>
                      <a:pt x="301788" y="606580"/>
                      <a:pt x="288190" y="594098"/>
                      <a:pt x="286396" y="578149"/>
                    </a:cubicBezTo>
                    <a:cubicBezTo>
                      <a:pt x="284660" y="594214"/>
                      <a:pt x="271062" y="606580"/>
                      <a:pt x="254628" y="606580"/>
                    </a:cubicBezTo>
                    <a:cubicBezTo>
                      <a:pt x="236978" y="606580"/>
                      <a:pt x="222628" y="592249"/>
                      <a:pt x="222628" y="574624"/>
                    </a:cubicBezTo>
                    <a:lnTo>
                      <a:pt x="222628" y="382833"/>
                    </a:lnTo>
                    <a:lnTo>
                      <a:pt x="216841" y="382833"/>
                    </a:lnTo>
                    <a:cubicBezTo>
                      <a:pt x="191727" y="382833"/>
                      <a:pt x="171474" y="362608"/>
                      <a:pt x="171474" y="337528"/>
                    </a:cubicBezTo>
                    <a:lnTo>
                      <a:pt x="171474" y="205545"/>
                    </a:lnTo>
                    <a:cubicBezTo>
                      <a:pt x="171474" y="180524"/>
                      <a:pt x="191727" y="160241"/>
                      <a:pt x="216841" y="160241"/>
                    </a:cubicBezTo>
                    <a:lnTo>
                      <a:pt x="233333" y="160241"/>
                    </a:lnTo>
                    <a:lnTo>
                      <a:pt x="249825" y="242528"/>
                    </a:lnTo>
                    <a:lnTo>
                      <a:pt x="269383" y="242528"/>
                    </a:lnTo>
                    <a:lnTo>
                      <a:pt x="274476" y="186996"/>
                    </a:lnTo>
                    <a:cubicBezTo>
                      <a:pt x="274302" y="186013"/>
                      <a:pt x="274071" y="184973"/>
                      <a:pt x="273839" y="183991"/>
                    </a:cubicBezTo>
                    <a:cubicBezTo>
                      <a:pt x="272045" y="176768"/>
                      <a:pt x="268921" y="169891"/>
                      <a:pt x="265506" y="162726"/>
                    </a:cubicBezTo>
                    <a:cubicBezTo>
                      <a:pt x="265506" y="162726"/>
                      <a:pt x="264812" y="161281"/>
                      <a:pt x="264407" y="160472"/>
                    </a:cubicBezTo>
                    <a:lnTo>
                      <a:pt x="264523" y="160472"/>
                    </a:lnTo>
                    <a:cubicBezTo>
                      <a:pt x="264407" y="160356"/>
                      <a:pt x="264407" y="160241"/>
                      <a:pt x="264349" y="160183"/>
                    </a:cubicBezTo>
                    <a:close/>
                    <a:moveTo>
                      <a:pt x="92987" y="160183"/>
                    </a:moveTo>
                    <a:lnTo>
                      <a:pt x="136964" y="160183"/>
                    </a:lnTo>
                    <a:cubicBezTo>
                      <a:pt x="136848" y="160241"/>
                      <a:pt x="136848" y="160414"/>
                      <a:pt x="136791" y="160472"/>
                    </a:cubicBezTo>
                    <a:lnTo>
                      <a:pt x="137022" y="160472"/>
                    </a:lnTo>
                    <a:cubicBezTo>
                      <a:pt x="136617" y="161281"/>
                      <a:pt x="135923" y="162726"/>
                      <a:pt x="135923" y="162726"/>
                    </a:cubicBezTo>
                    <a:cubicBezTo>
                      <a:pt x="132104" y="170989"/>
                      <a:pt x="128458" y="178848"/>
                      <a:pt x="126896" y="187227"/>
                    </a:cubicBezTo>
                    <a:lnTo>
                      <a:pt x="131988" y="242470"/>
                    </a:lnTo>
                    <a:lnTo>
                      <a:pt x="149752" y="242470"/>
                    </a:lnTo>
                    <a:lnTo>
                      <a:pt x="149752" y="337471"/>
                    </a:lnTo>
                    <a:cubicBezTo>
                      <a:pt x="149752" y="360296"/>
                      <a:pt x="161267" y="380406"/>
                      <a:pt x="178742" y="392483"/>
                    </a:cubicBezTo>
                    <a:lnTo>
                      <a:pt x="178742" y="574624"/>
                    </a:lnTo>
                    <a:cubicBezTo>
                      <a:pt x="178742" y="592249"/>
                      <a:pt x="164392" y="606580"/>
                      <a:pt x="146743" y="606580"/>
                    </a:cubicBezTo>
                    <a:cubicBezTo>
                      <a:pt x="130310" y="606580"/>
                      <a:pt x="116712" y="594098"/>
                      <a:pt x="114976" y="578149"/>
                    </a:cubicBezTo>
                    <a:cubicBezTo>
                      <a:pt x="113182" y="594214"/>
                      <a:pt x="99584" y="606580"/>
                      <a:pt x="83151" y="606580"/>
                    </a:cubicBezTo>
                    <a:cubicBezTo>
                      <a:pt x="65502" y="606580"/>
                      <a:pt x="51152" y="592249"/>
                      <a:pt x="51152" y="574624"/>
                    </a:cubicBezTo>
                    <a:lnTo>
                      <a:pt x="51152" y="382833"/>
                    </a:lnTo>
                    <a:lnTo>
                      <a:pt x="45365" y="382833"/>
                    </a:lnTo>
                    <a:cubicBezTo>
                      <a:pt x="20310" y="382833"/>
                      <a:pt x="0" y="362608"/>
                      <a:pt x="0" y="337528"/>
                    </a:cubicBezTo>
                    <a:lnTo>
                      <a:pt x="0" y="205545"/>
                    </a:lnTo>
                    <a:cubicBezTo>
                      <a:pt x="0" y="180524"/>
                      <a:pt x="20310" y="160241"/>
                      <a:pt x="45365" y="160241"/>
                    </a:cubicBezTo>
                    <a:lnTo>
                      <a:pt x="61972" y="160241"/>
                    </a:lnTo>
                    <a:lnTo>
                      <a:pt x="78464" y="242528"/>
                    </a:lnTo>
                    <a:lnTo>
                      <a:pt x="97964" y="242528"/>
                    </a:lnTo>
                    <a:lnTo>
                      <a:pt x="103056" y="186996"/>
                    </a:lnTo>
                    <a:cubicBezTo>
                      <a:pt x="102940" y="186013"/>
                      <a:pt x="102709" y="184973"/>
                      <a:pt x="102477" y="183991"/>
                    </a:cubicBezTo>
                    <a:cubicBezTo>
                      <a:pt x="100683" y="176768"/>
                      <a:pt x="97501" y="169891"/>
                      <a:pt x="94145" y="162726"/>
                    </a:cubicBezTo>
                    <a:cubicBezTo>
                      <a:pt x="94145" y="162726"/>
                      <a:pt x="93450" y="161281"/>
                      <a:pt x="93045" y="160472"/>
                    </a:cubicBezTo>
                    <a:lnTo>
                      <a:pt x="93103" y="160472"/>
                    </a:lnTo>
                    <a:cubicBezTo>
                      <a:pt x="93045" y="160356"/>
                      <a:pt x="93045" y="160241"/>
                      <a:pt x="92987" y="160183"/>
                    </a:cubicBezTo>
                    <a:close/>
                    <a:moveTo>
                      <a:pt x="457411" y="751"/>
                    </a:moveTo>
                    <a:lnTo>
                      <a:pt x="458047" y="751"/>
                    </a:lnTo>
                    <a:cubicBezTo>
                      <a:pt x="488012" y="751"/>
                      <a:pt x="514158" y="20971"/>
                      <a:pt x="521621" y="49915"/>
                    </a:cubicBezTo>
                    <a:cubicBezTo>
                      <a:pt x="523009" y="55403"/>
                      <a:pt x="523761" y="61007"/>
                      <a:pt x="523761" y="66553"/>
                    </a:cubicBezTo>
                    <a:cubicBezTo>
                      <a:pt x="523761" y="102718"/>
                      <a:pt x="494317" y="132124"/>
                      <a:pt x="458105" y="132124"/>
                    </a:cubicBezTo>
                    <a:lnTo>
                      <a:pt x="457469" y="132124"/>
                    </a:lnTo>
                    <a:cubicBezTo>
                      <a:pt x="427504" y="132124"/>
                      <a:pt x="401358" y="111904"/>
                      <a:pt x="393895" y="82960"/>
                    </a:cubicBezTo>
                    <a:cubicBezTo>
                      <a:pt x="392507" y="77472"/>
                      <a:pt x="391755" y="71868"/>
                      <a:pt x="391755" y="66322"/>
                    </a:cubicBezTo>
                    <a:cubicBezTo>
                      <a:pt x="391755" y="30157"/>
                      <a:pt x="421199" y="751"/>
                      <a:pt x="457411" y="751"/>
                    </a:cubicBezTo>
                    <a:close/>
                    <a:moveTo>
                      <a:pt x="285868" y="751"/>
                    </a:moveTo>
                    <a:lnTo>
                      <a:pt x="286621" y="751"/>
                    </a:lnTo>
                    <a:cubicBezTo>
                      <a:pt x="316601" y="751"/>
                      <a:pt x="342761" y="20971"/>
                      <a:pt x="350227" y="49915"/>
                    </a:cubicBezTo>
                    <a:cubicBezTo>
                      <a:pt x="351674" y="55403"/>
                      <a:pt x="352369" y="61007"/>
                      <a:pt x="352369" y="66553"/>
                    </a:cubicBezTo>
                    <a:cubicBezTo>
                      <a:pt x="352369" y="102718"/>
                      <a:pt x="322909" y="132124"/>
                      <a:pt x="286736" y="132124"/>
                    </a:cubicBezTo>
                    <a:lnTo>
                      <a:pt x="286100" y="132124"/>
                    </a:lnTo>
                    <a:cubicBezTo>
                      <a:pt x="256119" y="132124"/>
                      <a:pt x="229959" y="111846"/>
                      <a:pt x="222493" y="82845"/>
                    </a:cubicBezTo>
                    <a:cubicBezTo>
                      <a:pt x="221046" y="77414"/>
                      <a:pt x="220351" y="71810"/>
                      <a:pt x="220351" y="66264"/>
                    </a:cubicBezTo>
                    <a:cubicBezTo>
                      <a:pt x="220351" y="30157"/>
                      <a:pt x="249753" y="751"/>
                      <a:pt x="285868" y="751"/>
                    </a:cubicBezTo>
                    <a:close/>
                    <a:moveTo>
                      <a:pt x="114639" y="751"/>
                    </a:moveTo>
                    <a:lnTo>
                      <a:pt x="115275" y="751"/>
                    </a:lnTo>
                    <a:cubicBezTo>
                      <a:pt x="145256" y="751"/>
                      <a:pt x="171416" y="20971"/>
                      <a:pt x="178882" y="49915"/>
                    </a:cubicBezTo>
                    <a:cubicBezTo>
                      <a:pt x="180329" y="55403"/>
                      <a:pt x="181024" y="61007"/>
                      <a:pt x="181024" y="66553"/>
                    </a:cubicBezTo>
                    <a:cubicBezTo>
                      <a:pt x="181024" y="102718"/>
                      <a:pt x="151564" y="132124"/>
                      <a:pt x="115333" y="132124"/>
                    </a:cubicBezTo>
                    <a:lnTo>
                      <a:pt x="114754" y="132124"/>
                    </a:lnTo>
                    <a:cubicBezTo>
                      <a:pt x="84774" y="132124"/>
                      <a:pt x="58614" y="111904"/>
                      <a:pt x="51148" y="82960"/>
                    </a:cubicBezTo>
                    <a:cubicBezTo>
                      <a:pt x="49701" y="77472"/>
                      <a:pt x="49006" y="71868"/>
                      <a:pt x="49006" y="66322"/>
                    </a:cubicBezTo>
                    <a:cubicBezTo>
                      <a:pt x="49006" y="30157"/>
                      <a:pt x="78466" y="751"/>
                      <a:pt x="114639" y="751"/>
                    </a:cubicBezTo>
                    <a:close/>
                    <a:moveTo>
                      <a:pt x="457410" y="423"/>
                    </a:moveTo>
                    <a:cubicBezTo>
                      <a:pt x="420880" y="423"/>
                      <a:pt x="391355" y="29894"/>
                      <a:pt x="391355" y="66356"/>
                    </a:cubicBezTo>
                    <a:cubicBezTo>
                      <a:pt x="391355" y="72135"/>
                      <a:pt x="392108" y="77740"/>
                      <a:pt x="393497" y="83056"/>
                    </a:cubicBezTo>
                    <a:cubicBezTo>
                      <a:pt x="400849" y="111487"/>
                      <a:pt x="426669" y="132521"/>
                      <a:pt x="457468" y="132521"/>
                    </a:cubicBezTo>
                    <a:lnTo>
                      <a:pt x="457815" y="132521"/>
                    </a:lnTo>
                    <a:lnTo>
                      <a:pt x="458104" y="132521"/>
                    </a:lnTo>
                    <a:cubicBezTo>
                      <a:pt x="494634" y="132521"/>
                      <a:pt x="524159" y="103050"/>
                      <a:pt x="524159" y="66587"/>
                    </a:cubicBezTo>
                    <a:cubicBezTo>
                      <a:pt x="524159" y="60809"/>
                      <a:pt x="523406" y="55204"/>
                      <a:pt x="522017" y="49887"/>
                    </a:cubicBezTo>
                    <a:cubicBezTo>
                      <a:pt x="514665" y="21457"/>
                      <a:pt x="488845" y="423"/>
                      <a:pt x="458046" y="423"/>
                    </a:cubicBezTo>
                    <a:lnTo>
                      <a:pt x="457699" y="423"/>
                    </a:lnTo>
                    <a:close/>
                    <a:moveTo>
                      <a:pt x="114646" y="423"/>
                    </a:moveTo>
                    <a:cubicBezTo>
                      <a:pt x="78190" y="423"/>
                      <a:pt x="48620" y="29894"/>
                      <a:pt x="48620" y="66356"/>
                    </a:cubicBezTo>
                    <a:cubicBezTo>
                      <a:pt x="48620" y="72135"/>
                      <a:pt x="49372" y="77740"/>
                      <a:pt x="50761" y="83056"/>
                    </a:cubicBezTo>
                    <a:cubicBezTo>
                      <a:pt x="58110" y="111487"/>
                      <a:pt x="83977" y="132521"/>
                      <a:pt x="114762" y="132521"/>
                    </a:cubicBezTo>
                    <a:lnTo>
                      <a:pt x="115051" y="132521"/>
                    </a:lnTo>
                    <a:lnTo>
                      <a:pt x="115340" y="132521"/>
                    </a:lnTo>
                    <a:cubicBezTo>
                      <a:pt x="151854" y="132521"/>
                      <a:pt x="181424" y="103050"/>
                      <a:pt x="181424" y="66587"/>
                    </a:cubicBezTo>
                    <a:cubicBezTo>
                      <a:pt x="181424" y="60809"/>
                      <a:pt x="180614" y="55204"/>
                      <a:pt x="179225" y="49887"/>
                    </a:cubicBezTo>
                    <a:cubicBezTo>
                      <a:pt x="171934" y="21457"/>
                      <a:pt x="146067" y="423"/>
                      <a:pt x="115282" y="423"/>
                    </a:cubicBezTo>
                    <a:lnTo>
                      <a:pt x="114993" y="423"/>
                    </a:lnTo>
                    <a:close/>
                    <a:moveTo>
                      <a:pt x="286036" y="397"/>
                    </a:moveTo>
                    <a:cubicBezTo>
                      <a:pt x="249522" y="282"/>
                      <a:pt x="219952" y="29874"/>
                      <a:pt x="219952" y="66286"/>
                    </a:cubicBezTo>
                    <a:cubicBezTo>
                      <a:pt x="219952" y="72066"/>
                      <a:pt x="220762" y="77672"/>
                      <a:pt x="222151" y="82990"/>
                    </a:cubicBezTo>
                    <a:cubicBezTo>
                      <a:pt x="229442" y="111484"/>
                      <a:pt x="255309" y="132522"/>
                      <a:pt x="286094" y="132522"/>
                    </a:cubicBezTo>
                    <a:lnTo>
                      <a:pt x="286383" y="132522"/>
                    </a:lnTo>
                    <a:lnTo>
                      <a:pt x="286730" y="132522"/>
                    </a:lnTo>
                    <a:cubicBezTo>
                      <a:pt x="323186" y="132522"/>
                      <a:pt x="352756" y="103045"/>
                      <a:pt x="352756" y="66575"/>
                    </a:cubicBezTo>
                    <a:cubicBezTo>
                      <a:pt x="352756" y="60796"/>
                      <a:pt x="352004" y="55189"/>
                      <a:pt x="350615" y="49872"/>
                    </a:cubicBezTo>
                    <a:cubicBezTo>
                      <a:pt x="343266" y="21436"/>
                      <a:pt x="317399" y="397"/>
                      <a:pt x="286614" y="397"/>
                    </a:cubicBezTo>
                    <a:lnTo>
                      <a:pt x="286325" y="397"/>
                    </a:lnTo>
                    <a:close/>
                    <a:moveTo>
                      <a:pt x="457411" y="0"/>
                    </a:moveTo>
                    <a:lnTo>
                      <a:pt x="458047" y="0"/>
                    </a:lnTo>
                    <a:cubicBezTo>
                      <a:pt x="488359" y="0"/>
                      <a:pt x="514795" y="20451"/>
                      <a:pt x="522315" y="49741"/>
                    </a:cubicBezTo>
                    <a:cubicBezTo>
                      <a:pt x="523761" y="55230"/>
                      <a:pt x="524513" y="60891"/>
                      <a:pt x="524513" y="66553"/>
                    </a:cubicBezTo>
                    <a:cubicBezTo>
                      <a:pt x="524513" y="103122"/>
                      <a:pt x="494722" y="132875"/>
                      <a:pt x="458105" y="132875"/>
                    </a:cubicBezTo>
                    <a:lnTo>
                      <a:pt x="457469" y="132875"/>
                    </a:lnTo>
                    <a:cubicBezTo>
                      <a:pt x="427157" y="132875"/>
                      <a:pt x="400721" y="112424"/>
                      <a:pt x="393201" y="83133"/>
                    </a:cubicBezTo>
                    <a:cubicBezTo>
                      <a:pt x="391755" y="77645"/>
                      <a:pt x="391003" y="71983"/>
                      <a:pt x="391003" y="66322"/>
                    </a:cubicBezTo>
                    <a:cubicBezTo>
                      <a:pt x="391003" y="29752"/>
                      <a:pt x="420794" y="0"/>
                      <a:pt x="457411" y="0"/>
                    </a:cubicBezTo>
                    <a:close/>
                    <a:moveTo>
                      <a:pt x="285868" y="0"/>
                    </a:moveTo>
                    <a:lnTo>
                      <a:pt x="286621" y="0"/>
                    </a:lnTo>
                    <a:cubicBezTo>
                      <a:pt x="316948" y="0"/>
                      <a:pt x="343456" y="20451"/>
                      <a:pt x="350980" y="49741"/>
                    </a:cubicBezTo>
                    <a:cubicBezTo>
                      <a:pt x="352427" y="55287"/>
                      <a:pt x="353179" y="60891"/>
                      <a:pt x="353179" y="66553"/>
                    </a:cubicBezTo>
                    <a:cubicBezTo>
                      <a:pt x="353179" y="103122"/>
                      <a:pt x="323372" y="132875"/>
                      <a:pt x="286736" y="132875"/>
                    </a:cubicBezTo>
                    <a:lnTo>
                      <a:pt x="286100" y="132875"/>
                    </a:lnTo>
                    <a:cubicBezTo>
                      <a:pt x="255772" y="132875"/>
                      <a:pt x="229322" y="112366"/>
                      <a:pt x="221740" y="83076"/>
                    </a:cubicBezTo>
                    <a:cubicBezTo>
                      <a:pt x="220294" y="77530"/>
                      <a:pt x="219599" y="71868"/>
                      <a:pt x="219599" y="66264"/>
                    </a:cubicBezTo>
                    <a:cubicBezTo>
                      <a:pt x="219599" y="29695"/>
                      <a:pt x="249348" y="0"/>
                      <a:pt x="285868" y="0"/>
                    </a:cubicBezTo>
                    <a:close/>
                    <a:moveTo>
                      <a:pt x="114639" y="0"/>
                    </a:moveTo>
                    <a:lnTo>
                      <a:pt x="115275" y="0"/>
                    </a:lnTo>
                    <a:cubicBezTo>
                      <a:pt x="145603" y="0"/>
                      <a:pt x="172053" y="20451"/>
                      <a:pt x="179635" y="49741"/>
                    </a:cubicBezTo>
                    <a:cubicBezTo>
                      <a:pt x="181081" y="55230"/>
                      <a:pt x="181776" y="60891"/>
                      <a:pt x="181776" y="66553"/>
                    </a:cubicBezTo>
                    <a:cubicBezTo>
                      <a:pt x="181776" y="103122"/>
                      <a:pt x="151969" y="132875"/>
                      <a:pt x="115333" y="132875"/>
                    </a:cubicBezTo>
                    <a:lnTo>
                      <a:pt x="114754" y="132875"/>
                    </a:lnTo>
                    <a:cubicBezTo>
                      <a:pt x="84427" y="132875"/>
                      <a:pt x="57919" y="112424"/>
                      <a:pt x="50395" y="83133"/>
                    </a:cubicBezTo>
                    <a:cubicBezTo>
                      <a:pt x="48948" y="77645"/>
                      <a:pt x="48196" y="71983"/>
                      <a:pt x="48196" y="66322"/>
                    </a:cubicBezTo>
                    <a:cubicBezTo>
                      <a:pt x="48196" y="29752"/>
                      <a:pt x="78003" y="0"/>
                      <a:pt x="1146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2" name="íŝliḋé"/>
            <p:cNvGrpSpPr/>
            <p:nvPr/>
          </p:nvGrpSpPr>
          <p:grpSpPr>
            <a:xfrm>
              <a:off x="7314509" y="3411381"/>
              <a:ext cx="4108886" cy="422429"/>
              <a:chOff x="1303399" y="3725885"/>
              <a:chExt cx="4108886" cy="422429"/>
            </a:xfrm>
          </p:grpSpPr>
          <p:sp>
            <p:nvSpPr>
              <p:cNvPr id="42" name="íṧlídè"/>
              <p:cNvSpPr/>
              <p:nvPr/>
            </p:nvSpPr>
            <p:spPr>
              <a:xfrm>
                <a:off x="1919694" y="3757364"/>
                <a:ext cx="3492591" cy="390495"/>
              </a:xfrm>
              <a:prstGeom prst="rect">
                <a:avLst/>
              </a:prstGeom>
              <a:noFill/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b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600" b="1" dirty="0">
                    <a:solidFill>
                      <a:schemeClr val="accent3">
                        <a:lumMod val="75000"/>
                      </a:schemeClr>
                    </a:solidFill>
                  </a:rPr>
                  <a:t>网页处理模块</a:t>
                </a:r>
                <a:endParaRPr lang="en-US" altLang="zh-CN" sz="16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" name="iṣ1iďê"/>
              <p:cNvSpPr/>
              <p:nvPr/>
            </p:nvSpPr>
            <p:spPr>
              <a:xfrm>
                <a:off x="1303399" y="3725885"/>
                <a:ext cx="398889" cy="422429"/>
              </a:xfrm>
              <a:custGeom>
                <a:avLst/>
                <a:gdLst>
                  <a:gd name="connsiteX0" fmla="*/ 435703 w 572779"/>
                  <a:gd name="connsiteY0" fmla="*/ 160183 h 606580"/>
                  <a:gd name="connsiteX1" fmla="*/ 479697 w 572779"/>
                  <a:gd name="connsiteY1" fmla="*/ 160183 h 606580"/>
                  <a:gd name="connsiteX2" fmla="*/ 479581 w 572779"/>
                  <a:gd name="connsiteY2" fmla="*/ 160472 h 606580"/>
                  <a:gd name="connsiteX3" fmla="*/ 479812 w 572779"/>
                  <a:gd name="connsiteY3" fmla="*/ 160472 h 606580"/>
                  <a:gd name="connsiteX4" fmla="*/ 478713 w 572779"/>
                  <a:gd name="connsiteY4" fmla="*/ 162726 h 606580"/>
                  <a:gd name="connsiteX5" fmla="*/ 469682 w 572779"/>
                  <a:gd name="connsiteY5" fmla="*/ 187227 h 606580"/>
                  <a:gd name="connsiteX6" fmla="*/ 474776 w 572779"/>
                  <a:gd name="connsiteY6" fmla="*/ 242470 h 606580"/>
                  <a:gd name="connsiteX7" fmla="*/ 494284 w 572779"/>
                  <a:gd name="connsiteY7" fmla="*/ 242470 h 606580"/>
                  <a:gd name="connsiteX8" fmla="*/ 510840 w 572779"/>
                  <a:gd name="connsiteY8" fmla="*/ 160183 h 606580"/>
                  <a:gd name="connsiteX9" fmla="*/ 527338 w 572779"/>
                  <a:gd name="connsiteY9" fmla="*/ 160183 h 606580"/>
                  <a:gd name="connsiteX10" fmla="*/ 572779 w 572779"/>
                  <a:gd name="connsiteY10" fmla="*/ 205430 h 606580"/>
                  <a:gd name="connsiteX11" fmla="*/ 572779 w 572779"/>
                  <a:gd name="connsiteY11" fmla="*/ 337413 h 606580"/>
                  <a:gd name="connsiteX12" fmla="*/ 527396 w 572779"/>
                  <a:gd name="connsiteY12" fmla="*/ 382717 h 606580"/>
                  <a:gd name="connsiteX13" fmla="*/ 521607 w 572779"/>
                  <a:gd name="connsiteY13" fmla="*/ 382717 h 606580"/>
                  <a:gd name="connsiteX14" fmla="*/ 521607 w 572779"/>
                  <a:gd name="connsiteY14" fmla="*/ 574624 h 606580"/>
                  <a:gd name="connsiteX15" fmla="*/ 489595 w 572779"/>
                  <a:gd name="connsiteY15" fmla="*/ 606580 h 606580"/>
                  <a:gd name="connsiteX16" fmla="*/ 457815 w 572779"/>
                  <a:gd name="connsiteY16" fmla="*/ 578149 h 606580"/>
                  <a:gd name="connsiteX17" fmla="*/ 425978 w 572779"/>
                  <a:gd name="connsiteY17" fmla="*/ 606580 h 606580"/>
                  <a:gd name="connsiteX18" fmla="*/ 393966 w 572779"/>
                  <a:gd name="connsiteY18" fmla="*/ 574624 h 606580"/>
                  <a:gd name="connsiteX19" fmla="*/ 393966 w 572779"/>
                  <a:gd name="connsiteY19" fmla="*/ 392541 h 606580"/>
                  <a:gd name="connsiteX20" fmla="*/ 422967 w 572779"/>
                  <a:gd name="connsiteY20" fmla="*/ 337528 h 606580"/>
                  <a:gd name="connsiteX21" fmla="*/ 422967 w 572779"/>
                  <a:gd name="connsiteY21" fmla="*/ 242528 h 606580"/>
                  <a:gd name="connsiteX22" fmla="*/ 440739 w 572779"/>
                  <a:gd name="connsiteY22" fmla="*/ 242528 h 606580"/>
                  <a:gd name="connsiteX23" fmla="*/ 445833 w 572779"/>
                  <a:gd name="connsiteY23" fmla="*/ 186996 h 606580"/>
                  <a:gd name="connsiteX24" fmla="*/ 445196 w 572779"/>
                  <a:gd name="connsiteY24" fmla="*/ 183991 h 606580"/>
                  <a:gd name="connsiteX25" fmla="*/ 436860 w 572779"/>
                  <a:gd name="connsiteY25" fmla="*/ 162726 h 606580"/>
                  <a:gd name="connsiteX26" fmla="*/ 435818 w 572779"/>
                  <a:gd name="connsiteY26" fmla="*/ 160472 h 606580"/>
                  <a:gd name="connsiteX27" fmla="*/ 435876 w 572779"/>
                  <a:gd name="connsiteY27" fmla="*/ 160472 h 606580"/>
                  <a:gd name="connsiteX28" fmla="*/ 435703 w 572779"/>
                  <a:gd name="connsiteY28" fmla="*/ 160183 h 606580"/>
                  <a:gd name="connsiteX29" fmla="*/ 264349 w 572779"/>
                  <a:gd name="connsiteY29" fmla="*/ 160183 h 606580"/>
                  <a:gd name="connsiteX30" fmla="*/ 308327 w 572779"/>
                  <a:gd name="connsiteY30" fmla="*/ 160183 h 606580"/>
                  <a:gd name="connsiteX31" fmla="*/ 308154 w 572779"/>
                  <a:gd name="connsiteY31" fmla="*/ 160472 h 606580"/>
                  <a:gd name="connsiteX32" fmla="*/ 308385 w 572779"/>
                  <a:gd name="connsiteY32" fmla="*/ 160472 h 606580"/>
                  <a:gd name="connsiteX33" fmla="*/ 307344 w 572779"/>
                  <a:gd name="connsiteY33" fmla="*/ 162726 h 606580"/>
                  <a:gd name="connsiteX34" fmla="*/ 298316 w 572779"/>
                  <a:gd name="connsiteY34" fmla="*/ 187227 h 606580"/>
                  <a:gd name="connsiteX35" fmla="*/ 303409 w 572779"/>
                  <a:gd name="connsiteY35" fmla="*/ 242470 h 606580"/>
                  <a:gd name="connsiteX36" fmla="*/ 322910 w 572779"/>
                  <a:gd name="connsiteY36" fmla="*/ 242470 h 606580"/>
                  <a:gd name="connsiteX37" fmla="*/ 339401 w 572779"/>
                  <a:gd name="connsiteY37" fmla="*/ 160183 h 606580"/>
                  <a:gd name="connsiteX38" fmla="*/ 355951 w 572779"/>
                  <a:gd name="connsiteY38" fmla="*/ 160183 h 606580"/>
                  <a:gd name="connsiteX39" fmla="*/ 401376 w 572779"/>
                  <a:gd name="connsiteY39" fmla="*/ 205430 h 606580"/>
                  <a:gd name="connsiteX40" fmla="*/ 401376 w 572779"/>
                  <a:gd name="connsiteY40" fmla="*/ 337413 h 606580"/>
                  <a:gd name="connsiteX41" fmla="*/ 356009 w 572779"/>
                  <a:gd name="connsiteY41" fmla="*/ 382717 h 606580"/>
                  <a:gd name="connsiteX42" fmla="*/ 350222 w 572779"/>
                  <a:gd name="connsiteY42" fmla="*/ 382717 h 606580"/>
                  <a:gd name="connsiteX43" fmla="*/ 350222 w 572779"/>
                  <a:gd name="connsiteY43" fmla="*/ 574624 h 606580"/>
                  <a:gd name="connsiteX44" fmla="*/ 318222 w 572779"/>
                  <a:gd name="connsiteY44" fmla="*/ 606580 h 606580"/>
                  <a:gd name="connsiteX45" fmla="*/ 286396 w 572779"/>
                  <a:gd name="connsiteY45" fmla="*/ 578149 h 606580"/>
                  <a:gd name="connsiteX46" fmla="*/ 254628 w 572779"/>
                  <a:gd name="connsiteY46" fmla="*/ 606580 h 606580"/>
                  <a:gd name="connsiteX47" fmla="*/ 222628 w 572779"/>
                  <a:gd name="connsiteY47" fmla="*/ 574624 h 606580"/>
                  <a:gd name="connsiteX48" fmla="*/ 222628 w 572779"/>
                  <a:gd name="connsiteY48" fmla="*/ 382833 h 606580"/>
                  <a:gd name="connsiteX49" fmla="*/ 216841 w 572779"/>
                  <a:gd name="connsiteY49" fmla="*/ 382833 h 606580"/>
                  <a:gd name="connsiteX50" fmla="*/ 171474 w 572779"/>
                  <a:gd name="connsiteY50" fmla="*/ 337528 h 606580"/>
                  <a:gd name="connsiteX51" fmla="*/ 171474 w 572779"/>
                  <a:gd name="connsiteY51" fmla="*/ 205545 h 606580"/>
                  <a:gd name="connsiteX52" fmla="*/ 216841 w 572779"/>
                  <a:gd name="connsiteY52" fmla="*/ 160241 h 606580"/>
                  <a:gd name="connsiteX53" fmla="*/ 233333 w 572779"/>
                  <a:gd name="connsiteY53" fmla="*/ 160241 h 606580"/>
                  <a:gd name="connsiteX54" fmla="*/ 249825 w 572779"/>
                  <a:gd name="connsiteY54" fmla="*/ 242528 h 606580"/>
                  <a:gd name="connsiteX55" fmla="*/ 269383 w 572779"/>
                  <a:gd name="connsiteY55" fmla="*/ 242528 h 606580"/>
                  <a:gd name="connsiteX56" fmla="*/ 274476 w 572779"/>
                  <a:gd name="connsiteY56" fmla="*/ 186996 h 606580"/>
                  <a:gd name="connsiteX57" fmla="*/ 273839 w 572779"/>
                  <a:gd name="connsiteY57" fmla="*/ 183991 h 606580"/>
                  <a:gd name="connsiteX58" fmla="*/ 265506 w 572779"/>
                  <a:gd name="connsiteY58" fmla="*/ 162726 h 606580"/>
                  <a:gd name="connsiteX59" fmla="*/ 264407 w 572779"/>
                  <a:gd name="connsiteY59" fmla="*/ 160472 h 606580"/>
                  <a:gd name="connsiteX60" fmla="*/ 264523 w 572779"/>
                  <a:gd name="connsiteY60" fmla="*/ 160472 h 606580"/>
                  <a:gd name="connsiteX61" fmla="*/ 264349 w 572779"/>
                  <a:gd name="connsiteY61" fmla="*/ 160183 h 606580"/>
                  <a:gd name="connsiteX62" fmla="*/ 92987 w 572779"/>
                  <a:gd name="connsiteY62" fmla="*/ 160183 h 606580"/>
                  <a:gd name="connsiteX63" fmla="*/ 136964 w 572779"/>
                  <a:gd name="connsiteY63" fmla="*/ 160183 h 606580"/>
                  <a:gd name="connsiteX64" fmla="*/ 136791 w 572779"/>
                  <a:gd name="connsiteY64" fmla="*/ 160472 h 606580"/>
                  <a:gd name="connsiteX65" fmla="*/ 137022 w 572779"/>
                  <a:gd name="connsiteY65" fmla="*/ 160472 h 606580"/>
                  <a:gd name="connsiteX66" fmla="*/ 135923 w 572779"/>
                  <a:gd name="connsiteY66" fmla="*/ 162726 h 606580"/>
                  <a:gd name="connsiteX67" fmla="*/ 126896 w 572779"/>
                  <a:gd name="connsiteY67" fmla="*/ 187227 h 606580"/>
                  <a:gd name="connsiteX68" fmla="*/ 131988 w 572779"/>
                  <a:gd name="connsiteY68" fmla="*/ 242470 h 606580"/>
                  <a:gd name="connsiteX69" fmla="*/ 149752 w 572779"/>
                  <a:gd name="connsiteY69" fmla="*/ 242470 h 606580"/>
                  <a:gd name="connsiteX70" fmla="*/ 149752 w 572779"/>
                  <a:gd name="connsiteY70" fmla="*/ 337471 h 606580"/>
                  <a:gd name="connsiteX71" fmla="*/ 178742 w 572779"/>
                  <a:gd name="connsiteY71" fmla="*/ 392483 h 606580"/>
                  <a:gd name="connsiteX72" fmla="*/ 178742 w 572779"/>
                  <a:gd name="connsiteY72" fmla="*/ 574624 h 606580"/>
                  <a:gd name="connsiteX73" fmla="*/ 146743 w 572779"/>
                  <a:gd name="connsiteY73" fmla="*/ 606580 h 606580"/>
                  <a:gd name="connsiteX74" fmla="*/ 114976 w 572779"/>
                  <a:gd name="connsiteY74" fmla="*/ 578149 h 606580"/>
                  <a:gd name="connsiteX75" fmla="*/ 83151 w 572779"/>
                  <a:gd name="connsiteY75" fmla="*/ 606580 h 606580"/>
                  <a:gd name="connsiteX76" fmla="*/ 51152 w 572779"/>
                  <a:gd name="connsiteY76" fmla="*/ 574624 h 606580"/>
                  <a:gd name="connsiteX77" fmla="*/ 51152 w 572779"/>
                  <a:gd name="connsiteY77" fmla="*/ 382833 h 606580"/>
                  <a:gd name="connsiteX78" fmla="*/ 45365 w 572779"/>
                  <a:gd name="connsiteY78" fmla="*/ 382833 h 606580"/>
                  <a:gd name="connsiteX79" fmla="*/ 0 w 572779"/>
                  <a:gd name="connsiteY79" fmla="*/ 337528 h 606580"/>
                  <a:gd name="connsiteX80" fmla="*/ 0 w 572779"/>
                  <a:gd name="connsiteY80" fmla="*/ 205545 h 606580"/>
                  <a:gd name="connsiteX81" fmla="*/ 45365 w 572779"/>
                  <a:gd name="connsiteY81" fmla="*/ 160241 h 606580"/>
                  <a:gd name="connsiteX82" fmla="*/ 61972 w 572779"/>
                  <a:gd name="connsiteY82" fmla="*/ 160241 h 606580"/>
                  <a:gd name="connsiteX83" fmla="*/ 78464 w 572779"/>
                  <a:gd name="connsiteY83" fmla="*/ 242528 h 606580"/>
                  <a:gd name="connsiteX84" fmla="*/ 97964 w 572779"/>
                  <a:gd name="connsiteY84" fmla="*/ 242528 h 606580"/>
                  <a:gd name="connsiteX85" fmla="*/ 103056 w 572779"/>
                  <a:gd name="connsiteY85" fmla="*/ 186996 h 606580"/>
                  <a:gd name="connsiteX86" fmla="*/ 102477 w 572779"/>
                  <a:gd name="connsiteY86" fmla="*/ 183991 h 606580"/>
                  <a:gd name="connsiteX87" fmla="*/ 94145 w 572779"/>
                  <a:gd name="connsiteY87" fmla="*/ 162726 h 606580"/>
                  <a:gd name="connsiteX88" fmla="*/ 93045 w 572779"/>
                  <a:gd name="connsiteY88" fmla="*/ 160472 h 606580"/>
                  <a:gd name="connsiteX89" fmla="*/ 93103 w 572779"/>
                  <a:gd name="connsiteY89" fmla="*/ 160472 h 606580"/>
                  <a:gd name="connsiteX90" fmla="*/ 92987 w 572779"/>
                  <a:gd name="connsiteY90" fmla="*/ 160183 h 606580"/>
                  <a:gd name="connsiteX91" fmla="*/ 457411 w 572779"/>
                  <a:gd name="connsiteY91" fmla="*/ 751 h 606580"/>
                  <a:gd name="connsiteX92" fmla="*/ 458047 w 572779"/>
                  <a:gd name="connsiteY92" fmla="*/ 751 h 606580"/>
                  <a:gd name="connsiteX93" fmla="*/ 521621 w 572779"/>
                  <a:gd name="connsiteY93" fmla="*/ 49915 h 606580"/>
                  <a:gd name="connsiteX94" fmla="*/ 523761 w 572779"/>
                  <a:gd name="connsiteY94" fmla="*/ 66553 h 606580"/>
                  <a:gd name="connsiteX95" fmla="*/ 458105 w 572779"/>
                  <a:gd name="connsiteY95" fmla="*/ 132124 h 606580"/>
                  <a:gd name="connsiteX96" fmla="*/ 457469 w 572779"/>
                  <a:gd name="connsiteY96" fmla="*/ 132124 h 606580"/>
                  <a:gd name="connsiteX97" fmla="*/ 393895 w 572779"/>
                  <a:gd name="connsiteY97" fmla="*/ 82960 h 606580"/>
                  <a:gd name="connsiteX98" fmla="*/ 391755 w 572779"/>
                  <a:gd name="connsiteY98" fmla="*/ 66322 h 606580"/>
                  <a:gd name="connsiteX99" fmla="*/ 457411 w 572779"/>
                  <a:gd name="connsiteY99" fmla="*/ 751 h 606580"/>
                  <a:gd name="connsiteX100" fmla="*/ 285868 w 572779"/>
                  <a:gd name="connsiteY100" fmla="*/ 751 h 606580"/>
                  <a:gd name="connsiteX101" fmla="*/ 286621 w 572779"/>
                  <a:gd name="connsiteY101" fmla="*/ 751 h 606580"/>
                  <a:gd name="connsiteX102" fmla="*/ 350227 w 572779"/>
                  <a:gd name="connsiteY102" fmla="*/ 49915 h 606580"/>
                  <a:gd name="connsiteX103" fmla="*/ 352369 w 572779"/>
                  <a:gd name="connsiteY103" fmla="*/ 66553 h 606580"/>
                  <a:gd name="connsiteX104" fmla="*/ 286736 w 572779"/>
                  <a:gd name="connsiteY104" fmla="*/ 132124 h 606580"/>
                  <a:gd name="connsiteX105" fmla="*/ 286100 w 572779"/>
                  <a:gd name="connsiteY105" fmla="*/ 132124 h 606580"/>
                  <a:gd name="connsiteX106" fmla="*/ 222493 w 572779"/>
                  <a:gd name="connsiteY106" fmla="*/ 82845 h 606580"/>
                  <a:gd name="connsiteX107" fmla="*/ 220351 w 572779"/>
                  <a:gd name="connsiteY107" fmla="*/ 66264 h 606580"/>
                  <a:gd name="connsiteX108" fmla="*/ 285868 w 572779"/>
                  <a:gd name="connsiteY108" fmla="*/ 751 h 606580"/>
                  <a:gd name="connsiteX109" fmla="*/ 114639 w 572779"/>
                  <a:gd name="connsiteY109" fmla="*/ 751 h 606580"/>
                  <a:gd name="connsiteX110" fmla="*/ 115275 w 572779"/>
                  <a:gd name="connsiteY110" fmla="*/ 751 h 606580"/>
                  <a:gd name="connsiteX111" fmla="*/ 178882 w 572779"/>
                  <a:gd name="connsiteY111" fmla="*/ 49915 h 606580"/>
                  <a:gd name="connsiteX112" fmla="*/ 181024 w 572779"/>
                  <a:gd name="connsiteY112" fmla="*/ 66553 h 606580"/>
                  <a:gd name="connsiteX113" fmla="*/ 115333 w 572779"/>
                  <a:gd name="connsiteY113" fmla="*/ 132124 h 606580"/>
                  <a:gd name="connsiteX114" fmla="*/ 114754 w 572779"/>
                  <a:gd name="connsiteY114" fmla="*/ 132124 h 606580"/>
                  <a:gd name="connsiteX115" fmla="*/ 51148 w 572779"/>
                  <a:gd name="connsiteY115" fmla="*/ 82960 h 606580"/>
                  <a:gd name="connsiteX116" fmla="*/ 49006 w 572779"/>
                  <a:gd name="connsiteY116" fmla="*/ 66322 h 606580"/>
                  <a:gd name="connsiteX117" fmla="*/ 114639 w 572779"/>
                  <a:gd name="connsiteY117" fmla="*/ 751 h 606580"/>
                  <a:gd name="connsiteX118" fmla="*/ 457410 w 572779"/>
                  <a:gd name="connsiteY118" fmla="*/ 423 h 606580"/>
                  <a:gd name="connsiteX119" fmla="*/ 391355 w 572779"/>
                  <a:gd name="connsiteY119" fmla="*/ 66356 h 606580"/>
                  <a:gd name="connsiteX120" fmla="*/ 393497 w 572779"/>
                  <a:gd name="connsiteY120" fmla="*/ 83056 h 606580"/>
                  <a:gd name="connsiteX121" fmla="*/ 457468 w 572779"/>
                  <a:gd name="connsiteY121" fmla="*/ 132521 h 606580"/>
                  <a:gd name="connsiteX122" fmla="*/ 457815 w 572779"/>
                  <a:gd name="connsiteY122" fmla="*/ 132521 h 606580"/>
                  <a:gd name="connsiteX123" fmla="*/ 458104 w 572779"/>
                  <a:gd name="connsiteY123" fmla="*/ 132521 h 606580"/>
                  <a:gd name="connsiteX124" fmla="*/ 524159 w 572779"/>
                  <a:gd name="connsiteY124" fmla="*/ 66587 h 606580"/>
                  <a:gd name="connsiteX125" fmla="*/ 522017 w 572779"/>
                  <a:gd name="connsiteY125" fmla="*/ 49887 h 606580"/>
                  <a:gd name="connsiteX126" fmla="*/ 458046 w 572779"/>
                  <a:gd name="connsiteY126" fmla="*/ 423 h 606580"/>
                  <a:gd name="connsiteX127" fmla="*/ 457699 w 572779"/>
                  <a:gd name="connsiteY127" fmla="*/ 423 h 606580"/>
                  <a:gd name="connsiteX128" fmla="*/ 114646 w 572779"/>
                  <a:gd name="connsiteY128" fmla="*/ 423 h 606580"/>
                  <a:gd name="connsiteX129" fmla="*/ 48620 w 572779"/>
                  <a:gd name="connsiteY129" fmla="*/ 66356 h 606580"/>
                  <a:gd name="connsiteX130" fmla="*/ 50761 w 572779"/>
                  <a:gd name="connsiteY130" fmla="*/ 83056 h 606580"/>
                  <a:gd name="connsiteX131" fmla="*/ 114762 w 572779"/>
                  <a:gd name="connsiteY131" fmla="*/ 132521 h 606580"/>
                  <a:gd name="connsiteX132" fmla="*/ 115051 w 572779"/>
                  <a:gd name="connsiteY132" fmla="*/ 132521 h 606580"/>
                  <a:gd name="connsiteX133" fmla="*/ 115340 w 572779"/>
                  <a:gd name="connsiteY133" fmla="*/ 132521 h 606580"/>
                  <a:gd name="connsiteX134" fmla="*/ 181424 w 572779"/>
                  <a:gd name="connsiteY134" fmla="*/ 66587 h 606580"/>
                  <a:gd name="connsiteX135" fmla="*/ 179225 w 572779"/>
                  <a:gd name="connsiteY135" fmla="*/ 49887 h 606580"/>
                  <a:gd name="connsiteX136" fmla="*/ 115282 w 572779"/>
                  <a:gd name="connsiteY136" fmla="*/ 423 h 606580"/>
                  <a:gd name="connsiteX137" fmla="*/ 114993 w 572779"/>
                  <a:gd name="connsiteY137" fmla="*/ 423 h 606580"/>
                  <a:gd name="connsiteX138" fmla="*/ 286036 w 572779"/>
                  <a:gd name="connsiteY138" fmla="*/ 397 h 606580"/>
                  <a:gd name="connsiteX139" fmla="*/ 219952 w 572779"/>
                  <a:gd name="connsiteY139" fmla="*/ 66286 h 606580"/>
                  <a:gd name="connsiteX140" fmla="*/ 222151 w 572779"/>
                  <a:gd name="connsiteY140" fmla="*/ 82990 h 606580"/>
                  <a:gd name="connsiteX141" fmla="*/ 286094 w 572779"/>
                  <a:gd name="connsiteY141" fmla="*/ 132522 h 606580"/>
                  <a:gd name="connsiteX142" fmla="*/ 286383 w 572779"/>
                  <a:gd name="connsiteY142" fmla="*/ 132522 h 606580"/>
                  <a:gd name="connsiteX143" fmla="*/ 286730 w 572779"/>
                  <a:gd name="connsiteY143" fmla="*/ 132522 h 606580"/>
                  <a:gd name="connsiteX144" fmla="*/ 352756 w 572779"/>
                  <a:gd name="connsiteY144" fmla="*/ 66575 h 606580"/>
                  <a:gd name="connsiteX145" fmla="*/ 350615 w 572779"/>
                  <a:gd name="connsiteY145" fmla="*/ 49872 h 606580"/>
                  <a:gd name="connsiteX146" fmla="*/ 286614 w 572779"/>
                  <a:gd name="connsiteY146" fmla="*/ 397 h 606580"/>
                  <a:gd name="connsiteX147" fmla="*/ 286325 w 572779"/>
                  <a:gd name="connsiteY147" fmla="*/ 397 h 606580"/>
                  <a:gd name="connsiteX148" fmla="*/ 457411 w 572779"/>
                  <a:gd name="connsiteY148" fmla="*/ 0 h 606580"/>
                  <a:gd name="connsiteX149" fmla="*/ 458047 w 572779"/>
                  <a:gd name="connsiteY149" fmla="*/ 0 h 606580"/>
                  <a:gd name="connsiteX150" fmla="*/ 522315 w 572779"/>
                  <a:gd name="connsiteY150" fmla="*/ 49741 h 606580"/>
                  <a:gd name="connsiteX151" fmla="*/ 524513 w 572779"/>
                  <a:gd name="connsiteY151" fmla="*/ 66553 h 606580"/>
                  <a:gd name="connsiteX152" fmla="*/ 458105 w 572779"/>
                  <a:gd name="connsiteY152" fmla="*/ 132875 h 606580"/>
                  <a:gd name="connsiteX153" fmla="*/ 457469 w 572779"/>
                  <a:gd name="connsiteY153" fmla="*/ 132875 h 606580"/>
                  <a:gd name="connsiteX154" fmla="*/ 393201 w 572779"/>
                  <a:gd name="connsiteY154" fmla="*/ 83133 h 606580"/>
                  <a:gd name="connsiteX155" fmla="*/ 391003 w 572779"/>
                  <a:gd name="connsiteY155" fmla="*/ 66322 h 606580"/>
                  <a:gd name="connsiteX156" fmla="*/ 457411 w 572779"/>
                  <a:gd name="connsiteY156" fmla="*/ 0 h 606580"/>
                  <a:gd name="connsiteX157" fmla="*/ 285868 w 572779"/>
                  <a:gd name="connsiteY157" fmla="*/ 0 h 606580"/>
                  <a:gd name="connsiteX158" fmla="*/ 286621 w 572779"/>
                  <a:gd name="connsiteY158" fmla="*/ 0 h 606580"/>
                  <a:gd name="connsiteX159" fmla="*/ 350980 w 572779"/>
                  <a:gd name="connsiteY159" fmla="*/ 49741 h 606580"/>
                  <a:gd name="connsiteX160" fmla="*/ 353179 w 572779"/>
                  <a:gd name="connsiteY160" fmla="*/ 66553 h 606580"/>
                  <a:gd name="connsiteX161" fmla="*/ 286736 w 572779"/>
                  <a:gd name="connsiteY161" fmla="*/ 132875 h 606580"/>
                  <a:gd name="connsiteX162" fmla="*/ 286100 w 572779"/>
                  <a:gd name="connsiteY162" fmla="*/ 132875 h 606580"/>
                  <a:gd name="connsiteX163" fmla="*/ 221740 w 572779"/>
                  <a:gd name="connsiteY163" fmla="*/ 83076 h 606580"/>
                  <a:gd name="connsiteX164" fmla="*/ 219599 w 572779"/>
                  <a:gd name="connsiteY164" fmla="*/ 66264 h 606580"/>
                  <a:gd name="connsiteX165" fmla="*/ 285868 w 572779"/>
                  <a:gd name="connsiteY165" fmla="*/ 0 h 606580"/>
                  <a:gd name="connsiteX166" fmla="*/ 114639 w 572779"/>
                  <a:gd name="connsiteY166" fmla="*/ 0 h 606580"/>
                  <a:gd name="connsiteX167" fmla="*/ 115275 w 572779"/>
                  <a:gd name="connsiteY167" fmla="*/ 0 h 606580"/>
                  <a:gd name="connsiteX168" fmla="*/ 179635 w 572779"/>
                  <a:gd name="connsiteY168" fmla="*/ 49741 h 606580"/>
                  <a:gd name="connsiteX169" fmla="*/ 181776 w 572779"/>
                  <a:gd name="connsiteY169" fmla="*/ 66553 h 606580"/>
                  <a:gd name="connsiteX170" fmla="*/ 115333 w 572779"/>
                  <a:gd name="connsiteY170" fmla="*/ 132875 h 606580"/>
                  <a:gd name="connsiteX171" fmla="*/ 114754 w 572779"/>
                  <a:gd name="connsiteY171" fmla="*/ 132875 h 606580"/>
                  <a:gd name="connsiteX172" fmla="*/ 50395 w 572779"/>
                  <a:gd name="connsiteY172" fmla="*/ 83133 h 606580"/>
                  <a:gd name="connsiteX173" fmla="*/ 48196 w 572779"/>
                  <a:gd name="connsiteY173" fmla="*/ 66322 h 606580"/>
                  <a:gd name="connsiteX174" fmla="*/ 114639 w 572779"/>
                  <a:gd name="connsiteY174" fmla="*/ 0 h 606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</a:cxnLst>
                <a:rect l="l" t="t" r="r" b="b"/>
                <a:pathLst>
                  <a:path w="572779" h="606580">
                    <a:moveTo>
                      <a:pt x="435703" y="160183"/>
                    </a:moveTo>
                    <a:lnTo>
                      <a:pt x="479697" y="160183"/>
                    </a:lnTo>
                    <a:cubicBezTo>
                      <a:pt x="479639" y="160241"/>
                      <a:pt x="479639" y="160414"/>
                      <a:pt x="479581" y="160472"/>
                    </a:cubicBezTo>
                    <a:lnTo>
                      <a:pt x="479812" y="160472"/>
                    </a:lnTo>
                    <a:cubicBezTo>
                      <a:pt x="479407" y="161281"/>
                      <a:pt x="478713" y="162726"/>
                      <a:pt x="478713" y="162726"/>
                    </a:cubicBezTo>
                    <a:cubicBezTo>
                      <a:pt x="474834" y="170989"/>
                      <a:pt x="471245" y="178848"/>
                      <a:pt x="469682" y="187227"/>
                    </a:cubicBezTo>
                    <a:lnTo>
                      <a:pt x="474776" y="242470"/>
                    </a:lnTo>
                    <a:lnTo>
                      <a:pt x="494284" y="242470"/>
                    </a:lnTo>
                    <a:lnTo>
                      <a:pt x="510840" y="160183"/>
                    </a:lnTo>
                    <a:lnTo>
                      <a:pt x="527338" y="160183"/>
                    </a:lnTo>
                    <a:cubicBezTo>
                      <a:pt x="552345" y="160183"/>
                      <a:pt x="572663" y="180466"/>
                      <a:pt x="572779" y="205430"/>
                    </a:cubicBezTo>
                    <a:lnTo>
                      <a:pt x="572779" y="337413"/>
                    </a:lnTo>
                    <a:cubicBezTo>
                      <a:pt x="572779" y="362434"/>
                      <a:pt x="552519" y="382717"/>
                      <a:pt x="527396" y="382717"/>
                    </a:cubicBezTo>
                    <a:lnTo>
                      <a:pt x="521607" y="382717"/>
                    </a:lnTo>
                    <a:lnTo>
                      <a:pt x="521607" y="574624"/>
                    </a:lnTo>
                    <a:cubicBezTo>
                      <a:pt x="521607" y="592249"/>
                      <a:pt x="507251" y="606580"/>
                      <a:pt x="489595" y="606580"/>
                    </a:cubicBezTo>
                    <a:cubicBezTo>
                      <a:pt x="473155" y="606580"/>
                      <a:pt x="459552" y="594098"/>
                      <a:pt x="457815" y="578149"/>
                    </a:cubicBezTo>
                    <a:cubicBezTo>
                      <a:pt x="456021" y="594214"/>
                      <a:pt x="442417" y="606580"/>
                      <a:pt x="425978" y="606580"/>
                    </a:cubicBezTo>
                    <a:cubicBezTo>
                      <a:pt x="408322" y="606580"/>
                      <a:pt x="393966" y="592249"/>
                      <a:pt x="393966" y="574624"/>
                    </a:cubicBezTo>
                    <a:lnTo>
                      <a:pt x="393966" y="392541"/>
                    </a:lnTo>
                    <a:cubicBezTo>
                      <a:pt x="411506" y="380521"/>
                      <a:pt x="422967" y="360354"/>
                      <a:pt x="422967" y="337528"/>
                    </a:cubicBezTo>
                    <a:lnTo>
                      <a:pt x="422967" y="242528"/>
                    </a:lnTo>
                    <a:lnTo>
                      <a:pt x="440739" y="242528"/>
                    </a:lnTo>
                    <a:lnTo>
                      <a:pt x="445833" y="186996"/>
                    </a:lnTo>
                    <a:cubicBezTo>
                      <a:pt x="445659" y="186013"/>
                      <a:pt x="445428" y="184973"/>
                      <a:pt x="445196" y="183991"/>
                    </a:cubicBezTo>
                    <a:cubicBezTo>
                      <a:pt x="443459" y="176768"/>
                      <a:pt x="440276" y="169891"/>
                      <a:pt x="436860" y="162726"/>
                    </a:cubicBezTo>
                    <a:cubicBezTo>
                      <a:pt x="436860" y="162726"/>
                      <a:pt x="436166" y="161281"/>
                      <a:pt x="435818" y="160472"/>
                    </a:cubicBezTo>
                    <a:lnTo>
                      <a:pt x="435876" y="160472"/>
                    </a:lnTo>
                    <a:cubicBezTo>
                      <a:pt x="435818" y="160356"/>
                      <a:pt x="435818" y="160241"/>
                      <a:pt x="435703" y="160183"/>
                    </a:cubicBezTo>
                    <a:close/>
                    <a:moveTo>
                      <a:pt x="264349" y="160183"/>
                    </a:moveTo>
                    <a:lnTo>
                      <a:pt x="308327" y="160183"/>
                    </a:lnTo>
                    <a:cubicBezTo>
                      <a:pt x="308269" y="160241"/>
                      <a:pt x="308269" y="160414"/>
                      <a:pt x="308154" y="160472"/>
                    </a:cubicBezTo>
                    <a:lnTo>
                      <a:pt x="308385" y="160472"/>
                    </a:lnTo>
                    <a:cubicBezTo>
                      <a:pt x="308038" y="161281"/>
                      <a:pt x="307344" y="162726"/>
                      <a:pt x="307344" y="162726"/>
                    </a:cubicBezTo>
                    <a:cubicBezTo>
                      <a:pt x="303467" y="170989"/>
                      <a:pt x="299821" y="178848"/>
                      <a:pt x="298316" y="187227"/>
                    </a:cubicBezTo>
                    <a:lnTo>
                      <a:pt x="303409" y="242470"/>
                    </a:lnTo>
                    <a:lnTo>
                      <a:pt x="322910" y="242470"/>
                    </a:lnTo>
                    <a:lnTo>
                      <a:pt x="339401" y="160183"/>
                    </a:lnTo>
                    <a:lnTo>
                      <a:pt x="355951" y="160183"/>
                    </a:lnTo>
                    <a:cubicBezTo>
                      <a:pt x="380949" y="160183"/>
                      <a:pt x="401202" y="180466"/>
                      <a:pt x="401376" y="205430"/>
                    </a:cubicBezTo>
                    <a:lnTo>
                      <a:pt x="401376" y="337413"/>
                    </a:lnTo>
                    <a:cubicBezTo>
                      <a:pt x="401376" y="362434"/>
                      <a:pt x="381065" y="382717"/>
                      <a:pt x="356009" y="382717"/>
                    </a:cubicBezTo>
                    <a:lnTo>
                      <a:pt x="350222" y="382717"/>
                    </a:lnTo>
                    <a:lnTo>
                      <a:pt x="350222" y="574624"/>
                    </a:lnTo>
                    <a:cubicBezTo>
                      <a:pt x="350222" y="592249"/>
                      <a:pt x="335872" y="606580"/>
                      <a:pt x="318222" y="606580"/>
                    </a:cubicBezTo>
                    <a:cubicBezTo>
                      <a:pt x="301788" y="606580"/>
                      <a:pt x="288190" y="594098"/>
                      <a:pt x="286396" y="578149"/>
                    </a:cubicBezTo>
                    <a:cubicBezTo>
                      <a:pt x="284660" y="594214"/>
                      <a:pt x="271062" y="606580"/>
                      <a:pt x="254628" y="606580"/>
                    </a:cubicBezTo>
                    <a:cubicBezTo>
                      <a:pt x="236978" y="606580"/>
                      <a:pt x="222628" y="592249"/>
                      <a:pt x="222628" y="574624"/>
                    </a:cubicBezTo>
                    <a:lnTo>
                      <a:pt x="222628" y="382833"/>
                    </a:lnTo>
                    <a:lnTo>
                      <a:pt x="216841" y="382833"/>
                    </a:lnTo>
                    <a:cubicBezTo>
                      <a:pt x="191727" y="382833"/>
                      <a:pt x="171474" y="362608"/>
                      <a:pt x="171474" y="337528"/>
                    </a:cubicBezTo>
                    <a:lnTo>
                      <a:pt x="171474" y="205545"/>
                    </a:lnTo>
                    <a:cubicBezTo>
                      <a:pt x="171474" y="180524"/>
                      <a:pt x="191727" y="160241"/>
                      <a:pt x="216841" y="160241"/>
                    </a:cubicBezTo>
                    <a:lnTo>
                      <a:pt x="233333" y="160241"/>
                    </a:lnTo>
                    <a:lnTo>
                      <a:pt x="249825" y="242528"/>
                    </a:lnTo>
                    <a:lnTo>
                      <a:pt x="269383" y="242528"/>
                    </a:lnTo>
                    <a:lnTo>
                      <a:pt x="274476" y="186996"/>
                    </a:lnTo>
                    <a:cubicBezTo>
                      <a:pt x="274302" y="186013"/>
                      <a:pt x="274071" y="184973"/>
                      <a:pt x="273839" y="183991"/>
                    </a:cubicBezTo>
                    <a:cubicBezTo>
                      <a:pt x="272045" y="176768"/>
                      <a:pt x="268921" y="169891"/>
                      <a:pt x="265506" y="162726"/>
                    </a:cubicBezTo>
                    <a:cubicBezTo>
                      <a:pt x="265506" y="162726"/>
                      <a:pt x="264812" y="161281"/>
                      <a:pt x="264407" y="160472"/>
                    </a:cubicBezTo>
                    <a:lnTo>
                      <a:pt x="264523" y="160472"/>
                    </a:lnTo>
                    <a:cubicBezTo>
                      <a:pt x="264407" y="160356"/>
                      <a:pt x="264407" y="160241"/>
                      <a:pt x="264349" y="160183"/>
                    </a:cubicBezTo>
                    <a:close/>
                    <a:moveTo>
                      <a:pt x="92987" y="160183"/>
                    </a:moveTo>
                    <a:lnTo>
                      <a:pt x="136964" y="160183"/>
                    </a:lnTo>
                    <a:cubicBezTo>
                      <a:pt x="136848" y="160241"/>
                      <a:pt x="136848" y="160414"/>
                      <a:pt x="136791" y="160472"/>
                    </a:cubicBezTo>
                    <a:lnTo>
                      <a:pt x="137022" y="160472"/>
                    </a:lnTo>
                    <a:cubicBezTo>
                      <a:pt x="136617" y="161281"/>
                      <a:pt x="135923" y="162726"/>
                      <a:pt x="135923" y="162726"/>
                    </a:cubicBezTo>
                    <a:cubicBezTo>
                      <a:pt x="132104" y="170989"/>
                      <a:pt x="128458" y="178848"/>
                      <a:pt x="126896" y="187227"/>
                    </a:cubicBezTo>
                    <a:lnTo>
                      <a:pt x="131988" y="242470"/>
                    </a:lnTo>
                    <a:lnTo>
                      <a:pt x="149752" y="242470"/>
                    </a:lnTo>
                    <a:lnTo>
                      <a:pt x="149752" y="337471"/>
                    </a:lnTo>
                    <a:cubicBezTo>
                      <a:pt x="149752" y="360296"/>
                      <a:pt x="161267" y="380406"/>
                      <a:pt x="178742" y="392483"/>
                    </a:cubicBezTo>
                    <a:lnTo>
                      <a:pt x="178742" y="574624"/>
                    </a:lnTo>
                    <a:cubicBezTo>
                      <a:pt x="178742" y="592249"/>
                      <a:pt x="164392" y="606580"/>
                      <a:pt x="146743" y="606580"/>
                    </a:cubicBezTo>
                    <a:cubicBezTo>
                      <a:pt x="130310" y="606580"/>
                      <a:pt x="116712" y="594098"/>
                      <a:pt x="114976" y="578149"/>
                    </a:cubicBezTo>
                    <a:cubicBezTo>
                      <a:pt x="113182" y="594214"/>
                      <a:pt x="99584" y="606580"/>
                      <a:pt x="83151" y="606580"/>
                    </a:cubicBezTo>
                    <a:cubicBezTo>
                      <a:pt x="65502" y="606580"/>
                      <a:pt x="51152" y="592249"/>
                      <a:pt x="51152" y="574624"/>
                    </a:cubicBezTo>
                    <a:lnTo>
                      <a:pt x="51152" y="382833"/>
                    </a:lnTo>
                    <a:lnTo>
                      <a:pt x="45365" y="382833"/>
                    </a:lnTo>
                    <a:cubicBezTo>
                      <a:pt x="20310" y="382833"/>
                      <a:pt x="0" y="362608"/>
                      <a:pt x="0" y="337528"/>
                    </a:cubicBezTo>
                    <a:lnTo>
                      <a:pt x="0" y="205545"/>
                    </a:lnTo>
                    <a:cubicBezTo>
                      <a:pt x="0" y="180524"/>
                      <a:pt x="20310" y="160241"/>
                      <a:pt x="45365" y="160241"/>
                    </a:cubicBezTo>
                    <a:lnTo>
                      <a:pt x="61972" y="160241"/>
                    </a:lnTo>
                    <a:lnTo>
                      <a:pt x="78464" y="242528"/>
                    </a:lnTo>
                    <a:lnTo>
                      <a:pt x="97964" y="242528"/>
                    </a:lnTo>
                    <a:lnTo>
                      <a:pt x="103056" y="186996"/>
                    </a:lnTo>
                    <a:cubicBezTo>
                      <a:pt x="102940" y="186013"/>
                      <a:pt x="102709" y="184973"/>
                      <a:pt x="102477" y="183991"/>
                    </a:cubicBezTo>
                    <a:cubicBezTo>
                      <a:pt x="100683" y="176768"/>
                      <a:pt x="97501" y="169891"/>
                      <a:pt x="94145" y="162726"/>
                    </a:cubicBezTo>
                    <a:cubicBezTo>
                      <a:pt x="94145" y="162726"/>
                      <a:pt x="93450" y="161281"/>
                      <a:pt x="93045" y="160472"/>
                    </a:cubicBezTo>
                    <a:lnTo>
                      <a:pt x="93103" y="160472"/>
                    </a:lnTo>
                    <a:cubicBezTo>
                      <a:pt x="93045" y="160356"/>
                      <a:pt x="93045" y="160241"/>
                      <a:pt x="92987" y="160183"/>
                    </a:cubicBezTo>
                    <a:close/>
                    <a:moveTo>
                      <a:pt x="457411" y="751"/>
                    </a:moveTo>
                    <a:lnTo>
                      <a:pt x="458047" y="751"/>
                    </a:lnTo>
                    <a:cubicBezTo>
                      <a:pt x="488012" y="751"/>
                      <a:pt x="514158" y="20971"/>
                      <a:pt x="521621" y="49915"/>
                    </a:cubicBezTo>
                    <a:cubicBezTo>
                      <a:pt x="523009" y="55403"/>
                      <a:pt x="523761" y="61007"/>
                      <a:pt x="523761" y="66553"/>
                    </a:cubicBezTo>
                    <a:cubicBezTo>
                      <a:pt x="523761" y="102718"/>
                      <a:pt x="494317" y="132124"/>
                      <a:pt x="458105" y="132124"/>
                    </a:cubicBezTo>
                    <a:lnTo>
                      <a:pt x="457469" y="132124"/>
                    </a:lnTo>
                    <a:cubicBezTo>
                      <a:pt x="427504" y="132124"/>
                      <a:pt x="401358" y="111904"/>
                      <a:pt x="393895" y="82960"/>
                    </a:cubicBezTo>
                    <a:cubicBezTo>
                      <a:pt x="392507" y="77472"/>
                      <a:pt x="391755" y="71868"/>
                      <a:pt x="391755" y="66322"/>
                    </a:cubicBezTo>
                    <a:cubicBezTo>
                      <a:pt x="391755" y="30157"/>
                      <a:pt x="421199" y="751"/>
                      <a:pt x="457411" y="751"/>
                    </a:cubicBezTo>
                    <a:close/>
                    <a:moveTo>
                      <a:pt x="285868" y="751"/>
                    </a:moveTo>
                    <a:lnTo>
                      <a:pt x="286621" y="751"/>
                    </a:lnTo>
                    <a:cubicBezTo>
                      <a:pt x="316601" y="751"/>
                      <a:pt x="342761" y="20971"/>
                      <a:pt x="350227" y="49915"/>
                    </a:cubicBezTo>
                    <a:cubicBezTo>
                      <a:pt x="351674" y="55403"/>
                      <a:pt x="352369" y="61007"/>
                      <a:pt x="352369" y="66553"/>
                    </a:cubicBezTo>
                    <a:cubicBezTo>
                      <a:pt x="352369" y="102718"/>
                      <a:pt x="322909" y="132124"/>
                      <a:pt x="286736" y="132124"/>
                    </a:cubicBezTo>
                    <a:lnTo>
                      <a:pt x="286100" y="132124"/>
                    </a:lnTo>
                    <a:cubicBezTo>
                      <a:pt x="256119" y="132124"/>
                      <a:pt x="229959" y="111846"/>
                      <a:pt x="222493" y="82845"/>
                    </a:cubicBezTo>
                    <a:cubicBezTo>
                      <a:pt x="221046" y="77414"/>
                      <a:pt x="220351" y="71810"/>
                      <a:pt x="220351" y="66264"/>
                    </a:cubicBezTo>
                    <a:cubicBezTo>
                      <a:pt x="220351" y="30157"/>
                      <a:pt x="249753" y="751"/>
                      <a:pt x="285868" y="751"/>
                    </a:cubicBezTo>
                    <a:close/>
                    <a:moveTo>
                      <a:pt x="114639" y="751"/>
                    </a:moveTo>
                    <a:lnTo>
                      <a:pt x="115275" y="751"/>
                    </a:lnTo>
                    <a:cubicBezTo>
                      <a:pt x="145256" y="751"/>
                      <a:pt x="171416" y="20971"/>
                      <a:pt x="178882" y="49915"/>
                    </a:cubicBezTo>
                    <a:cubicBezTo>
                      <a:pt x="180329" y="55403"/>
                      <a:pt x="181024" y="61007"/>
                      <a:pt x="181024" y="66553"/>
                    </a:cubicBezTo>
                    <a:cubicBezTo>
                      <a:pt x="181024" y="102718"/>
                      <a:pt x="151564" y="132124"/>
                      <a:pt x="115333" y="132124"/>
                    </a:cubicBezTo>
                    <a:lnTo>
                      <a:pt x="114754" y="132124"/>
                    </a:lnTo>
                    <a:cubicBezTo>
                      <a:pt x="84774" y="132124"/>
                      <a:pt x="58614" y="111904"/>
                      <a:pt x="51148" y="82960"/>
                    </a:cubicBezTo>
                    <a:cubicBezTo>
                      <a:pt x="49701" y="77472"/>
                      <a:pt x="49006" y="71868"/>
                      <a:pt x="49006" y="66322"/>
                    </a:cubicBezTo>
                    <a:cubicBezTo>
                      <a:pt x="49006" y="30157"/>
                      <a:pt x="78466" y="751"/>
                      <a:pt x="114639" y="751"/>
                    </a:cubicBezTo>
                    <a:close/>
                    <a:moveTo>
                      <a:pt x="457410" y="423"/>
                    </a:moveTo>
                    <a:cubicBezTo>
                      <a:pt x="420880" y="423"/>
                      <a:pt x="391355" y="29894"/>
                      <a:pt x="391355" y="66356"/>
                    </a:cubicBezTo>
                    <a:cubicBezTo>
                      <a:pt x="391355" y="72135"/>
                      <a:pt x="392108" y="77740"/>
                      <a:pt x="393497" y="83056"/>
                    </a:cubicBezTo>
                    <a:cubicBezTo>
                      <a:pt x="400849" y="111487"/>
                      <a:pt x="426669" y="132521"/>
                      <a:pt x="457468" y="132521"/>
                    </a:cubicBezTo>
                    <a:lnTo>
                      <a:pt x="457815" y="132521"/>
                    </a:lnTo>
                    <a:lnTo>
                      <a:pt x="458104" y="132521"/>
                    </a:lnTo>
                    <a:cubicBezTo>
                      <a:pt x="494634" y="132521"/>
                      <a:pt x="524159" y="103050"/>
                      <a:pt x="524159" y="66587"/>
                    </a:cubicBezTo>
                    <a:cubicBezTo>
                      <a:pt x="524159" y="60809"/>
                      <a:pt x="523406" y="55204"/>
                      <a:pt x="522017" y="49887"/>
                    </a:cubicBezTo>
                    <a:cubicBezTo>
                      <a:pt x="514665" y="21457"/>
                      <a:pt x="488845" y="423"/>
                      <a:pt x="458046" y="423"/>
                    </a:cubicBezTo>
                    <a:lnTo>
                      <a:pt x="457699" y="423"/>
                    </a:lnTo>
                    <a:close/>
                    <a:moveTo>
                      <a:pt x="114646" y="423"/>
                    </a:moveTo>
                    <a:cubicBezTo>
                      <a:pt x="78190" y="423"/>
                      <a:pt x="48620" y="29894"/>
                      <a:pt x="48620" y="66356"/>
                    </a:cubicBezTo>
                    <a:cubicBezTo>
                      <a:pt x="48620" y="72135"/>
                      <a:pt x="49372" y="77740"/>
                      <a:pt x="50761" y="83056"/>
                    </a:cubicBezTo>
                    <a:cubicBezTo>
                      <a:pt x="58110" y="111487"/>
                      <a:pt x="83977" y="132521"/>
                      <a:pt x="114762" y="132521"/>
                    </a:cubicBezTo>
                    <a:lnTo>
                      <a:pt x="115051" y="132521"/>
                    </a:lnTo>
                    <a:lnTo>
                      <a:pt x="115340" y="132521"/>
                    </a:lnTo>
                    <a:cubicBezTo>
                      <a:pt x="151854" y="132521"/>
                      <a:pt x="181424" y="103050"/>
                      <a:pt x="181424" y="66587"/>
                    </a:cubicBezTo>
                    <a:cubicBezTo>
                      <a:pt x="181424" y="60809"/>
                      <a:pt x="180614" y="55204"/>
                      <a:pt x="179225" y="49887"/>
                    </a:cubicBezTo>
                    <a:cubicBezTo>
                      <a:pt x="171934" y="21457"/>
                      <a:pt x="146067" y="423"/>
                      <a:pt x="115282" y="423"/>
                    </a:cubicBezTo>
                    <a:lnTo>
                      <a:pt x="114993" y="423"/>
                    </a:lnTo>
                    <a:close/>
                    <a:moveTo>
                      <a:pt x="286036" y="397"/>
                    </a:moveTo>
                    <a:cubicBezTo>
                      <a:pt x="249522" y="282"/>
                      <a:pt x="219952" y="29874"/>
                      <a:pt x="219952" y="66286"/>
                    </a:cubicBezTo>
                    <a:cubicBezTo>
                      <a:pt x="219952" y="72066"/>
                      <a:pt x="220762" y="77672"/>
                      <a:pt x="222151" y="82990"/>
                    </a:cubicBezTo>
                    <a:cubicBezTo>
                      <a:pt x="229442" y="111484"/>
                      <a:pt x="255309" y="132522"/>
                      <a:pt x="286094" y="132522"/>
                    </a:cubicBezTo>
                    <a:lnTo>
                      <a:pt x="286383" y="132522"/>
                    </a:lnTo>
                    <a:lnTo>
                      <a:pt x="286730" y="132522"/>
                    </a:lnTo>
                    <a:cubicBezTo>
                      <a:pt x="323186" y="132522"/>
                      <a:pt x="352756" y="103045"/>
                      <a:pt x="352756" y="66575"/>
                    </a:cubicBezTo>
                    <a:cubicBezTo>
                      <a:pt x="352756" y="60796"/>
                      <a:pt x="352004" y="55189"/>
                      <a:pt x="350615" y="49872"/>
                    </a:cubicBezTo>
                    <a:cubicBezTo>
                      <a:pt x="343266" y="21436"/>
                      <a:pt x="317399" y="397"/>
                      <a:pt x="286614" y="397"/>
                    </a:cubicBezTo>
                    <a:lnTo>
                      <a:pt x="286325" y="397"/>
                    </a:lnTo>
                    <a:close/>
                    <a:moveTo>
                      <a:pt x="457411" y="0"/>
                    </a:moveTo>
                    <a:lnTo>
                      <a:pt x="458047" y="0"/>
                    </a:lnTo>
                    <a:cubicBezTo>
                      <a:pt x="488359" y="0"/>
                      <a:pt x="514795" y="20451"/>
                      <a:pt x="522315" y="49741"/>
                    </a:cubicBezTo>
                    <a:cubicBezTo>
                      <a:pt x="523761" y="55230"/>
                      <a:pt x="524513" y="60891"/>
                      <a:pt x="524513" y="66553"/>
                    </a:cubicBezTo>
                    <a:cubicBezTo>
                      <a:pt x="524513" y="103122"/>
                      <a:pt x="494722" y="132875"/>
                      <a:pt x="458105" y="132875"/>
                    </a:cubicBezTo>
                    <a:lnTo>
                      <a:pt x="457469" y="132875"/>
                    </a:lnTo>
                    <a:cubicBezTo>
                      <a:pt x="427157" y="132875"/>
                      <a:pt x="400721" y="112424"/>
                      <a:pt x="393201" y="83133"/>
                    </a:cubicBezTo>
                    <a:cubicBezTo>
                      <a:pt x="391755" y="77645"/>
                      <a:pt x="391003" y="71983"/>
                      <a:pt x="391003" y="66322"/>
                    </a:cubicBezTo>
                    <a:cubicBezTo>
                      <a:pt x="391003" y="29752"/>
                      <a:pt x="420794" y="0"/>
                      <a:pt x="457411" y="0"/>
                    </a:cubicBezTo>
                    <a:close/>
                    <a:moveTo>
                      <a:pt x="285868" y="0"/>
                    </a:moveTo>
                    <a:lnTo>
                      <a:pt x="286621" y="0"/>
                    </a:lnTo>
                    <a:cubicBezTo>
                      <a:pt x="316948" y="0"/>
                      <a:pt x="343456" y="20451"/>
                      <a:pt x="350980" y="49741"/>
                    </a:cubicBezTo>
                    <a:cubicBezTo>
                      <a:pt x="352427" y="55287"/>
                      <a:pt x="353179" y="60891"/>
                      <a:pt x="353179" y="66553"/>
                    </a:cubicBezTo>
                    <a:cubicBezTo>
                      <a:pt x="353179" y="103122"/>
                      <a:pt x="323372" y="132875"/>
                      <a:pt x="286736" y="132875"/>
                    </a:cubicBezTo>
                    <a:lnTo>
                      <a:pt x="286100" y="132875"/>
                    </a:lnTo>
                    <a:cubicBezTo>
                      <a:pt x="255772" y="132875"/>
                      <a:pt x="229322" y="112366"/>
                      <a:pt x="221740" y="83076"/>
                    </a:cubicBezTo>
                    <a:cubicBezTo>
                      <a:pt x="220294" y="77530"/>
                      <a:pt x="219599" y="71868"/>
                      <a:pt x="219599" y="66264"/>
                    </a:cubicBezTo>
                    <a:cubicBezTo>
                      <a:pt x="219599" y="29695"/>
                      <a:pt x="249348" y="0"/>
                      <a:pt x="285868" y="0"/>
                    </a:cubicBezTo>
                    <a:close/>
                    <a:moveTo>
                      <a:pt x="114639" y="0"/>
                    </a:moveTo>
                    <a:lnTo>
                      <a:pt x="115275" y="0"/>
                    </a:lnTo>
                    <a:cubicBezTo>
                      <a:pt x="145603" y="0"/>
                      <a:pt x="172053" y="20451"/>
                      <a:pt x="179635" y="49741"/>
                    </a:cubicBezTo>
                    <a:cubicBezTo>
                      <a:pt x="181081" y="55230"/>
                      <a:pt x="181776" y="60891"/>
                      <a:pt x="181776" y="66553"/>
                    </a:cubicBezTo>
                    <a:cubicBezTo>
                      <a:pt x="181776" y="103122"/>
                      <a:pt x="151969" y="132875"/>
                      <a:pt x="115333" y="132875"/>
                    </a:cubicBezTo>
                    <a:lnTo>
                      <a:pt x="114754" y="132875"/>
                    </a:lnTo>
                    <a:cubicBezTo>
                      <a:pt x="84427" y="132875"/>
                      <a:pt x="57919" y="112424"/>
                      <a:pt x="50395" y="83133"/>
                    </a:cubicBezTo>
                    <a:cubicBezTo>
                      <a:pt x="48948" y="77645"/>
                      <a:pt x="48196" y="71983"/>
                      <a:pt x="48196" y="66322"/>
                    </a:cubicBezTo>
                    <a:cubicBezTo>
                      <a:pt x="48196" y="29752"/>
                      <a:pt x="78003" y="0"/>
                      <a:pt x="1146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7" name="文本框 6"/>
          <p:cNvSpPr txBox="1"/>
          <p:nvPr/>
        </p:nvSpPr>
        <p:spPr>
          <a:xfrm>
            <a:off x="669925" y="3700780"/>
            <a:ext cx="420052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：让用户输入资源类型的名字，然后本软件开始自动从网页上寻找资源。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：资源名称，如电影名，歌名等。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：这个模块不向用户输出，而是获取到网页返回的字符串，供下一个模块去处理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具体实现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首先获取到用户输入的字符串，然后对此字符串进行简单的错误检查。然后通过多线程的方式，把用户输入的字符串放入各个网站去搜索，搜索之后网页会返回一个字符串，然后将此字符串交给下一个模块去处理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16470" y="3700780"/>
            <a:ext cx="420370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功能</a:t>
            </a:r>
            <a:r>
              <a:rPr lang="zh-CN" altLang="en-US" sz="1400"/>
              <a:t>：处理从不同网页传回的字符串，提取出资源的关键信息，包括点播和下载链接。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输入</a:t>
            </a:r>
            <a:r>
              <a:rPr lang="zh-CN" altLang="en-US" sz="1400"/>
              <a:t>：这个模块为内部的核心模块，是对上一个模块传过来的字符串进行处理，所以他的输入接口就是网页返回的内容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输出</a:t>
            </a:r>
            <a:r>
              <a:rPr lang="zh-CN" altLang="en-US" sz="1400"/>
              <a:t>：把资源的详细信息传给UI。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具体实现</a:t>
            </a:r>
            <a:r>
              <a:rPr lang="zh-CN" altLang="en-US" sz="1400"/>
              <a:t>：不同网站的排版不同，所以要不同的正则表达式去处理，这里就需要辨别得到的字符串是从哪个网站得到的，然后用相应的正则表达式去截取到资源的关键信息。最后传给UI，进而展示给用户。</a:t>
            </a:r>
            <a:endParaRPr lang="zh-CN" altLang="en-US" sz="1400"/>
          </a:p>
        </p:txBody>
      </p:sp>
      <p:grpSp>
        <p:nvGrpSpPr>
          <p:cNvPr id="15" name="88ec17da-72f2-4934-aeb1-643ee59dd7a8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033010" y="4147185"/>
            <a:ext cx="1925320" cy="1700530"/>
            <a:chOff x="3290888" y="950913"/>
            <a:chExt cx="5611813" cy="4956175"/>
          </a:xfrm>
        </p:grpSpPr>
        <p:sp>
          <p:nvSpPr>
            <p:cNvPr id="202" name="ïṥľíḋé"/>
            <p:cNvSpPr/>
            <p:nvPr/>
          </p:nvSpPr>
          <p:spPr bwMode="auto">
            <a:xfrm>
              <a:off x="3810001" y="950913"/>
              <a:ext cx="4795838" cy="478948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3" name="îSļïḑé"/>
            <p:cNvSpPr/>
            <p:nvPr/>
          </p:nvSpPr>
          <p:spPr bwMode="auto">
            <a:xfrm>
              <a:off x="4500563" y="4718051"/>
              <a:ext cx="644525" cy="855663"/>
            </a:xfrm>
            <a:custGeom>
              <a:avLst/>
              <a:gdLst>
                <a:gd name="T0" fmla="*/ 91 w 377"/>
                <a:gd name="T1" fmla="*/ 187 h 501"/>
                <a:gd name="T2" fmla="*/ 25 w 377"/>
                <a:gd name="T3" fmla="*/ 501 h 501"/>
                <a:gd name="T4" fmla="*/ 286 w 377"/>
                <a:gd name="T5" fmla="*/ 314 h 501"/>
                <a:gd name="T6" fmla="*/ 352 w 377"/>
                <a:gd name="T7" fmla="*/ 0 h 501"/>
                <a:gd name="T8" fmla="*/ 91 w 377"/>
                <a:gd name="T9" fmla="*/ 18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501">
                  <a:moveTo>
                    <a:pt x="91" y="187"/>
                  </a:moveTo>
                  <a:cubicBezTo>
                    <a:pt x="0" y="325"/>
                    <a:pt x="25" y="501"/>
                    <a:pt x="25" y="501"/>
                  </a:cubicBezTo>
                  <a:cubicBezTo>
                    <a:pt x="25" y="501"/>
                    <a:pt x="196" y="453"/>
                    <a:pt x="286" y="314"/>
                  </a:cubicBezTo>
                  <a:cubicBezTo>
                    <a:pt x="377" y="176"/>
                    <a:pt x="352" y="0"/>
                    <a:pt x="352" y="0"/>
                  </a:cubicBezTo>
                  <a:cubicBezTo>
                    <a:pt x="352" y="0"/>
                    <a:pt x="181" y="48"/>
                    <a:pt x="91" y="187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4" name="íṡ1ïḑé"/>
            <p:cNvSpPr/>
            <p:nvPr/>
          </p:nvSpPr>
          <p:spPr bwMode="auto">
            <a:xfrm>
              <a:off x="3881438" y="4784726"/>
              <a:ext cx="661988" cy="785813"/>
            </a:xfrm>
            <a:custGeom>
              <a:avLst/>
              <a:gdLst>
                <a:gd name="T0" fmla="*/ 387 w 387"/>
                <a:gd name="T1" fmla="*/ 460 h 460"/>
                <a:gd name="T2" fmla="*/ 380 w 387"/>
                <a:gd name="T3" fmla="*/ 459 h 460"/>
                <a:gd name="T4" fmla="*/ 367 w 387"/>
                <a:gd name="T5" fmla="*/ 456 h 460"/>
                <a:gd name="T6" fmla="*/ 106 w 387"/>
                <a:gd name="T7" fmla="*/ 305 h 460"/>
                <a:gd name="T8" fmla="*/ 5 w 387"/>
                <a:gd name="T9" fmla="*/ 0 h 460"/>
                <a:gd name="T10" fmla="*/ 272 w 387"/>
                <a:gd name="T11" fmla="*/ 140 h 460"/>
                <a:gd name="T12" fmla="*/ 286 w 387"/>
                <a:gd name="T13" fmla="*/ 155 h 460"/>
                <a:gd name="T14" fmla="*/ 387 w 387"/>
                <a:gd name="T15" fmla="*/ 452 h 460"/>
                <a:gd name="T16" fmla="*/ 387 w 387"/>
                <a:gd name="T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7" h="460">
                  <a:moveTo>
                    <a:pt x="387" y="460"/>
                  </a:moveTo>
                  <a:cubicBezTo>
                    <a:pt x="387" y="460"/>
                    <a:pt x="384" y="460"/>
                    <a:pt x="380" y="459"/>
                  </a:cubicBezTo>
                  <a:cubicBezTo>
                    <a:pt x="377" y="459"/>
                    <a:pt x="373" y="458"/>
                    <a:pt x="367" y="456"/>
                  </a:cubicBezTo>
                  <a:cubicBezTo>
                    <a:pt x="319" y="445"/>
                    <a:pt x="190" y="406"/>
                    <a:pt x="106" y="305"/>
                  </a:cubicBezTo>
                  <a:cubicBezTo>
                    <a:pt x="0" y="177"/>
                    <a:pt x="5" y="0"/>
                    <a:pt x="5" y="0"/>
                  </a:cubicBezTo>
                  <a:cubicBezTo>
                    <a:pt x="5" y="0"/>
                    <a:pt x="166" y="26"/>
                    <a:pt x="272" y="140"/>
                  </a:cubicBezTo>
                  <a:cubicBezTo>
                    <a:pt x="277" y="145"/>
                    <a:pt x="281" y="150"/>
                    <a:pt x="286" y="155"/>
                  </a:cubicBezTo>
                  <a:cubicBezTo>
                    <a:pt x="377" y="266"/>
                    <a:pt x="386" y="415"/>
                    <a:pt x="387" y="452"/>
                  </a:cubicBezTo>
                  <a:cubicBezTo>
                    <a:pt x="387" y="457"/>
                    <a:pt x="387" y="460"/>
                    <a:pt x="387" y="460"/>
                  </a:cubicBezTo>
                </a:path>
              </a:pathLst>
            </a:custGeom>
            <a:solidFill>
              <a:srgbClr val="FFC1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5" name="î$ļidê"/>
            <p:cNvSpPr/>
            <p:nvPr/>
          </p:nvSpPr>
          <p:spPr bwMode="auto">
            <a:xfrm>
              <a:off x="3971926" y="4710113"/>
              <a:ext cx="582613" cy="873125"/>
            </a:xfrm>
            <a:custGeom>
              <a:avLst/>
              <a:gdLst>
                <a:gd name="T0" fmla="*/ 269 w 341"/>
                <a:gd name="T1" fmla="*/ 192 h 511"/>
                <a:gd name="T2" fmla="*/ 265 w 341"/>
                <a:gd name="T3" fmla="*/ 194 h 511"/>
                <a:gd name="T4" fmla="*/ 333 w 341"/>
                <a:gd name="T5" fmla="*/ 449 h 511"/>
                <a:gd name="T6" fmla="*/ 332 w 341"/>
                <a:gd name="T7" fmla="*/ 490 h 511"/>
                <a:gd name="T8" fmla="*/ 331 w 341"/>
                <a:gd name="T9" fmla="*/ 502 h 511"/>
                <a:gd name="T10" fmla="*/ 330 w 341"/>
                <a:gd name="T11" fmla="*/ 504 h 511"/>
                <a:gd name="T12" fmla="*/ 330 w 341"/>
                <a:gd name="T13" fmla="*/ 505 h 511"/>
                <a:gd name="T14" fmla="*/ 334 w 341"/>
                <a:gd name="T15" fmla="*/ 506 h 511"/>
                <a:gd name="T16" fmla="*/ 335 w 341"/>
                <a:gd name="T17" fmla="*/ 502 h 511"/>
                <a:gd name="T18" fmla="*/ 335 w 341"/>
                <a:gd name="T19" fmla="*/ 502 h 511"/>
                <a:gd name="T20" fmla="*/ 234 w 341"/>
                <a:gd name="T21" fmla="*/ 458 h 511"/>
                <a:gd name="T22" fmla="*/ 76 w 341"/>
                <a:gd name="T23" fmla="*/ 317 h 511"/>
                <a:gd name="T24" fmla="*/ 8 w 341"/>
                <a:gd name="T25" fmla="*/ 61 h 511"/>
                <a:gd name="T26" fmla="*/ 10 w 341"/>
                <a:gd name="T27" fmla="*/ 20 h 511"/>
                <a:gd name="T28" fmla="*/ 11 w 341"/>
                <a:gd name="T29" fmla="*/ 9 h 511"/>
                <a:gd name="T30" fmla="*/ 11 w 341"/>
                <a:gd name="T31" fmla="*/ 6 h 511"/>
                <a:gd name="T32" fmla="*/ 11 w 341"/>
                <a:gd name="T33" fmla="*/ 5 h 511"/>
                <a:gd name="T34" fmla="*/ 7 w 341"/>
                <a:gd name="T35" fmla="*/ 5 h 511"/>
                <a:gd name="T36" fmla="*/ 6 w 341"/>
                <a:gd name="T37" fmla="*/ 9 h 511"/>
                <a:gd name="T38" fmla="*/ 7 w 341"/>
                <a:gd name="T39" fmla="*/ 9 h 511"/>
                <a:gd name="T40" fmla="*/ 107 w 341"/>
                <a:gd name="T41" fmla="*/ 53 h 511"/>
                <a:gd name="T42" fmla="*/ 265 w 341"/>
                <a:gd name="T43" fmla="*/ 194 h 511"/>
                <a:gd name="T44" fmla="*/ 269 w 341"/>
                <a:gd name="T45" fmla="*/ 192 h 511"/>
                <a:gd name="T46" fmla="*/ 272 w 341"/>
                <a:gd name="T47" fmla="*/ 189 h 511"/>
                <a:gd name="T48" fmla="*/ 106 w 341"/>
                <a:gd name="T49" fmla="*/ 43 h 511"/>
                <a:gd name="T50" fmla="*/ 8 w 341"/>
                <a:gd name="T51" fmla="*/ 1 h 511"/>
                <a:gd name="T52" fmla="*/ 4 w 341"/>
                <a:gd name="T53" fmla="*/ 0 h 511"/>
                <a:gd name="T54" fmla="*/ 3 w 341"/>
                <a:gd name="T55" fmla="*/ 4 h 511"/>
                <a:gd name="T56" fmla="*/ 0 w 341"/>
                <a:gd name="T57" fmla="*/ 61 h 511"/>
                <a:gd name="T58" fmla="*/ 69 w 341"/>
                <a:gd name="T59" fmla="*/ 321 h 511"/>
                <a:gd name="T60" fmla="*/ 235 w 341"/>
                <a:gd name="T61" fmla="*/ 468 h 511"/>
                <a:gd name="T62" fmla="*/ 333 w 341"/>
                <a:gd name="T63" fmla="*/ 510 h 511"/>
                <a:gd name="T64" fmla="*/ 337 w 341"/>
                <a:gd name="T65" fmla="*/ 511 h 511"/>
                <a:gd name="T66" fmla="*/ 338 w 341"/>
                <a:gd name="T67" fmla="*/ 507 h 511"/>
                <a:gd name="T68" fmla="*/ 341 w 341"/>
                <a:gd name="T69" fmla="*/ 449 h 511"/>
                <a:gd name="T70" fmla="*/ 272 w 341"/>
                <a:gd name="T71" fmla="*/ 189 h 511"/>
                <a:gd name="T72" fmla="*/ 269 w 341"/>
                <a:gd name="T73" fmla="*/ 192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1" h="511">
                  <a:moveTo>
                    <a:pt x="269" y="192"/>
                  </a:moveTo>
                  <a:cubicBezTo>
                    <a:pt x="265" y="194"/>
                    <a:pt x="265" y="194"/>
                    <a:pt x="265" y="194"/>
                  </a:cubicBezTo>
                  <a:cubicBezTo>
                    <a:pt x="323" y="282"/>
                    <a:pt x="333" y="386"/>
                    <a:pt x="333" y="449"/>
                  </a:cubicBezTo>
                  <a:cubicBezTo>
                    <a:pt x="333" y="466"/>
                    <a:pt x="332" y="481"/>
                    <a:pt x="332" y="490"/>
                  </a:cubicBezTo>
                  <a:cubicBezTo>
                    <a:pt x="331" y="495"/>
                    <a:pt x="331" y="499"/>
                    <a:pt x="331" y="502"/>
                  </a:cubicBezTo>
                  <a:cubicBezTo>
                    <a:pt x="331" y="503"/>
                    <a:pt x="330" y="504"/>
                    <a:pt x="330" y="504"/>
                  </a:cubicBezTo>
                  <a:cubicBezTo>
                    <a:pt x="330" y="505"/>
                    <a:pt x="330" y="505"/>
                    <a:pt x="330" y="505"/>
                  </a:cubicBezTo>
                  <a:cubicBezTo>
                    <a:pt x="334" y="506"/>
                    <a:pt x="334" y="506"/>
                    <a:pt x="334" y="506"/>
                  </a:cubicBezTo>
                  <a:cubicBezTo>
                    <a:pt x="335" y="502"/>
                    <a:pt x="335" y="502"/>
                    <a:pt x="335" y="502"/>
                  </a:cubicBezTo>
                  <a:cubicBezTo>
                    <a:pt x="335" y="502"/>
                    <a:pt x="335" y="502"/>
                    <a:pt x="335" y="502"/>
                  </a:cubicBezTo>
                  <a:cubicBezTo>
                    <a:pt x="330" y="501"/>
                    <a:pt x="287" y="488"/>
                    <a:pt x="234" y="458"/>
                  </a:cubicBezTo>
                  <a:cubicBezTo>
                    <a:pt x="182" y="429"/>
                    <a:pt x="119" y="383"/>
                    <a:pt x="76" y="317"/>
                  </a:cubicBezTo>
                  <a:cubicBezTo>
                    <a:pt x="18" y="229"/>
                    <a:pt x="8" y="124"/>
                    <a:pt x="8" y="61"/>
                  </a:cubicBezTo>
                  <a:cubicBezTo>
                    <a:pt x="8" y="44"/>
                    <a:pt x="9" y="30"/>
                    <a:pt x="10" y="20"/>
                  </a:cubicBezTo>
                  <a:cubicBezTo>
                    <a:pt x="10" y="16"/>
                    <a:pt x="10" y="12"/>
                    <a:pt x="11" y="9"/>
                  </a:cubicBezTo>
                  <a:cubicBezTo>
                    <a:pt x="11" y="8"/>
                    <a:pt x="11" y="7"/>
                    <a:pt x="11" y="6"/>
                  </a:cubicBezTo>
                  <a:cubicBezTo>
                    <a:pt x="11" y="6"/>
                    <a:pt x="11" y="5"/>
                    <a:pt x="11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2" y="10"/>
                    <a:pt x="55" y="23"/>
                    <a:pt x="107" y="53"/>
                  </a:cubicBezTo>
                  <a:cubicBezTo>
                    <a:pt x="160" y="82"/>
                    <a:pt x="222" y="127"/>
                    <a:pt x="265" y="194"/>
                  </a:cubicBezTo>
                  <a:cubicBezTo>
                    <a:pt x="269" y="192"/>
                    <a:pt x="269" y="192"/>
                    <a:pt x="269" y="192"/>
                  </a:cubicBezTo>
                  <a:cubicBezTo>
                    <a:pt x="272" y="189"/>
                    <a:pt x="272" y="189"/>
                    <a:pt x="272" y="189"/>
                  </a:cubicBezTo>
                  <a:cubicBezTo>
                    <a:pt x="226" y="119"/>
                    <a:pt x="160" y="72"/>
                    <a:pt x="106" y="43"/>
                  </a:cubicBezTo>
                  <a:cubicBezTo>
                    <a:pt x="52" y="13"/>
                    <a:pt x="9" y="1"/>
                    <a:pt x="8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0" y="27"/>
                    <a:pt x="0" y="61"/>
                  </a:cubicBezTo>
                  <a:cubicBezTo>
                    <a:pt x="0" y="125"/>
                    <a:pt x="10" y="231"/>
                    <a:pt x="69" y="321"/>
                  </a:cubicBezTo>
                  <a:cubicBezTo>
                    <a:pt x="115" y="391"/>
                    <a:pt x="181" y="438"/>
                    <a:pt x="235" y="468"/>
                  </a:cubicBezTo>
                  <a:cubicBezTo>
                    <a:pt x="290" y="498"/>
                    <a:pt x="333" y="510"/>
                    <a:pt x="333" y="510"/>
                  </a:cubicBezTo>
                  <a:cubicBezTo>
                    <a:pt x="337" y="511"/>
                    <a:pt x="337" y="511"/>
                    <a:pt x="337" y="511"/>
                  </a:cubicBezTo>
                  <a:cubicBezTo>
                    <a:pt x="338" y="507"/>
                    <a:pt x="338" y="507"/>
                    <a:pt x="338" y="507"/>
                  </a:cubicBezTo>
                  <a:cubicBezTo>
                    <a:pt x="338" y="506"/>
                    <a:pt x="341" y="484"/>
                    <a:pt x="341" y="449"/>
                  </a:cubicBezTo>
                  <a:cubicBezTo>
                    <a:pt x="341" y="386"/>
                    <a:pt x="331" y="280"/>
                    <a:pt x="272" y="189"/>
                  </a:cubicBezTo>
                  <a:cubicBezTo>
                    <a:pt x="269" y="192"/>
                    <a:pt x="269" y="192"/>
                    <a:pt x="269" y="192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6" name="îšḻïḑê"/>
            <p:cNvSpPr/>
            <p:nvPr/>
          </p:nvSpPr>
          <p:spPr bwMode="auto">
            <a:xfrm>
              <a:off x="4337051" y="5024438"/>
              <a:ext cx="201613" cy="468313"/>
            </a:xfrm>
            <a:custGeom>
              <a:avLst/>
              <a:gdLst>
                <a:gd name="T0" fmla="*/ 6 w 118"/>
                <a:gd name="T1" fmla="*/ 0 h 274"/>
                <a:gd name="T2" fmla="*/ 5 w 118"/>
                <a:gd name="T3" fmla="*/ 22 h 274"/>
                <a:gd name="T4" fmla="*/ 74 w 118"/>
                <a:gd name="T5" fmla="*/ 274 h 274"/>
                <a:gd name="T6" fmla="*/ 118 w 118"/>
                <a:gd name="T7" fmla="*/ 272 h 274"/>
                <a:gd name="T8" fmla="*/ 118 w 118"/>
                <a:gd name="T9" fmla="*/ 271 h 274"/>
                <a:gd name="T10" fmla="*/ 20 w 118"/>
                <a:gd name="T11" fmla="*/ 15 h 274"/>
                <a:gd name="T12" fmla="*/ 18 w 118"/>
                <a:gd name="T13" fmla="*/ 14 h 274"/>
                <a:gd name="T14" fmla="*/ 6 w 118"/>
                <a:gd name="T15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274">
                  <a:moveTo>
                    <a:pt x="6" y="0"/>
                  </a:moveTo>
                  <a:cubicBezTo>
                    <a:pt x="5" y="7"/>
                    <a:pt x="5" y="15"/>
                    <a:pt x="5" y="22"/>
                  </a:cubicBezTo>
                  <a:cubicBezTo>
                    <a:pt x="0" y="126"/>
                    <a:pt x="42" y="219"/>
                    <a:pt x="74" y="274"/>
                  </a:cubicBezTo>
                  <a:cubicBezTo>
                    <a:pt x="89" y="273"/>
                    <a:pt x="103" y="273"/>
                    <a:pt x="118" y="272"/>
                  </a:cubicBezTo>
                  <a:cubicBezTo>
                    <a:pt x="118" y="272"/>
                    <a:pt x="118" y="271"/>
                    <a:pt x="118" y="271"/>
                  </a:cubicBezTo>
                  <a:cubicBezTo>
                    <a:pt x="112" y="209"/>
                    <a:pt x="91" y="101"/>
                    <a:pt x="20" y="15"/>
                  </a:cubicBezTo>
                  <a:cubicBezTo>
                    <a:pt x="19" y="15"/>
                    <a:pt x="19" y="14"/>
                    <a:pt x="18" y="14"/>
                  </a:cubicBezTo>
                  <a:cubicBezTo>
                    <a:pt x="14" y="9"/>
                    <a:pt x="10" y="5"/>
                    <a:pt x="6" y="0"/>
                  </a:cubicBezTo>
                </a:path>
              </a:pathLst>
            </a:custGeom>
            <a:solidFill>
              <a:srgbClr val="E5AD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7" name="íşliḋé"/>
            <p:cNvSpPr/>
            <p:nvPr/>
          </p:nvSpPr>
          <p:spPr bwMode="auto">
            <a:xfrm>
              <a:off x="4360863" y="4559301"/>
              <a:ext cx="423863" cy="1022350"/>
            </a:xfrm>
            <a:custGeom>
              <a:avLst/>
              <a:gdLst>
                <a:gd name="T0" fmla="*/ 240 w 248"/>
                <a:gd name="T1" fmla="*/ 304 h 598"/>
                <a:gd name="T2" fmla="*/ 111 w 248"/>
                <a:gd name="T3" fmla="*/ 598 h 598"/>
                <a:gd name="T4" fmla="*/ 7 w 248"/>
                <a:gd name="T5" fmla="*/ 294 h 598"/>
                <a:gd name="T6" fmla="*/ 137 w 248"/>
                <a:gd name="T7" fmla="*/ 0 h 598"/>
                <a:gd name="T8" fmla="*/ 240 w 248"/>
                <a:gd name="T9" fmla="*/ 30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598">
                  <a:moveTo>
                    <a:pt x="240" y="304"/>
                  </a:moveTo>
                  <a:cubicBezTo>
                    <a:pt x="233" y="469"/>
                    <a:pt x="111" y="598"/>
                    <a:pt x="111" y="598"/>
                  </a:cubicBezTo>
                  <a:cubicBezTo>
                    <a:pt x="111" y="598"/>
                    <a:pt x="0" y="459"/>
                    <a:pt x="7" y="294"/>
                  </a:cubicBezTo>
                  <a:cubicBezTo>
                    <a:pt x="14" y="129"/>
                    <a:pt x="137" y="0"/>
                    <a:pt x="137" y="0"/>
                  </a:cubicBezTo>
                  <a:cubicBezTo>
                    <a:pt x="137" y="0"/>
                    <a:pt x="248" y="139"/>
                    <a:pt x="240" y="304"/>
                  </a:cubicBezTo>
                  <a:close/>
                </a:path>
              </a:pathLst>
            </a:custGeom>
            <a:solidFill>
              <a:srgbClr val="FFC1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8" name="ísľidé"/>
            <p:cNvSpPr/>
            <p:nvPr/>
          </p:nvSpPr>
          <p:spPr bwMode="auto">
            <a:xfrm flipV="1">
              <a:off x="4549776" y="4570413"/>
              <a:ext cx="46038" cy="1001713"/>
            </a:xfrm>
            <a:prstGeom prst="line">
              <a:avLst/>
            </a:prstGeom>
            <a:noFill/>
            <a:ln w="14288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9" name="íślídé"/>
            <p:cNvSpPr/>
            <p:nvPr/>
          </p:nvSpPr>
          <p:spPr bwMode="auto">
            <a:xfrm>
              <a:off x="3290888" y="5449888"/>
              <a:ext cx="5611813" cy="4572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0" name="iŝlîďe"/>
            <p:cNvSpPr/>
            <p:nvPr/>
          </p:nvSpPr>
          <p:spPr bwMode="auto">
            <a:xfrm>
              <a:off x="6021388" y="2882901"/>
              <a:ext cx="1376363" cy="1679575"/>
            </a:xfrm>
            <a:custGeom>
              <a:avLst/>
              <a:gdLst>
                <a:gd name="T0" fmla="*/ 305 w 804"/>
                <a:gd name="T1" fmla="*/ 30 h 983"/>
                <a:gd name="T2" fmla="*/ 218 w 804"/>
                <a:gd name="T3" fmla="*/ 118 h 983"/>
                <a:gd name="T4" fmla="*/ 214 w 804"/>
                <a:gd name="T5" fmla="*/ 178 h 983"/>
                <a:gd name="T6" fmla="*/ 137 w 804"/>
                <a:gd name="T7" fmla="*/ 291 h 983"/>
                <a:gd name="T8" fmla="*/ 67 w 804"/>
                <a:gd name="T9" fmla="*/ 408 h 983"/>
                <a:gd name="T10" fmla="*/ 95 w 804"/>
                <a:gd name="T11" fmla="*/ 556 h 983"/>
                <a:gd name="T12" fmla="*/ 10 w 804"/>
                <a:gd name="T13" fmla="*/ 710 h 983"/>
                <a:gd name="T14" fmla="*/ 33 w 804"/>
                <a:gd name="T15" fmla="*/ 823 h 983"/>
                <a:gd name="T16" fmla="*/ 211 w 804"/>
                <a:gd name="T17" fmla="*/ 954 h 983"/>
                <a:gd name="T18" fmla="*/ 433 w 804"/>
                <a:gd name="T19" fmla="*/ 983 h 983"/>
                <a:gd name="T20" fmla="*/ 693 w 804"/>
                <a:gd name="T21" fmla="*/ 915 h 983"/>
                <a:gd name="T22" fmla="*/ 762 w 804"/>
                <a:gd name="T23" fmla="*/ 780 h 983"/>
                <a:gd name="T24" fmla="*/ 759 w 804"/>
                <a:gd name="T25" fmla="*/ 571 h 983"/>
                <a:gd name="T26" fmla="*/ 799 w 804"/>
                <a:gd name="T27" fmla="*/ 446 h 983"/>
                <a:gd name="T28" fmla="*/ 731 w 804"/>
                <a:gd name="T29" fmla="*/ 338 h 983"/>
                <a:gd name="T30" fmla="*/ 678 w 804"/>
                <a:gd name="T31" fmla="*/ 229 h 983"/>
                <a:gd name="T32" fmla="*/ 629 w 804"/>
                <a:gd name="T33" fmla="*/ 100 h 983"/>
                <a:gd name="T34" fmla="*/ 588 w 804"/>
                <a:gd name="T35" fmla="*/ 31 h 983"/>
                <a:gd name="T36" fmla="*/ 436 w 804"/>
                <a:gd name="T37" fmla="*/ 13 h 983"/>
                <a:gd name="T38" fmla="*/ 305 w 804"/>
                <a:gd name="T39" fmla="*/ 3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04" h="983">
                  <a:moveTo>
                    <a:pt x="305" y="30"/>
                  </a:moveTo>
                  <a:cubicBezTo>
                    <a:pt x="264" y="44"/>
                    <a:pt x="227" y="76"/>
                    <a:pt x="218" y="118"/>
                  </a:cubicBezTo>
                  <a:cubicBezTo>
                    <a:pt x="214" y="138"/>
                    <a:pt x="217" y="158"/>
                    <a:pt x="214" y="178"/>
                  </a:cubicBezTo>
                  <a:cubicBezTo>
                    <a:pt x="206" y="224"/>
                    <a:pt x="170" y="259"/>
                    <a:pt x="137" y="291"/>
                  </a:cubicBezTo>
                  <a:cubicBezTo>
                    <a:pt x="104" y="324"/>
                    <a:pt x="70" y="361"/>
                    <a:pt x="67" y="408"/>
                  </a:cubicBezTo>
                  <a:cubicBezTo>
                    <a:pt x="65" y="459"/>
                    <a:pt x="101" y="506"/>
                    <a:pt x="95" y="556"/>
                  </a:cubicBezTo>
                  <a:cubicBezTo>
                    <a:pt x="88" y="615"/>
                    <a:pt x="26" y="653"/>
                    <a:pt x="10" y="710"/>
                  </a:cubicBezTo>
                  <a:cubicBezTo>
                    <a:pt x="0" y="748"/>
                    <a:pt x="13" y="789"/>
                    <a:pt x="33" y="823"/>
                  </a:cubicBezTo>
                  <a:cubicBezTo>
                    <a:pt x="72" y="887"/>
                    <a:pt x="140" y="930"/>
                    <a:pt x="211" y="954"/>
                  </a:cubicBezTo>
                  <a:cubicBezTo>
                    <a:pt x="282" y="977"/>
                    <a:pt x="358" y="982"/>
                    <a:pt x="433" y="983"/>
                  </a:cubicBezTo>
                  <a:cubicBezTo>
                    <a:pt x="525" y="983"/>
                    <a:pt x="624" y="976"/>
                    <a:pt x="693" y="915"/>
                  </a:cubicBezTo>
                  <a:cubicBezTo>
                    <a:pt x="732" y="880"/>
                    <a:pt x="757" y="832"/>
                    <a:pt x="762" y="780"/>
                  </a:cubicBezTo>
                  <a:cubicBezTo>
                    <a:pt x="768" y="710"/>
                    <a:pt x="739" y="638"/>
                    <a:pt x="759" y="571"/>
                  </a:cubicBezTo>
                  <a:cubicBezTo>
                    <a:pt x="772" y="528"/>
                    <a:pt x="804" y="490"/>
                    <a:pt x="799" y="446"/>
                  </a:cubicBezTo>
                  <a:cubicBezTo>
                    <a:pt x="794" y="403"/>
                    <a:pt x="757" y="372"/>
                    <a:pt x="731" y="338"/>
                  </a:cubicBezTo>
                  <a:cubicBezTo>
                    <a:pt x="707" y="305"/>
                    <a:pt x="693" y="267"/>
                    <a:pt x="678" y="229"/>
                  </a:cubicBezTo>
                  <a:cubicBezTo>
                    <a:pt x="629" y="100"/>
                    <a:pt x="629" y="100"/>
                    <a:pt x="629" y="100"/>
                  </a:cubicBezTo>
                  <a:cubicBezTo>
                    <a:pt x="620" y="75"/>
                    <a:pt x="609" y="48"/>
                    <a:pt x="588" y="31"/>
                  </a:cubicBezTo>
                  <a:cubicBezTo>
                    <a:pt x="548" y="0"/>
                    <a:pt x="483" y="6"/>
                    <a:pt x="436" y="13"/>
                  </a:cubicBezTo>
                  <a:cubicBezTo>
                    <a:pt x="393" y="19"/>
                    <a:pt x="346" y="16"/>
                    <a:pt x="305" y="30"/>
                  </a:cubicBezTo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1" name="îṣľíḓè"/>
            <p:cNvSpPr/>
            <p:nvPr/>
          </p:nvSpPr>
          <p:spPr bwMode="auto">
            <a:xfrm>
              <a:off x="6048376" y="3530601"/>
              <a:ext cx="1104900" cy="666750"/>
            </a:xfrm>
            <a:custGeom>
              <a:avLst/>
              <a:gdLst>
                <a:gd name="T0" fmla="*/ 304 w 645"/>
                <a:gd name="T1" fmla="*/ 27 h 390"/>
                <a:gd name="T2" fmla="*/ 163 w 645"/>
                <a:gd name="T3" fmla="*/ 179 h 390"/>
                <a:gd name="T4" fmla="*/ 179 w 645"/>
                <a:gd name="T5" fmla="*/ 347 h 390"/>
                <a:gd name="T6" fmla="*/ 369 w 645"/>
                <a:gd name="T7" fmla="*/ 390 h 390"/>
                <a:gd name="T8" fmla="*/ 586 w 645"/>
                <a:gd name="T9" fmla="*/ 330 h 390"/>
                <a:gd name="T10" fmla="*/ 635 w 645"/>
                <a:gd name="T11" fmla="*/ 173 h 390"/>
                <a:gd name="T12" fmla="*/ 607 w 645"/>
                <a:gd name="T13" fmla="*/ 141 h 390"/>
                <a:gd name="T14" fmla="*/ 483 w 645"/>
                <a:gd name="T15" fmla="*/ 59 h 390"/>
                <a:gd name="T16" fmla="*/ 304 w 645"/>
                <a:gd name="T17" fmla="*/ 27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5" h="390">
                  <a:moveTo>
                    <a:pt x="304" y="27"/>
                  </a:moveTo>
                  <a:cubicBezTo>
                    <a:pt x="304" y="27"/>
                    <a:pt x="326" y="97"/>
                    <a:pt x="163" y="179"/>
                  </a:cubicBezTo>
                  <a:cubicBezTo>
                    <a:pt x="0" y="260"/>
                    <a:pt x="179" y="347"/>
                    <a:pt x="179" y="347"/>
                  </a:cubicBezTo>
                  <a:cubicBezTo>
                    <a:pt x="369" y="390"/>
                    <a:pt x="369" y="390"/>
                    <a:pt x="369" y="390"/>
                  </a:cubicBezTo>
                  <a:cubicBezTo>
                    <a:pt x="369" y="390"/>
                    <a:pt x="564" y="363"/>
                    <a:pt x="586" y="330"/>
                  </a:cubicBezTo>
                  <a:cubicBezTo>
                    <a:pt x="607" y="298"/>
                    <a:pt x="645" y="189"/>
                    <a:pt x="635" y="173"/>
                  </a:cubicBezTo>
                  <a:cubicBezTo>
                    <a:pt x="626" y="162"/>
                    <a:pt x="617" y="151"/>
                    <a:pt x="607" y="141"/>
                  </a:cubicBezTo>
                  <a:cubicBezTo>
                    <a:pt x="607" y="141"/>
                    <a:pt x="477" y="119"/>
                    <a:pt x="483" y="59"/>
                  </a:cubicBezTo>
                  <a:cubicBezTo>
                    <a:pt x="488" y="0"/>
                    <a:pt x="304" y="27"/>
                    <a:pt x="304" y="27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2" name="îṣļîḑé"/>
            <p:cNvSpPr/>
            <p:nvPr/>
          </p:nvSpPr>
          <p:spPr bwMode="auto">
            <a:xfrm>
              <a:off x="6353176" y="3567113"/>
              <a:ext cx="782638" cy="527050"/>
            </a:xfrm>
            <a:custGeom>
              <a:avLst/>
              <a:gdLst>
                <a:gd name="T0" fmla="*/ 211 w 457"/>
                <a:gd name="T1" fmla="*/ 0 h 309"/>
                <a:gd name="T2" fmla="*/ 126 w 457"/>
                <a:gd name="T3" fmla="*/ 6 h 309"/>
                <a:gd name="T4" fmla="*/ 127 w 457"/>
                <a:gd name="T5" fmla="*/ 15 h 309"/>
                <a:gd name="T6" fmla="*/ 0 w 457"/>
                <a:gd name="T7" fmla="*/ 150 h 309"/>
                <a:gd name="T8" fmla="*/ 0 w 457"/>
                <a:gd name="T9" fmla="*/ 150 h 309"/>
                <a:gd name="T10" fmla="*/ 213 w 457"/>
                <a:gd name="T11" fmla="*/ 309 h 309"/>
                <a:gd name="T12" fmla="*/ 405 w 457"/>
                <a:gd name="T13" fmla="*/ 117 h 309"/>
                <a:gd name="T14" fmla="*/ 407 w 457"/>
                <a:gd name="T15" fmla="*/ 115 h 309"/>
                <a:gd name="T16" fmla="*/ 305 w 457"/>
                <a:gd name="T17" fmla="*/ 42 h 309"/>
                <a:gd name="T18" fmla="*/ 305 w 457"/>
                <a:gd name="T19" fmla="*/ 38 h 309"/>
                <a:gd name="T20" fmla="*/ 305 w 457"/>
                <a:gd name="T21" fmla="*/ 36 h 309"/>
                <a:gd name="T22" fmla="*/ 211 w 457"/>
                <a:gd name="T2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" h="309">
                  <a:moveTo>
                    <a:pt x="211" y="0"/>
                  </a:moveTo>
                  <a:cubicBezTo>
                    <a:pt x="168" y="0"/>
                    <a:pt x="126" y="6"/>
                    <a:pt x="126" y="6"/>
                  </a:cubicBezTo>
                  <a:cubicBezTo>
                    <a:pt x="126" y="6"/>
                    <a:pt x="127" y="9"/>
                    <a:pt x="127" y="15"/>
                  </a:cubicBezTo>
                  <a:cubicBezTo>
                    <a:pt x="127" y="35"/>
                    <a:pt x="114" y="89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4" y="294"/>
                    <a:pt x="213" y="309"/>
                    <a:pt x="213" y="309"/>
                  </a:cubicBezTo>
                  <a:cubicBezTo>
                    <a:pt x="457" y="282"/>
                    <a:pt x="402" y="130"/>
                    <a:pt x="405" y="117"/>
                  </a:cubicBezTo>
                  <a:cubicBezTo>
                    <a:pt x="405" y="116"/>
                    <a:pt x="406" y="115"/>
                    <a:pt x="407" y="115"/>
                  </a:cubicBezTo>
                  <a:cubicBezTo>
                    <a:pt x="371" y="106"/>
                    <a:pt x="305" y="83"/>
                    <a:pt x="305" y="42"/>
                  </a:cubicBezTo>
                  <a:cubicBezTo>
                    <a:pt x="305" y="41"/>
                    <a:pt x="305" y="40"/>
                    <a:pt x="305" y="38"/>
                  </a:cubicBezTo>
                  <a:cubicBezTo>
                    <a:pt x="305" y="38"/>
                    <a:pt x="305" y="37"/>
                    <a:pt x="305" y="36"/>
                  </a:cubicBezTo>
                  <a:cubicBezTo>
                    <a:pt x="305" y="7"/>
                    <a:pt x="257" y="0"/>
                    <a:pt x="211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íślíḍè"/>
            <p:cNvSpPr/>
            <p:nvPr/>
          </p:nvSpPr>
          <p:spPr bwMode="auto">
            <a:xfrm>
              <a:off x="6453188" y="3173413"/>
              <a:ext cx="593725" cy="593725"/>
            </a:xfrm>
            <a:prstGeom prst="ellipse">
              <a:avLst/>
            </a:pr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iṡ1ïḓê"/>
            <p:cNvSpPr/>
            <p:nvPr/>
          </p:nvSpPr>
          <p:spPr bwMode="auto">
            <a:xfrm>
              <a:off x="6032501" y="3743326"/>
              <a:ext cx="1408113" cy="1333500"/>
            </a:xfrm>
            <a:custGeom>
              <a:avLst/>
              <a:gdLst>
                <a:gd name="T0" fmla="*/ 401 w 823"/>
                <a:gd name="T1" fmla="*/ 206 h 781"/>
                <a:gd name="T2" fmla="*/ 188 w 823"/>
                <a:gd name="T3" fmla="*/ 47 h 781"/>
                <a:gd name="T4" fmla="*/ 92 w 823"/>
                <a:gd name="T5" fmla="*/ 60 h 781"/>
                <a:gd name="T6" fmla="*/ 0 w 823"/>
                <a:gd name="T7" fmla="*/ 152 h 781"/>
                <a:gd name="T8" fmla="*/ 119 w 823"/>
                <a:gd name="T9" fmla="*/ 369 h 781"/>
                <a:gd name="T10" fmla="*/ 157 w 823"/>
                <a:gd name="T11" fmla="*/ 624 h 781"/>
                <a:gd name="T12" fmla="*/ 124 w 823"/>
                <a:gd name="T13" fmla="*/ 759 h 781"/>
                <a:gd name="T14" fmla="*/ 439 w 823"/>
                <a:gd name="T15" fmla="*/ 759 h 781"/>
                <a:gd name="T16" fmla="*/ 666 w 823"/>
                <a:gd name="T17" fmla="*/ 759 h 781"/>
                <a:gd name="T18" fmla="*/ 655 w 823"/>
                <a:gd name="T19" fmla="*/ 466 h 781"/>
                <a:gd name="T20" fmla="*/ 693 w 823"/>
                <a:gd name="T21" fmla="*/ 326 h 781"/>
                <a:gd name="T22" fmla="*/ 823 w 823"/>
                <a:gd name="T23" fmla="*/ 174 h 781"/>
                <a:gd name="T24" fmla="*/ 699 w 823"/>
                <a:gd name="T25" fmla="*/ 27 h 781"/>
                <a:gd name="T26" fmla="*/ 593 w 823"/>
                <a:gd name="T27" fmla="*/ 14 h 781"/>
                <a:gd name="T28" fmla="*/ 401 w 823"/>
                <a:gd name="T29" fmla="*/ 206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3" h="781">
                  <a:moveTo>
                    <a:pt x="401" y="206"/>
                  </a:moveTo>
                  <a:cubicBezTo>
                    <a:pt x="401" y="206"/>
                    <a:pt x="192" y="191"/>
                    <a:pt x="188" y="47"/>
                  </a:cubicBezTo>
                  <a:cubicBezTo>
                    <a:pt x="188" y="47"/>
                    <a:pt x="113" y="38"/>
                    <a:pt x="92" y="60"/>
                  </a:cubicBezTo>
                  <a:cubicBezTo>
                    <a:pt x="70" y="82"/>
                    <a:pt x="0" y="98"/>
                    <a:pt x="0" y="152"/>
                  </a:cubicBezTo>
                  <a:cubicBezTo>
                    <a:pt x="0" y="206"/>
                    <a:pt x="119" y="369"/>
                    <a:pt x="119" y="369"/>
                  </a:cubicBezTo>
                  <a:cubicBezTo>
                    <a:pt x="119" y="369"/>
                    <a:pt x="184" y="586"/>
                    <a:pt x="157" y="624"/>
                  </a:cubicBezTo>
                  <a:cubicBezTo>
                    <a:pt x="130" y="662"/>
                    <a:pt x="124" y="759"/>
                    <a:pt x="124" y="759"/>
                  </a:cubicBezTo>
                  <a:cubicBezTo>
                    <a:pt x="124" y="759"/>
                    <a:pt x="395" y="737"/>
                    <a:pt x="439" y="759"/>
                  </a:cubicBezTo>
                  <a:cubicBezTo>
                    <a:pt x="482" y="781"/>
                    <a:pt x="655" y="781"/>
                    <a:pt x="666" y="759"/>
                  </a:cubicBezTo>
                  <a:cubicBezTo>
                    <a:pt x="677" y="737"/>
                    <a:pt x="655" y="466"/>
                    <a:pt x="655" y="466"/>
                  </a:cubicBezTo>
                  <a:cubicBezTo>
                    <a:pt x="655" y="466"/>
                    <a:pt x="704" y="401"/>
                    <a:pt x="693" y="326"/>
                  </a:cubicBezTo>
                  <a:cubicBezTo>
                    <a:pt x="823" y="174"/>
                    <a:pt x="823" y="174"/>
                    <a:pt x="823" y="174"/>
                  </a:cubicBezTo>
                  <a:cubicBezTo>
                    <a:pt x="823" y="174"/>
                    <a:pt x="775" y="27"/>
                    <a:pt x="699" y="27"/>
                  </a:cubicBezTo>
                  <a:cubicBezTo>
                    <a:pt x="699" y="27"/>
                    <a:pt x="596" y="0"/>
                    <a:pt x="593" y="14"/>
                  </a:cubicBezTo>
                  <a:cubicBezTo>
                    <a:pt x="590" y="27"/>
                    <a:pt x="645" y="179"/>
                    <a:pt x="401" y="206"/>
                  </a:cubicBezTo>
                </a:path>
              </a:pathLst>
            </a:custGeom>
            <a:solidFill>
              <a:srgbClr val="FFC1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ïṩḷíḓê"/>
            <p:cNvSpPr/>
            <p:nvPr/>
          </p:nvSpPr>
          <p:spPr bwMode="auto">
            <a:xfrm>
              <a:off x="5883276" y="4799013"/>
              <a:ext cx="547688" cy="296863"/>
            </a:xfrm>
            <a:custGeom>
              <a:avLst/>
              <a:gdLst>
                <a:gd name="T0" fmla="*/ 0 w 320"/>
                <a:gd name="T1" fmla="*/ 65 h 174"/>
                <a:gd name="T2" fmla="*/ 173 w 320"/>
                <a:gd name="T3" fmla="*/ 157 h 174"/>
                <a:gd name="T4" fmla="*/ 309 w 320"/>
                <a:gd name="T5" fmla="*/ 119 h 174"/>
                <a:gd name="T6" fmla="*/ 168 w 320"/>
                <a:gd name="T7" fmla="*/ 60 h 174"/>
                <a:gd name="T8" fmla="*/ 92 w 320"/>
                <a:gd name="T9" fmla="*/ 0 h 174"/>
                <a:gd name="T10" fmla="*/ 0 w 320"/>
                <a:gd name="T11" fmla="*/ 6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74">
                  <a:moveTo>
                    <a:pt x="0" y="65"/>
                  </a:moveTo>
                  <a:cubicBezTo>
                    <a:pt x="0" y="65"/>
                    <a:pt x="49" y="141"/>
                    <a:pt x="173" y="157"/>
                  </a:cubicBezTo>
                  <a:cubicBezTo>
                    <a:pt x="298" y="174"/>
                    <a:pt x="320" y="130"/>
                    <a:pt x="309" y="119"/>
                  </a:cubicBezTo>
                  <a:cubicBezTo>
                    <a:pt x="298" y="109"/>
                    <a:pt x="168" y="60"/>
                    <a:pt x="168" y="6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0" y="65"/>
                    <a:pt x="0" y="65"/>
                    <a:pt x="0" y="65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6" name="îṣ1ïḑé"/>
            <p:cNvSpPr/>
            <p:nvPr/>
          </p:nvSpPr>
          <p:spPr bwMode="auto">
            <a:xfrm>
              <a:off x="6848476" y="4799013"/>
              <a:ext cx="674688" cy="304800"/>
            </a:xfrm>
            <a:custGeom>
              <a:avLst/>
              <a:gdLst>
                <a:gd name="T0" fmla="*/ 325 w 395"/>
                <a:gd name="T1" fmla="*/ 0 h 179"/>
                <a:gd name="T2" fmla="*/ 184 w 395"/>
                <a:gd name="T3" fmla="*/ 81 h 179"/>
                <a:gd name="T4" fmla="*/ 70 w 395"/>
                <a:gd name="T5" fmla="*/ 125 h 179"/>
                <a:gd name="T6" fmla="*/ 270 w 395"/>
                <a:gd name="T7" fmla="*/ 157 h 179"/>
                <a:gd name="T8" fmla="*/ 395 w 395"/>
                <a:gd name="T9" fmla="*/ 98 h 179"/>
                <a:gd name="T10" fmla="*/ 325 w 395"/>
                <a:gd name="T11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179">
                  <a:moveTo>
                    <a:pt x="325" y="0"/>
                  </a:moveTo>
                  <a:cubicBezTo>
                    <a:pt x="184" y="81"/>
                    <a:pt x="184" y="81"/>
                    <a:pt x="184" y="81"/>
                  </a:cubicBezTo>
                  <a:cubicBezTo>
                    <a:pt x="184" y="81"/>
                    <a:pt x="0" y="71"/>
                    <a:pt x="70" y="125"/>
                  </a:cubicBezTo>
                  <a:cubicBezTo>
                    <a:pt x="140" y="179"/>
                    <a:pt x="270" y="157"/>
                    <a:pt x="270" y="157"/>
                  </a:cubicBezTo>
                  <a:cubicBezTo>
                    <a:pt x="395" y="98"/>
                    <a:pt x="395" y="98"/>
                    <a:pt x="395" y="98"/>
                  </a:cubicBezTo>
                  <a:cubicBezTo>
                    <a:pt x="325" y="0"/>
                    <a:pt x="325" y="0"/>
                    <a:pt x="325" y="0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7" name="íSľiḑè"/>
            <p:cNvSpPr/>
            <p:nvPr/>
          </p:nvSpPr>
          <p:spPr bwMode="auto">
            <a:xfrm>
              <a:off x="5975351" y="5038726"/>
              <a:ext cx="1658938" cy="712788"/>
            </a:xfrm>
            <a:custGeom>
              <a:avLst/>
              <a:gdLst>
                <a:gd name="T0" fmla="*/ 130 w 970"/>
                <a:gd name="T1" fmla="*/ 0 h 417"/>
                <a:gd name="T2" fmla="*/ 157 w 970"/>
                <a:gd name="T3" fmla="*/ 369 h 417"/>
                <a:gd name="T4" fmla="*/ 846 w 970"/>
                <a:gd name="T5" fmla="*/ 341 h 417"/>
                <a:gd name="T6" fmla="*/ 954 w 970"/>
                <a:gd name="T7" fmla="*/ 163 h 417"/>
                <a:gd name="T8" fmla="*/ 753 w 970"/>
                <a:gd name="T9" fmla="*/ 54 h 417"/>
                <a:gd name="T10" fmla="*/ 130 w 970"/>
                <a:gd name="T11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0" h="417">
                  <a:moveTo>
                    <a:pt x="130" y="0"/>
                  </a:moveTo>
                  <a:cubicBezTo>
                    <a:pt x="130" y="0"/>
                    <a:pt x="0" y="320"/>
                    <a:pt x="157" y="369"/>
                  </a:cubicBezTo>
                  <a:cubicBezTo>
                    <a:pt x="314" y="417"/>
                    <a:pt x="748" y="406"/>
                    <a:pt x="846" y="341"/>
                  </a:cubicBezTo>
                  <a:cubicBezTo>
                    <a:pt x="943" y="276"/>
                    <a:pt x="970" y="190"/>
                    <a:pt x="954" y="163"/>
                  </a:cubicBezTo>
                  <a:cubicBezTo>
                    <a:pt x="938" y="136"/>
                    <a:pt x="829" y="60"/>
                    <a:pt x="753" y="54"/>
                  </a:cubicBezTo>
                  <a:cubicBezTo>
                    <a:pt x="678" y="49"/>
                    <a:pt x="130" y="0"/>
                    <a:pt x="130" y="0"/>
                  </a:cubicBezTo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8" name="iṧḷîḓê"/>
            <p:cNvSpPr/>
            <p:nvPr/>
          </p:nvSpPr>
          <p:spPr bwMode="auto">
            <a:xfrm>
              <a:off x="6111876" y="5038726"/>
              <a:ext cx="1376363" cy="682625"/>
            </a:xfrm>
            <a:custGeom>
              <a:avLst/>
              <a:gdLst>
                <a:gd name="T0" fmla="*/ 50 w 804"/>
                <a:gd name="T1" fmla="*/ 0 h 399"/>
                <a:gd name="T2" fmla="*/ 0 w 804"/>
                <a:gd name="T3" fmla="*/ 230 h 399"/>
                <a:gd name="T4" fmla="*/ 77 w 804"/>
                <a:gd name="T5" fmla="*/ 369 h 399"/>
                <a:gd name="T6" fmla="*/ 374 w 804"/>
                <a:gd name="T7" fmla="*/ 399 h 399"/>
                <a:gd name="T8" fmla="*/ 766 w 804"/>
                <a:gd name="T9" fmla="*/ 341 h 399"/>
                <a:gd name="T10" fmla="*/ 804 w 804"/>
                <a:gd name="T11" fmla="*/ 312 h 399"/>
                <a:gd name="T12" fmla="*/ 738 w 804"/>
                <a:gd name="T13" fmla="*/ 320 h 399"/>
                <a:gd name="T14" fmla="*/ 262 w 804"/>
                <a:gd name="T15" fmla="*/ 336 h 399"/>
                <a:gd name="T16" fmla="*/ 262 w 804"/>
                <a:gd name="T17" fmla="*/ 336 h 399"/>
                <a:gd name="T18" fmla="*/ 265 w 804"/>
                <a:gd name="T19" fmla="*/ 297 h 399"/>
                <a:gd name="T20" fmla="*/ 240 w 804"/>
                <a:gd name="T21" fmla="*/ 239 h 399"/>
                <a:gd name="T22" fmla="*/ 240 w 804"/>
                <a:gd name="T23" fmla="*/ 239 h 399"/>
                <a:gd name="T24" fmla="*/ 240 w 804"/>
                <a:gd name="T25" fmla="*/ 239 h 399"/>
                <a:gd name="T26" fmla="*/ 370 w 804"/>
                <a:gd name="T27" fmla="*/ 201 h 399"/>
                <a:gd name="T28" fmla="*/ 612 w 804"/>
                <a:gd name="T29" fmla="*/ 113 h 399"/>
                <a:gd name="T30" fmla="*/ 583 w 804"/>
                <a:gd name="T31" fmla="*/ 47 h 399"/>
                <a:gd name="T32" fmla="*/ 50 w 804"/>
                <a:gd name="T33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4" h="399">
                  <a:moveTo>
                    <a:pt x="50" y="0"/>
                  </a:moveTo>
                  <a:cubicBezTo>
                    <a:pt x="50" y="0"/>
                    <a:pt x="0" y="124"/>
                    <a:pt x="0" y="230"/>
                  </a:cubicBezTo>
                  <a:cubicBezTo>
                    <a:pt x="0" y="293"/>
                    <a:pt x="18" y="350"/>
                    <a:pt x="77" y="369"/>
                  </a:cubicBezTo>
                  <a:cubicBezTo>
                    <a:pt x="143" y="389"/>
                    <a:pt x="256" y="399"/>
                    <a:pt x="374" y="399"/>
                  </a:cubicBezTo>
                  <a:cubicBezTo>
                    <a:pt x="538" y="399"/>
                    <a:pt x="709" y="379"/>
                    <a:pt x="766" y="341"/>
                  </a:cubicBezTo>
                  <a:cubicBezTo>
                    <a:pt x="780" y="332"/>
                    <a:pt x="793" y="322"/>
                    <a:pt x="804" y="312"/>
                  </a:cubicBezTo>
                  <a:cubicBezTo>
                    <a:pt x="738" y="320"/>
                    <a:pt x="738" y="320"/>
                    <a:pt x="738" y="320"/>
                  </a:cubicBezTo>
                  <a:cubicBezTo>
                    <a:pt x="262" y="336"/>
                    <a:pt x="262" y="336"/>
                    <a:pt x="262" y="336"/>
                  </a:cubicBezTo>
                  <a:cubicBezTo>
                    <a:pt x="262" y="336"/>
                    <a:pt x="262" y="336"/>
                    <a:pt x="262" y="336"/>
                  </a:cubicBezTo>
                  <a:cubicBezTo>
                    <a:pt x="262" y="336"/>
                    <a:pt x="265" y="318"/>
                    <a:pt x="265" y="297"/>
                  </a:cubicBezTo>
                  <a:cubicBezTo>
                    <a:pt x="265" y="272"/>
                    <a:pt x="260" y="244"/>
                    <a:pt x="240" y="239"/>
                  </a:cubicBezTo>
                  <a:cubicBezTo>
                    <a:pt x="240" y="239"/>
                    <a:pt x="240" y="239"/>
                    <a:pt x="240" y="239"/>
                  </a:cubicBezTo>
                  <a:cubicBezTo>
                    <a:pt x="240" y="239"/>
                    <a:pt x="240" y="239"/>
                    <a:pt x="240" y="239"/>
                  </a:cubicBezTo>
                  <a:cubicBezTo>
                    <a:pt x="240" y="239"/>
                    <a:pt x="365" y="206"/>
                    <a:pt x="370" y="201"/>
                  </a:cubicBezTo>
                  <a:cubicBezTo>
                    <a:pt x="374" y="197"/>
                    <a:pt x="514" y="147"/>
                    <a:pt x="612" y="113"/>
                  </a:cubicBezTo>
                  <a:cubicBezTo>
                    <a:pt x="583" y="47"/>
                    <a:pt x="583" y="47"/>
                    <a:pt x="583" y="47"/>
                  </a:cubicBezTo>
                  <a:cubicBezTo>
                    <a:pt x="405" y="32"/>
                    <a:pt x="50" y="0"/>
                    <a:pt x="50" y="0"/>
                  </a:cubicBezTo>
                </a:path>
              </a:pathLst>
            </a:custGeom>
            <a:solidFill>
              <a:srgbClr val="2D2C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9" name="íṧlïḓè"/>
            <p:cNvSpPr/>
            <p:nvPr/>
          </p:nvSpPr>
          <p:spPr bwMode="auto">
            <a:xfrm>
              <a:off x="6523038" y="4789488"/>
              <a:ext cx="1511300" cy="823913"/>
            </a:xfrm>
            <a:custGeom>
              <a:avLst/>
              <a:gdLst>
                <a:gd name="T0" fmla="*/ 424 w 883"/>
                <a:gd name="T1" fmla="*/ 166 h 482"/>
                <a:gd name="T2" fmla="*/ 878 w 883"/>
                <a:gd name="T3" fmla="*/ 200 h 482"/>
                <a:gd name="T4" fmla="*/ 585 w 883"/>
                <a:gd name="T5" fmla="*/ 455 h 482"/>
                <a:gd name="T6" fmla="*/ 498 w 883"/>
                <a:gd name="T7" fmla="*/ 466 h 482"/>
                <a:gd name="T8" fmla="*/ 22 w 883"/>
                <a:gd name="T9" fmla="*/ 482 h 482"/>
                <a:gd name="T10" fmla="*/ 0 w 883"/>
                <a:gd name="T11" fmla="*/ 385 h 482"/>
                <a:gd name="T12" fmla="*/ 130 w 883"/>
                <a:gd name="T13" fmla="*/ 347 h 482"/>
                <a:gd name="T14" fmla="*/ 466 w 883"/>
                <a:gd name="T15" fmla="*/ 227 h 482"/>
                <a:gd name="T16" fmla="*/ 601 w 883"/>
                <a:gd name="T17" fmla="*/ 184 h 482"/>
                <a:gd name="T18" fmla="*/ 715 w 883"/>
                <a:gd name="T19" fmla="*/ 151 h 482"/>
                <a:gd name="T20" fmla="*/ 547 w 883"/>
                <a:gd name="T21" fmla="*/ 162 h 482"/>
                <a:gd name="T22" fmla="*/ 424 w 883"/>
                <a:gd name="T23" fmla="*/ 166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83" h="482">
                  <a:moveTo>
                    <a:pt x="424" y="166"/>
                  </a:moveTo>
                  <a:cubicBezTo>
                    <a:pt x="424" y="166"/>
                    <a:pt x="883" y="0"/>
                    <a:pt x="878" y="200"/>
                  </a:cubicBezTo>
                  <a:cubicBezTo>
                    <a:pt x="872" y="401"/>
                    <a:pt x="585" y="455"/>
                    <a:pt x="585" y="455"/>
                  </a:cubicBezTo>
                  <a:cubicBezTo>
                    <a:pt x="498" y="466"/>
                    <a:pt x="498" y="466"/>
                    <a:pt x="498" y="466"/>
                  </a:cubicBezTo>
                  <a:cubicBezTo>
                    <a:pt x="22" y="482"/>
                    <a:pt x="22" y="482"/>
                    <a:pt x="22" y="482"/>
                  </a:cubicBezTo>
                  <a:cubicBezTo>
                    <a:pt x="22" y="482"/>
                    <a:pt x="38" y="395"/>
                    <a:pt x="0" y="385"/>
                  </a:cubicBezTo>
                  <a:cubicBezTo>
                    <a:pt x="0" y="385"/>
                    <a:pt x="125" y="352"/>
                    <a:pt x="130" y="347"/>
                  </a:cubicBezTo>
                  <a:cubicBezTo>
                    <a:pt x="135" y="341"/>
                    <a:pt x="444" y="233"/>
                    <a:pt x="466" y="227"/>
                  </a:cubicBezTo>
                  <a:cubicBezTo>
                    <a:pt x="488" y="222"/>
                    <a:pt x="553" y="179"/>
                    <a:pt x="601" y="184"/>
                  </a:cubicBezTo>
                  <a:cubicBezTo>
                    <a:pt x="601" y="184"/>
                    <a:pt x="656" y="141"/>
                    <a:pt x="715" y="151"/>
                  </a:cubicBezTo>
                  <a:cubicBezTo>
                    <a:pt x="547" y="162"/>
                    <a:pt x="547" y="162"/>
                    <a:pt x="547" y="162"/>
                  </a:cubicBezTo>
                  <a:cubicBezTo>
                    <a:pt x="424" y="166"/>
                    <a:pt x="424" y="166"/>
                    <a:pt x="424" y="166"/>
                  </a:cubicBezTo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0" name="iŝḻîḑe"/>
            <p:cNvSpPr/>
            <p:nvPr/>
          </p:nvSpPr>
          <p:spPr bwMode="auto">
            <a:xfrm>
              <a:off x="6523038" y="4962526"/>
              <a:ext cx="1501775" cy="650875"/>
            </a:xfrm>
            <a:custGeom>
              <a:avLst/>
              <a:gdLst>
                <a:gd name="T0" fmla="*/ 736 w 878"/>
                <a:gd name="T1" fmla="*/ 0 h 381"/>
                <a:gd name="T2" fmla="*/ 508 w 878"/>
                <a:gd name="T3" fmla="*/ 39 h 381"/>
                <a:gd name="T4" fmla="*/ 424 w 878"/>
                <a:gd name="T5" fmla="*/ 65 h 381"/>
                <a:gd name="T6" fmla="*/ 430 w 878"/>
                <a:gd name="T7" fmla="*/ 65 h 381"/>
                <a:gd name="T8" fmla="*/ 503 w 878"/>
                <a:gd name="T9" fmla="*/ 45 h 381"/>
                <a:gd name="T10" fmla="*/ 688 w 878"/>
                <a:gd name="T11" fmla="*/ 13 h 381"/>
                <a:gd name="T12" fmla="*/ 780 w 878"/>
                <a:gd name="T13" fmla="*/ 29 h 381"/>
                <a:gd name="T14" fmla="*/ 753 w 878"/>
                <a:gd name="T15" fmla="*/ 99 h 381"/>
                <a:gd name="T16" fmla="*/ 401 w 878"/>
                <a:gd name="T17" fmla="*/ 224 h 381"/>
                <a:gd name="T18" fmla="*/ 372 w 878"/>
                <a:gd name="T19" fmla="*/ 158 h 381"/>
                <a:gd name="T20" fmla="*/ 130 w 878"/>
                <a:gd name="T21" fmla="*/ 246 h 381"/>
                <a:gd name="T22" fmla="*/ 0 w 878"/>
                <a:gd name="T23" fmla="*/ 284 h 381"/>
                <a:gd name="T24" fmla="*/ 25 w 878"/>
                <a:gd name="T25" fmla="*/ 342 h 381"/>
                <a:gd name="T26" fmla="*/ 22 w 878"/>
                <a:gd name="T27" fmla="*/ 381 h 381"/>
                <a:gd name="T28" fmla="*/ 498 w 878"/>
                <a:gd name="T29" fmla="*/ 365 h 381"/>
                <a:gd name="T30" fmla="*/ 585 w 878"/>
                <a:gd name="T31" fmla="*/ 354 h 381"/>
                <a:gd name="T32" fmla="*/ 878 w 878"/>
                <a:gd name="T33" fmla="*/ 99 h 381"/>
                <a:gd name="T34" fmla="*/ 878 w 878"/>
                <a:gd name="T35" fmla="*/ 96 h 381"/>
                <a:gd name="T36" fmla="*/ 736 w 878"/>
                <a:gd name="T37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8" h="381">
                  <a:moveTo>
                    <a:pt x="736" y="0"/>
                  </a:moveTo>
                  <a:cubicBezTo>
                    <a:pt x="661" y="0"/>
                    <a:pt x="572" y="21"/>
                    <a:pt x="508" y="39"/>
                  </a:cubicBezTo>
                  <a:cubicBezTo>
                    <a:pt x="458" y="53"/>
                    <a:pt x="424" y="65"/>
                    <a:pt x="424" y="65"/>
                  </a:cubicBezTo>
                  <a:cubicBezTo>
                    <a:pt x="430" y="65"/>
                    <a:pt x="430" y="65"/>
                    <a:pt x="430" y="65"/>
                  </a:cubicBezTo>
                  <a:cubicBezTo>
                    <a:pt x="503" y="45"/>
                    <a:pt x="503" y="45"/>
                    <a:pt x="503" y="45"/>
                  </a:cubicBezTo>
                  <a:cubicBezTo>
                    <a:pt x="688" y="13"/>
                    <a:pt x="688" y="13"/>
                    <a:pt x="688" y="13"/>
                  </a:cubicBezTo>
                  <a:cubicBezTo>
                    <a:pt x="780" y="29"/>
                    <a:pt x="780" y="29"/>
                    <a:pt x="780" y="29"/>
                  </a:cubicBezTo>
                  <a:cubicBezTo>
                    <a:pt x="753" y="99"/>
                    <a:pt x="753" y="99"/>
                    <a:pt x="753" y="99"/>
                  </a:cubicBezTo>
                  <a:cubicBezTo>
                    <a:pt x="401" y="224"/>
                    <a:pt x="401" y="224"/>
                    <a:pt x="401" y="224"/>
                  </a:cubicBezTo>
                  <a:cubicBezTo>
                    <a:pt x="372" y="158"/>
                    <a:pt x="372" y="158"/>
                    <a:pt x="372" y="158"/>
                  </a:cubicBezTo>
                  <a:cubicBezTo>
                    <a:pt x="274" y="192"/>
                    <a:pt x="134" y="242"/>
                    <a:pt x="130" y="246"/>
                  </a:cubicBezTo>
                  <a:cubicBezTo>
                    <a:pt x="125" y="251"/>
                    <a:pt x="0" y="284"/>
                    <a:pt x="0" y="284"/>
                  </a:cubicBezTo>
                  <a:cubicBezTo>
                    <a:pt x="20" y="289"/>
                    <a:pt x="25" y="317"/>
                    <a:pt x="25" y="342"/>
                  </a:cubicBezTo>
                  <a:cubicBezTo>
                    <a:pt x="25" y="363"/>
                    <a:pt x="22" y="381"/>
                    <a:pt x="22" y="381"/>
                  </a:cubicBezTo>
                  <a:cubicBezTo>
                    <a:pt x="498" y="365"/>
                    <a:pt x="498" y="365"/>
                    <a:pt x="498" y="365"/>
                  </a:cubicBezTo>
                  <a:cubicBezTo>
                    <a:pt x="585" y="354"/>
                    <a:pt x="585" y="354"/>
                    <a:pt x="585" y="354"/>
                  </a:cubicBezTo>
                  <a:cubicBezTo>
                    <a:pt x="585" y="354"/>
                    <a:pt x="872" y="300"/>
                    <a:pt x="878" y="99"/>
                  </a:cubicBezTo>
                  <a:cubicBezTo>
                    <a:pt x="878" y="98"/>
                    <a:pt x="878" y="97"/>
                    <a:pt x="878" y="96"/>
                  </a:cubicBezTo>
                  <a:cubicBezTo>
                    <a:pt x="878" y="23"/>
                    <a:pt x="815" y="0"/>
                    <a:pt x="736" y="0"/>
                  </a:cubicBezTo>
                </a:path>
              </a:pathLst>
            </a:custGeom>
            <a:solidFill>
              <a:srgbClr val="2A2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1" name="îṡḷîdê"/>
            <p:cNvSpPr/>
            <p:nvPr/>
          </p:nvSpPr>
          <p:spPr bwMode="auto">
            <a:xfrm>
              <a:off x="7110413" y="4984751"/>
              <a:ext cx="747713" cy="360363"/>
            </a:xfrm>
            <a:custGeom>
              <a:avLst/>
              <a:gdLst>
                <a:gd name="T0" fmla="*/ 0 w 471"/>
                <a:gd name="T1" fmla="*/ 85 h 227"/>
                <a:gd name="T2" fmla="*/ 62 w 471"/>
                <a:gd name="T3" fmla="*/ 227 h 227"/>
                <a:gd name="T4" fmla="*/ 441 w 471"/>
                <a:gd name="T5" fmla="*/ 92 h 227"/>
                <a:gd name="T6" fmla="*/ 471 w 471"/>
                <a:gd name="T7" fmla="*/ 17 h 227"/>
                <a:gd name="T8" fmla="*/ 371 w 471"/>
                <a:gd name="T9" fmla="*/ 0 h 227"/>
                <a:gd name="T10" fmla="*/ 172 w 471"/>
                <a:gd name="T11" fmla="*/ 34 h 227"/>
                <a:gd name="T12" fmla="*/ 86 w 471"/>
                <a:gd name="T13" fmla="*/ 58 h 227"/>
                <a:gd name="T14" fmla="*/ 0 w 471"/>
                <a:gd name="T15" fmla="*/ 8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1" h="227">
                  <a:moveTo>
                    <a:pt x="0" y="85"/>
                  </a:moveTo>
                  <a:lnTo>
                    <a:pt x="62" y="227"/>
                  </a:lnTo>
                  <a:lnTo>
                    <a:pt x="441" y="92"/>
                  </a:lnTo>
                  <a:lnTo>
                    <a:pt x="471" y="17"/>
                  </a:lnTo>
                  <a:lnTo>
                    <a:pt x="371" y="0"/>
                  </a:lnTo>
                  <a:lnTo>
                    <a:pt x="172" y="34"/>
                  </a:lnTo>
                  <a:lnTo>
                    <a:pt x="86" y="58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2" name="îṥḷîdè"/>
            <p:cNvSpPr/>
            <p:nvPr/>
          </p:nvSpPr>
          <p:spPr bwMode="auto">
            <a:xfrm>
              <a:off x="7110413" y="4984751"/>
              <a:ext cx="747713" cy="360363"/>
            </a:xfrm>
            <a:custGeom>
              <a:avLst/>
              <a:gdLst>
                <a:gd name="T0" fmla="*/ 0 w 471"/>
                <a:gd name="T1" fmla="*/ 85 h 227"/>
                <a:gd name="T2" fmla="*/ 62 w 471"/>
                <a:gd name="T3" fmla="*/ 227 h 227"/>
                <a:gd name="T4" fmla="*/ 441 w 471"/>
                <a:gd name="T5" fmla="*/ 92 h 227"/>
                <a:gd name="T6" fmla="*/ 471 w 471"/>
                <a:gd name="T7" fmla="*/ 17 h 227"/>
                <a:gd name="T8" fmla="*/ 371 w 471"/>
                <a:gd name="T9" fmla="*/ 0 h 227"/>
                <a:gd name="T10" fmla="*/ 172 w 471"/>
                <a:gd name="T11" fmla="*/ 34 h 227"/>
                <a:gd name="T12" fmla="*/ 86 w 471"/>
                <a:gd name="T13" fmla="*/ 58 h 227"/>
                <a:gd name="T14" fmla="*/ 0 w 471"/>
                <a:gd name="T15" fmla="*/ 8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1" h="227">
                  <a:moveTo>
                    <a:pt x="0" y="85"/>
                  </a:moveTo>
                  <a:lnTo>
                    <a:pt x="62" y="227"/>
                  </a:lnTo>
                  <a:lnTo>
                    <a:pt x="441" y="92"/>
                  </a:lnTo>
                  <a:lnTo>
                    <a:pt x="471" y="17"/>
                  </a:lnTo>
                  <a:lnTo>
                    <a:pt x="371" y="0"/>
                  </a:lnTo>
                  <a:lnTo>
                    <a:pt x="172" y="34"/>
                  </a:lnTo>
                  <a:lnTo>
                    <a:pt x="86" y="58"/>
                  </a:lnTo>
                  <a:lnTo>
                    <a:pt x="0" y="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3" name="ïSḻîḓê"/>
            <p:cNvSpPr/>
            <p:nvPr/>
          </p:nvSpPr>
          <p:spPr bwMode="auto">
            <a:xfrm>
              <a:off x="7110413" y="4984751"/>
              <a:ext cx="747713" cy="360363"/>
            </a:xfrm>
            <a:custGeom>
              <a:avLst/>
              <a:gdLst>
                <a:gd name="T0" fmla="*/ 371 w 471"/>
                <a:gd name="T1" fmla="*/ 0 h 227"/>
                <a:gd name="T2" fmla="*/ 172 w 471"/>
                <a:gd name="T3" fmla="*/ 34 h 227"/>
                <a:gd name="T4" fmla="*/ 86 w 471"/>
                <a:gd name="T5" fmla="*/ 58 h 227"/>
                <a:gd name="T6" fmla="*/ 0 w 471"/>
                <a:gd name="T7" fmla="*/ 85 h 227"/>
                <a:gd name="T8" fmla="*/ 62 w 471"/>
                <a:gd name="T9" fmla="*/ 227 h 227"/>
                <a:gd name="T10" fmla="*/ 441 w 471"/>
                <a:gd name="T11" fmla="*/ 92 h 227"/>
                <a:gd name="T12" fmla="*/ 471 w 471"/>
                <a:gd name="T13" fmla="*/ 17 h 227"/>
                <a:gd name="T14" fmla="*/ 371 w 471"/>
                <a:gd name="T1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1" h="227">
                  <a:moveTo>
                    <a:pt x="371" y="0"/>
                  </a:moveTo>
                  <a:lnTo>
                    <a:pt x="172" y="34"/>
                  </a:lnTo>
                  <a:lnTo>
                    <a:pt x="86" y="58"/>
                  </a:lnTo>
                  <a:lnTo>
                    <a:pt x="0" y="85"/>
                  </a:lnTo>
                  <a:lnTo>
                    <a:pt x="62" y="227"/>
                  </a:lnTo>
                  <a:lnTo>
                    <a:pt x="441" y="92"/>
                  </a:lnTo>
                  <a:lnTo>
                    <a:pt x="471" y="1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2A2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4" name="i$ļïďe"/>
            <p:cNvSpPr/>
            <p:nvPr/>
          </p:nvSpPr>
          <p:spPr bwMode="auto">
            <a:xfrm>
              <a:off x="7110413" y="4984751"/>
              <a:ext cx="747713" cy="360363"/>
            </a:xfrm>
            <a:custGeom>
              <a:avLst/>
              <a:gdLst>
                <a:gd name="T0" fmla="*/ 371 w 471"/>
                <a:gd name="T1" fmla="*/ 0 h 227"/>
                <a:gd name="T2" fmla="*/ 172 w 471"/>
                <a:gd name="T3" fmla="*/ 34 h 227"/>
                <a:gd name="T4" fmla="*/ 86 w 471"/>
                <a:gd name="T5" fmla="*/ 58 h 227"/>
                <a:gd name="T6" fmla="*/ 0 w 471"/>
                <a:gd name="T7" fmla="*/ 85 h 227"/>
                <a:gd name="T8" fmla="*/ 62 w 471"/>
                <a:gd name="T9" fmla="*/ 227 h 227"/>
                <a:gd name="T10" fmla="*/ 441 w 471"/>
                <a:gd name="T11" fmla="*/ 92 h 227"/>
                <a:gd name="T12" fmla="*/ 471 w 471"/>
                <a:gd name="T13" fmla="*/ 17 h 227"/>
                <a:gd name="T14" fmla="*/ 371 w 471"/>
                <a:gd name="T1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1" h="227">
                  <a:moveTo>
                    <a:pt x="371" y="0"/>
                  </a:moveTo>
                  <a:lnTo>
                    <a:pt x="172" y="34"/>
                  </a:lnTo>
                  <a:lnTo>
                    <a:pt x="86" y="58"/>
                  </a:lnTo>
                  <a:lnTo>
                    <a:pt x="0" y="85"/>
                  </a:lnTo>
                  <a:lnTo>
                    <a:pt x="62" y="227"/>
                  </a:lnTo>
                  <a:lnTo>
                    <a:pt x="441" y="92"/>
                  </a:lnTo>
                  <a:lnTo>
                    <a:pt x="471" y="17"/>
                  </a:lnTo>
                  <a:lnTo>
                    <a:pt x="3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5" name="îṧḻîďê"/>
            <p:cNvSpPr/>
            <p:nvPr/>
          </p:nvSpPr>
          <p:spPr bwMode="auto">
            <a:xfrm>
              <a:off x="5661026" y="4919663"/>
              <a:ext cx="862013" cy="804863"/>
            </a:xfrm>
            <a:custGeom>
              <a:avLst/>
              <a:gdLst>
                <a:gd name="T0" fmla="*/ 97 w 504"/>
                <a:gd name="T1" fmla="*/ 276 h 471"/>
                <a:gd name="T2" fmla="*/ 320 w 504"/>
                <a:gd name="T3" fmla="*/ 439 h 471"/>
                <a:gd name="T4" fmla="*/ 504 w 504"/>
                <a:gd name="T5" fmla="*/ 428 h 471"/>
                <a:gd name="T6" fmla="*/ 466 w 504"/>
                <a:gd name="T7" fmla="*/ 276 h 471"/>
                <a:gd name="T8" fmla="*/ 450 w 504"/>
                <a:gd name="T9" fmla="*/ 178 h 471"/>
                <a:gd name="T10" fmla="*/ 379 w 504"/>
                <a:gd name="T11" fmla="*/ 130 h 471"/>
                <a:gd name="T12" fmla="*/ 238 w 504"/>
                <a:gd name="T13" fmla="*/ 65 h 471"/>
                <a:gd name="T14" fmla="*/ 70 w 504"/>
                <a:gd name="T15" fmla="*/ 10 h 471"/>
                <a:gd name="T16" fmla="*/ 0 w 504"/>
                <a:gd name="T17" fmla="*/ 10 h 471"/>
                <a:gd name="T18" fmla="*/ 65 w 504"/>
                <a:gd name="T19" fmla="*/ 184 h 471"/>
                <a:gd name="T20" fmla="*/ 97 w 504"/>
                <a:gd name="T21" fmla="*/ 27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71">
                  <a:moveTo>
                    <a:pt x="97" y="276"/>
                  </a:moveTo>
                  <a:cubicBezTo>
                    <a:pt x="97" y="276"/>
                    <a:pt x="200" y="406"/>
                    <a:pt x="320" y="439"/>
                  </a:cubicBezTo>
                  <a:cubicBezTo>
                    <a:pt x="439" y="471"/>
                    <a:pt x="504" y="428"/>
                    <a:pt x="504" y="428"/>
                  </a:cubicBezTo>
                  <a:cubicBezTo>
                    <a:pt x="466" y="276"/>
                    <a:pt x="466" y="276"/>
                    <a:pt x="466" y="276"/>
                  </a:cubicBezTo>
                  <a:cubicBezTo>
                    <a:pt x="450" y="178"/>
                    <a:pt x="450" y="178"/>
                    <a:pt x="450" y="178"/>
                  </a:cubicBezTo>
                  <a:cubicBezTo>
                    <a:pt x="379" y="130"/>
                    <a:pt x="379" y="130"/>
                    <a:pt x="379" y="130"/>
                  </a:cubicBezTo>
                  <a:cubicBezTo>
                    <a:pt x="238" y="65"/>
                    <a:pt x="238" y="65"/>
                    <a:pt x="238" y="65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0" y="10"/>
                    <a:pt x="0" y="0"/>
                    <a:pt x="0" y="10"/>
                  </a:cubicBezTo>
                  <a:cubicBezTo>
                    <a:pt x="0" y="21"/>
                    <a:pt x="65" y="184"/>
                    <a:pt x="65" y="184"/>
                  </a:cubicBezTo>
                  <a:lnTo>
                    <a:pt x="97" y="276"/>
                  </a:ln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6" name="îṣľiḍe"/>
            <p:cNvSpPr/>
            <p:nvPr/>
          </p:nvSpPr>
          <p:spPr bwMode="auto">
            <a:xfrm>
              <a:off x="6040438" y="5494338"/>
              <a:ext cx="468313" cy="322263"/>
            </a:xfrm>
            <a:custGeom>
              <a:avLst/>
              <a:gdLst>
                <a:gd name="T0" fmla="*/ 0 w 274"/>
                <a:gd name="T1" fmla="*/ 10 h 189"/>
                <a:gd name="T2" fmla="*/ 49 w 274"/>
                <a:gd name="T3" fmla="*/ 178 h 189"/>
                <a:gd name="T4" fmla="*/ 179 w 274"/>
                <a:gd name="T5" fmla="*/ 157 h 189"/>
                <a:gd name="T6" fmla="*/ 274 w 274"/>
                <a:gd name="T7" fmla="*/ 96 h 189"/>
                <a:gd name="T8" fmla="*/ 0 w 274"/>
                <a:gd name="T9" fmla="*/ 1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189">
                  <a:moveTo>
                    <a:pt x="0" y="10"/>
                  </a:moveTo>
                  <a:cubicBezTo>
                    <a:pt x="0" y="10"/>
                    <a:pt x="22" y="168"/>
                    <a:pt x="49" y="178"/>
                  </a:cubicBezTo>
                  <a:cubicBezTo>
                    <a:pt x="76" y="189"/>
                    <a:pt x="157" y="168"/>
                    <a:pt x="179" y="157"/>
                  </a:cubicBezTo>
                  <a:cubicBezTo>
                    <a:pt x="201" y="146"/>
                    <a:pt x="274" y="96"/>
                    <a:pt x="274" y="96"/>
                  </a:cubicBezTo>
                  <a:cubicBezTo>
                    <a:pt x="274" y="96"/>
                    <a:pt x="16" y="0"/>
                    <a:pt x="0" y="1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7" name="îṡḷîďè"/>
            <p:cNvSpPr/>
            <p:nvPr/>
          </p:nvSpPr>
          <p:spPr bwMode="auto">
            <a:xfrm>
              <a:off x="6796088" y="5540376"/>
              <a:ext cx="263525" cy="239713"/>
            </a:xfrm>
            <a:custGeom>
              <a:avLst/>
              <a:gdLst>
                <a:gd name="T0" fmla="*/ 55 w 166"/>
                <a:gd name="T1" fmla="*/ 0 h 151"/>
                <a:gd name="T2" fmla="*/ 166 w 166"/>
                <a:gd name="T3" fmla="*/ 17 h 151"/>
                <a:gd name="T4" fmla="*/ 154 w 166"/>
                <a:gd name="T5" fmla="*/ 151 h 151"/>
                <a:gd name="T6" fmla="*/ 0 w 166"/>
                <a:gd name="T7" fmla="*/ 114 h 151"/>
                <a:gd name="T8" fmla="*/ 55 w 166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51">
                  <a:moveTo>
                    <a:pt x="55" y="0"/>
                  </a:moveTo>
                  <a:lnTo>
                    <a:pt x="166" y="17"/>
                  </a:lnTo>
                  <a:lnTo>
                    <a:pt x="154" y="151"/>
                  </a:lnTo>
                  <a:lnTo>
                    <a:pt x="0" y="11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8" name="iŝḷïďé"/>
            <p:cNvSpPr/>
            <p:nvPr/>
          </p:nvSpPr>
          <p:spPr bwMode="auto">
            <a:xfrm>
              <a:off x="6911976" y="5494338"/>
              <a:ext cx="446088" cy="379413"/>
            </a:xfrm>
            <a:custGeom>
              <a:avLst/>
              <a:gdLst>
                <a:gd name="T0" fmla="*/ 49 w 261"/>
                <a:gd name="T1" fmla="*/ 61 h 222"/>
                <a:gd name="T2" fmla="*/ 49 w 261"/>
                <a:gd name="T3" fmla="*/ 151 h 222"/>
                <a:gd name="T4" fmla="*/ 82 w 261"/>
                <a:gd name="T5" fmla="*/ 178 h 222"/>
                <a:gd name="T6" fmla="*/ 201 w 261"/>
                <a:gd name="T7" fmla="*/ 211 h 222"/>
                <a:gd name="T8" fmla="*/ 255 w 261"/>
                <a:gd name="T9" fmla="*/ 195 h 222"/>
                <a:gd name="T10" fmla="*/ 255 w 261"/>
                <a:gd name="T11" fmla="*/ 21 h 222"/>
                <a:gd name="T12" fmla="*/ 179 w 261"/>
                <a:gd name="T13" fmla="*/ 10 h 222"/>
                <a:gd name="T14" fmla="*/ 71 w 261"/>
                <a:gd name="T15" fmla="*/ 27 h 222"/>
                <a:gd name="T16" fmla="*/ 49 w 261"/>
                <a:gd name="T17" fmla="*/ 6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1" h="222">
                  <a:moveTo>
                    <a:pt x="49" y="61"/>
                  </a:moveTo>
                  <a:cubicBezTo>
                    <a:pt x="49" y="61"/>
                    <a:pt x="0" y="119"/>
                    <a:pt x="49" y="151"/>
                  </a:cubicBezTo>
                  <a:cubicBezTo>
                    <a:pt x="82" y="178"/>
                    <a:pt x="82" y="178"/>
                    <a:pt x="82" y="178"/>
                  </a:cubicBezTo>
                  <a:cubicBezTo>
                    <a:pt x="82" y="178"/>
                    <a:pt x="190" y="200"/>
                    <a:pt x="201" y="211"/>
                  </a:cubicBezTo>
                  <a:cubicBezTo>
                    <a:pt x="212" y="222"/>
                    <a:pt x="255" y="195"/>
                    <a:pt x="255" y="195"/>
                  </a:cubicBezTo>
                  <a:cubicBezTo>
                    <a:pt x="255" y="195"/>
                    <a:pt x="261" y="32"/>
                    <a:pt x="255" y="21"/>
                  </a:cubicBezTo>
                  <a:cubicBezTo>
                    <a:pt x="250" y="10"/>
                    <a:pt x="185" y="0"/>
                    <a:pt x="179" y="10"/>
                  </a:cubicBezTo>
                  <a:cubicBezTo>
                    <a:pt x="174" y="21"/>
                    <a:pt x="109" y="38"/>
                    <a:pt x="71" y="27"/>
                  </a:cubicBezTo>
                  <a:lnTo>
                    <a:pt x="49" y="6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9" name="îṩḻïḑè"/>
            <p:cNvSpPr/>
            <p:nvPr/>
          </p:nvSpPr>
          <p:spPr bwMode="auto">
            <a:xfrm>
              <a:off x="5289551" y="4724401"/>
              <a:ext cx="1658938" cy="1073150"/>
            </a:xfrm>
            <a:custGeom>
              <a:avLst/>
              <a:gdLst>
                <a:gd name="T0" fmla="*/ 564 w 970"/>
                <a:gd name="T1" fmla="*/ 222 h 628"/>
                <a:gd name="T2" fmla="*/ 125 w 970"/>
                <a:gd name="T3" fmla="*/ 81 h 628"/>
                <a:gd name="T4" fmla="*/ 174 w 970"/>
                <a:gd name="T5" fmla="*/ 363 h 628"/>
                <a:gd name="T6" fmla="*/ 889 w 970"/>
                <a:gd name="T7" fmla="*/ 628 h 628"/>
                <a:gd name="T8" fmla="*/ 970 w 970"/>
                <a:gd name="T9" fmla="*/ 471 h 628"/>
                <a:gd name="T10" fmla="*/ 634 w 970"/>
                <a:gd name="T11" fmla="*/ 330 h 628"/>
                <a:gd name="T12" fmla="*/ 363 w 970"/>
                <a:gd name="T13" fmla="*/ 184 h 628"/>
                <a:gd name="T14" fmla="*/ 298 w 970"/>
                <a:gd name="T15" fmla="*/ 141 h 628"/>
                <a:gd name="T16" fmla="*/ 564 w 970"/>
                <a:gd name="T17" fmla="*/ 22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0" h="628">
                  <a:moveTo>
                    <a:pt x="564" y="222"/>
                  </a:moveTo>
                  <a:cubicBezTo>
                    <a:pt x="564" y="222"/>
                    <a:pt x="184" y="0"/>
                    <a:pt x="125" y="81"/>
                  </a:cubicBezTo>
                  <a:cubicBezTo>
                    <a:pt x="65" y="162"/>
                    <a:pt x="0" y="276"/>
                    <a:pt x="174" y="363"/>
                  </a:cubicBezTo>
                  <a:cubicBezTo>
                    <a:pt x="347" y="450"/>
                    <a:pt x="889" y="628"/>
                    <a:pt x="889" y="628"/>
                  </a:cubicBezTo>
                  <a:cubicBezTo>
                    <a:pt x="889" y="628"/>
                    <a:pt x="970" y="504"/>
                    <a:pt x="970" y="471"/>
                  </a:cubicBezTo>
                  <a:cubicBezTo>
                    <a:pt x="970" y="471"/>
                    <a:pt x="683" y="341"/>
                    <a:pt x="634" y="330"/>
                  </a:cubicBezTo>
                  <a:cubicBezTo>
                    <a:pt x="585" y="320"/>
                    <a:pt x="390" y="195"/>
                    <a:pt x="363" y="184"/>
                  </a:cubicBezTo>
                  <a:cubicBezTo>
                    <a:pt x="336" y="173"/>
                    <a:pt x="298" y="141"/>
                    <a:pt x="298" y="141"/>
                  </a:cubicBezTo>
                  <a:lnTo>
                    <a:pt x="564" y="222"/>
                  </a:ln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0" name="îṧľïḋè"/>
            <p:cNvSpPr/>
            <p:nvPr/>
          </p:nvSpPr>
          <p:spPr bwMode="auto">
            <a:xfrm>
              <a:off x="5818188" y="3956051"/>
              <a:ext cx="444500" cy="1028700"/>
            </a:xfrm>
            <a:custGeom>
              <a:avLst/>
              <a:gdLst>
                <a:gd name="T0" fmla="*/ 146 w 260"/>
                <a:gd name="T1" fmla="*/ 0 h 602"/>
                <a:gd name="T2" fmla="*/ 125 w 260"/>
                <a:gd name="T3" fmla="*/ 16 h 602"/>
                <a:gd name="T4" fmla="*/ 70 w 260"/>
                <a:gd name="T5" fmla="*/ 211 h 602"/>
                <a:gd name="T6" fmla="*/ 5 w 260"/>
                <a:gd name="T7" fmla="*/ 526 h 602"/>
                <a:gd name="T8" fmla="*/ 49 w 260"/>
                <a:gd name="T9" fmla="*/ 602 h 602"/>
                <a:gd name="T10" fmla="*/ 168 w 260"/>
                <a:gd name="T11" fmla="*/ 520 h 602"/>
                <a:gd name="T12" fmla="*/ 260 w 260"/>
                <a:gd name="T13" fmla="*/ 184 h 602"/>
                <a:gd name="T14" fmla="*/ 146 w 260"/>
                <a:gd name="T15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0" h="602">
                  <a:moveTo>
                    <a:pt x="146" y="0"/>
                  </a:moveTo>
                  <a:cubicBezTo>
                    <a:pt x="125" y="16"/>
                    <a:pt x="125" y="16"/>
                    <a:pt x="125" y="16"/>
                  </a:cubicBezTo>
                  <a:cubicBezTo>
                    <a:pt x="125" y="16"/>
                    <a:pt x="76" y="141"/>
                    <a:pt x="70" y="211"/>
                  </a:cubicBezTo>
                  <a:cubicBezTo>
                    <a:pt x="65" y="282"/>
                    <a:pt x="0" y="499"/>
                    <a:pt x="5" y="526"/>
                  </a:cubicBezTo>
                  <a:cubicBezTo>
                    <a:pt x="11" y="553"/>
                    <a:pt x="16" y="574"/>
                    <a:pt x="49" y="602"/>
                  </a:cubicBezTo>
                  <a:cubicBezTo>
                    <a:pt x="49" y="602"/>
                    <a:pt x="92" y="504"/>
                    <a:pt x="168" y="520"/>
                  </a:cubicBezTo>
                  <a:cubicBezTo>
                    <a:pt x="260" y="184"/>
                    <a:pt x="260" y="184"/>
                    <a:pt x="260" y="184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FFC1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1" name="isļïďè"/>
            <p:cNvSpPr/>
            <p:nvPr/>
          </p:nvSpPr>
          <p:spPr bwMode="auto">
            <a:xfrm>
              <a:off x="7189788" y="3956051"/>
              <a:ext cx="444500" cy="1074738"/>
            </a:xfrm>
            <a:custGeom>
              <a:avLst/>
              <a:gdLst>
                <a:gd name="T0" fmla="*/ 103 w 260"/>
                <a:gd name="T1" fmla="*/ 0 h 629"/>
                <a:gd name="T2" fmla="*/ 146 w 260"/>
                <a:gd name="T3" fmla="*/ 49 h 629"/>
                <a:gd name="T4" fmla="*/ 173 w 260"/>
                <a:gd name="T5" fmla="*/ 130 h 629"/>
                <a:gd name="T6" fmla="*/ 233 w 260"/>
                <a:gd name="T7" fmla="*/ 396 h 629"/>
                <a:gd name="T8" fmla="*/ 233 w 260"/>
                <a:gd name="T9" fmla="*/ 574 h 629"/>
                <a:gd name="T10" fmla="*/ 157 w 260"/>
                <a:gd name="T11" fmla="*/ 629 h 629"/>
                <a:gd name="T12" fmla="*/ 87 w 260"/>
                <a:gd name="T13" fmla="*/ 509 h 629"/>
                <a:gd name="T14" fmla="*/ 98 w 260"/>
                <a:gd name="T15" fmla="*/ 466 h 629"/>
                <a:gd name="T16" fmla="*/ 0 w 260"/>
                <a:gd name="T17" fmla="*/ 141 h 629"/>
                <a:gd name="T18" fmla="*/ 103 w 260"/>
                <a:gd name="T19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0" h="629">
                  <a:moveTo>
                    <a:pt x="103" y="0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73" y="114"/>
                    <a:pt x="173" y="130"/>
                  </a:cubicBezTo>
                  <a:cubicBezTo>
                    <a:pt x="173" y="146"/>
                    <a:pt x="228" y="385"/>
                    <a:pt x="233" y="396"/>
                  </a:cubicBezTo>
                  <a:cubicBezTo>
                    <a:pt x="238" y="406"/>
                    <a:pt x="260" y="542"/>
                    <a:pt x="233" y="574"/>
                  </a:cubicBezTo>
                  <a:cubicBezTo>
                    <a:pt x="206" y="607"/>
                    <a:pt x="157" y="629"/>
                    <a:pt x="157" y="629"/>
                  </a:cubicBezTo>
                  <a:cubicBezTo>
                    <a:pt x="157" y="629"/>
                    <a:pt x="190" y="515"/>
                    <a:pt x="87" y="509"/>
                  </a:cubicBezTo>
                  <a:cubicBezTo>
                    <a:pt x="98" y="466"/>
                    <a:pt x="98" y="466"/>
                    <a:pt x="98" y="466"/>
                  </a:cubicBezTo>
                  <a:cubicBezTo>
                    <a:pt x="0" y="141"/>
                    <a:pt x="0" y="141"/>
                    <a:pt x="0" y="141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FFC1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2" name="ïŝļîďè"/>
            <p:cNvSpPr/>
            <p:nvPr/>
          </p:nvSpPr>
          <p:spPr bwMode="auto">
            <a:xfrm>
              <a:off x="6086476" y="4475163"/>
              <a:ext cx="1277938" cy="739775"/>
            </a:xfrm>
            <a:custGeom>
              <a:avLst/>
              <a:gdLst>
                <a:gd name="T0" fmla="*/ 0 w 747"/>
                <a:gd name="T1" fmla="*/ 69 h 433"/>
                <a:gd name="T2" fmla="*/ 0 w 747"/>
                <a:gd name="T3" fmla="*/ 355 h 433"/>
                <a:gd name="T4" fmla="*/ 68 w 747"/>
                <a:gd name="T5" fmla="*/ 423 h 433"/>
                <a:gd name="T6" fmla="*/ 665 w 747"/>
                <a:gd name="T7" fmla="*/ 432 h 433"/>
                <a:gd name="T8" fmla="*/ 734 w 747"/>
                <a:gd name="T9" fmla="*/ 366 h 433"/>
                <a:gd name="T10" fmla="*/ 745 w 747"/>
                <a:gd name="T11" fmla="*/ 81 h 433"/>
                <a:gd name="T12" fmla="*/ 679 w 747"/>
                <a:gd name="T13" fmla="*/ 9 h 433"/>
                <a:gd name="T14" fmla="*/ 678 w 747"/>
                <a:gd name="T15" fmla="*/ 9 h 433"/>
                <a:gd name="T16" fmla="*/ 70 w 747"/>
                <a:gd name="T17" fmla="*/ 1 h 433"/>
                <a:gd name="T18" fmla="*/ 0 w 747"/>
                <a:gd name="T19" fmla="*/ 68 h 433"/>
                <a:gd name="T20" fmla="*/ 0 w 747"/>
                <a:gd name="T21" fmla="*/ 69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7" h="433">
                  <a:moveTo>
                    <a:pt x="0" y="69"/>
                  </a:moveTo>
                  <a:cubicBezTo>
                    <a:pt x="0" y="355"/>
                    <a:pt x="0" y="355"/>
                    <a:pt x="0" y="355"/>
                  </a:cubicBezTo>
                  <a:cubicBezTo>
                    <a:pt x="0" y="392"/>
                    <a:pt x="30" y="423"/>
                    <a:pt x="68" y="423"/>
                  </a:cubicBezTo>
                  <a:cubicBezTo>
                    <a:pt x="665" y="432"/>
                    <a:pt x="665" y="432"/>
                    <a:pt x="665" y="432"/>
                  </a:cubicBezTo>
                  <a:cubicBezTo>
                    <a:pt x="702" y="433"/>
                    <a:pt x="733" y="403"/>
                    <a:pt x="734" y="366"/>
                  </a:cubicBezTo>
                  <a:cubicBezTo>
                    <a:pt x="745" y="81"/>
                    <a:pt x="745" y="81"/>
                    <a:pt x="745" y="81"/>
                  </a:cubicBezTo>
                  <a:cubicBezTo>
                    <a:pt x="747" y="43"/>
                    <a:pt x="717" y="11"/>
                    <a:pt x="679" y="9"/>
                  </a:cubicBezTo>
                  <a:cubicBezTo>
                    <a:pt x="679" y="9"/>
                    <a:pt x="678" y="9"/>
                    <a:pt x="678" y="9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32" y="0"/>
                    <a:pt x="1" y="30"/>
                    <a:pt x="0" y="68"/>
                  </a:cubicBezTo>
                  <a:lnTo>
                    <a:pt x="0" y="69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3" name="íṡľíḓe"/>
            <p:cNvSpPr/>
            <p:nvPr/>
          </p:nvSpPr>
          <p:spPr bwMode="auto">
            <a:xfrm>
              <a:off x="6446838" y="3117851"/>
              <a:ext cx="639763" cy="342900"/>
            </a:xfrm>
            <a:prstGeom prst="ellipse">
              <a:avLst/>
            </a:pr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4" name="íṣḻíďè"/>
            <p:cNvSpPr/>
            <p:nvPr/>
          </p:nvSpPr>
          <p:spPr bwMode="auto">
            <a:xfrm>
              <a:off x="6638926" y="4776788"/>
              <a:ext cx="147638" cy="14605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5" name="ïṧ1iḑé"/>
            <p:cNvSpPr/>
            <p:nvPr/>
          </p:nvSpPr>
          <p:spPr bwMode="auto">
            <a:xfrm>
              <a:off x="8413751" y="4833938"/>
              <a:ext cx="317500" cy="936625"/>
            </a:xfrm>
            <a:custGeom>
              <a:avLst/>
              <a:gdLst>
                <a:gd name="T0" fmla="*/ 186 w 186"/>
                <a:gd name="T1" fmla="*/ 0 h 548"/>
                <a:gd name="T2" fmla="*/ 186 w 186"/>
                <a:gd name="T3" fmla="*/ 495 h 548"/>
                <a:gd name="T4" fmla="*/ 174 w 186"/>
                <a:gd name="T5" fmla="*/ 509 h 548"/>
                <a:gd name="T6" fmla="*/ 13 w 186"/>
                <a:gd name="T7" fmla="*/ 509 h 548"/>
                <a:gd name="T8" fmla="*/ 0 w 186"/>
                <a:gd name="T9" fmla="*/ 495 h 548"/>
                <a:gd name="T10" fmla="*/ 0 w 186"/>
                <a:gd name="T11" fmla="*/ 3 h 548"/>
                <a:gd name="T12" fmla="*/ 186 w 186"/>
                <a:gd name="T13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548">
                  <a:moveTo>
                    <a:pt x="186" y="0"/>
                  </a:moveTo>
                  <a:cubicBezTo>
                    <a:pt x="186" y="495"/>
                    <a:pt x="186" y="495"/>
                    <a:pt x="186" y="495"/>
                  </a:cubicBezTo>
                  <a:cubicBezTo>
                    <a:pt x="186" y="504"/>
                    <a:pt x="181" y="505"/>
                    <a:pt x="174" y="509"/>
                  </a:cubicBezTo>
                  <a:cubicBezTo>
                    <a:pt x="149" y="523"/>
                    <a:pt x="87" y="548"/>
                    <a:pt x="13" y="509"/>
                  </a:cubicBezTo>
                  <a:cubicBezTo>
                    <a:pt x="5" y="505"/>
                    <a:pt x="0" y="503"/>
                    <a:pt x="0" y="49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95" y="41"/>
                    <a:pt x="186" y="0"/>
                  </a:cubicBezTo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6" name="îşlíḓê"/>
            <p:cNvSpPr/>
            <p:nvPr/>
          </p:nvSpPr>
          <p:spPr bwMode="auto">
            <a:xfrm>
              <a:off x="8413751" y="4800601"/>
              <a:ext cx="317500" cy="68263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7" name="î$ḷiďe"/>
            <p:cNvSpPr/>
            <p:nvPr/>
          </p:nvSpPr>
          <p:spPr bwMode="auto">
            <a:xfrm>
              <a:off x="8413751" y="4800601"/>
              <a:ext cx="317500" cy="68263"/>
            </a:xfrm>
            <a:prstGeom prst="ellipse">
              <a:avLst/>
            </a:prstGeom>
            <a:noFill/>
            <a:ln w="6350" cap="flat">
              <a:solidFill>
                <a:srgbClr val="FFC10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8" name="išļîḑe"/>
            <p:cNvSpPr/>
            <p:nvPr/>
          </p:nvSpPr>
          <p:spPr bwMode="auto">
            <a:xfrm>
              <a:off x="8712201" y="5183188"/>
              <a:ext cx="9525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9" name="ï$ḻíḍé"/>
            <p:cNvSpPr/>
            <p:nvPr/>
          </p:nvSpPr>
          <p:spPr bwMode="auto">
            <a:xfrm>
              <a:off x="8696326" y="5187951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0" name="íṧlíde"/>
            <p:cNvSpPr/>
            <p:nvPr/>
          </p:nvSpPr>
          <p:spPr bwMode="auto">
            <a:xfrm>
              <a:off x="8674101" y="5194301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1" name="íš1ide"/>
            <p:cNvSpPr/>
            <p:nvPr/>
          </p:nvSpPr>
          <p:spPr bwMode="auto">
            <a:xfrm>
              <a:off x="8632826" y="5203826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2" name="išḷîḓé"/>
            <p:cNvSpPr/>
            <p:nvPr/>
          </p:nvSpPr>
          <p:spPr bwMode="auto">
            <a:xfrm>
              <a:off x="8591551" y="5208588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3" name="ísļïḋe"/>
            <p:cNvSpPr/>
            <p:nvPr/>
          </p:nvSpPr>
          <p:spPr bwMode="auto">
            <a:xfrm>
              <a:off x="8547101" y="5210176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4" name="ï$lïdè"/>
            <p:cNvSpPr/>
            <p:nvPr/>
          </p:nvSpPr>
          <p:spPr bwMode="auto">
            <a:xfrm>
              <a:off x="8483601" y="5202238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5" name="îśľîdê"/>
            <p:cNvSpPr/>
            <p:nvPr/>
          </p:nvSpPr>
          <p:spPr bwMode="auto">
            <a:xfrm>
              <a:off x="8505826" y="5207001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6" name="îṡ1îḓe"/>
            <p:cNvSpPr/>
            <p:nvPr/>
          </p:nvSpPr>
          <p:spPr bwMode="auto">
            <a:xfrm>
              <a:off x="8445501" y="5194301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7" name="işḷíḑé"/>
            <p:cNvSpPr/>
            <p:nvPr/>
          </p:nvSpPr>
          <p:spPr bwMode="auto">
            <a:xfrm>
              <a:off x="8464551" y="5197476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8" name="îṡļíďè"/>
            <p:cNvSpPr/>
            <p:nvPr/>
          </p:nvSpPr>
          <p:spPr bwMode="auto">
            <a:xfrm>
              <a:off x="8424863" y="5187951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9" name="ïṥľiḍê"/>
            <p:cNvSpPr/>
            <p:nvPr/>
          </p:nvSpPr>
          <p:spPr bwMode="auto">
            <a:xfrm>
              <a:off x="8653463" y="5200651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0" name="ïṣḷïḍê"/>
            <p:cNvSpPr/>
            <p:nvPr/>
          </p:nvSpPr>
          <p:spPr bwMode="auto">
            <a:xfrm>
              <a:off x="8612188" y="5207001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1" name="îṡḻîdè"/>
            <p:cNvSpPr/>
            <p:nvPr/>
          </p:nvSpPr>
          <p:spPr bwMode="auto">
            <a:xfrm>
              <a:off x="8566151" y="5210176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2" name="íŝlîḓè"/>
            <p:cNvSpPr/>
            <p:nvPr/>
          </p:nvSpPr>
          <p:spPr bwMode="auto">
            <a:xfrm>
              <a:off x="8526463" y="5210176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3" name="iṡḷîḋê"/>
            <p:cNvSpPr/>
            <p:nvPr/>
          </p:nvSpPr>
          <p:spPr bwMode="auto">
            <a:xfrm>
              <a:off x="8712201" y="5200651"/>
              <a:ext cx="9525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4" name="ï$ľiḓé"/>
            <p:cNvSpPr/>
            <p:nvPr/>
          </p:nvSpPr>
          <p:spPr bwMode="auto">
            <a:xfrm>
              <a:off x="8696326" y="5205413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5" name="íṡḻíḓe"/>
            <p:cNvSpPr/>
            <p:nvPr/>
          </p:nvSpPr>
          <p:spPr bwMode="auto">
            <a:xfrm>
              <a:off x="8674101" y="5211763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6" name="í$ľïďe"/>
            <p:cNvSpPr/>
            <p:nvPr/>
          </p:nvSpPr>
          <p:spPr bwMode="auto">
            <a:xfrm>
              <a:off x="8632826" y="5219701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7" name="ïṧlíďe"/>
            <p:cNvSpPr/>
            <p:nvPr/>
          </p:nvSpPr>
          <p:spPr bwMode="auto">
            <a:xfrm>
              <a:off x="8591551" y="5226051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8" name="iṡḷiďe"/>
            <p:cNvSpPr/>
            <p:nvPr/>
          </p:nvSpPr>
          <p:spPr bwMode="auto">
            <a:xfrm>
              <a:off x="8547101" y="5227638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9" name="iśľiďè"/>
            <p:cNvSpPr/>
            <p:nvPr/>
          </p:nvSpPr>
          <p:spPr bwMode="auto">
            <a:xfrm>
              <a:off x="8483601" y="5218113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0" name="íṡļíḋé"/>
            <p:cNvSpPr/>
            <p:nvPr/>
          </p:nvSpPr>
          <p:spPr bwMode="auto">
            <a:xfrm>
              <a:off x="8505826" y="5224463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1" name="ísḻiḋé"/>
            <p:cNvSpPr/>
            <p:nvPr/>
          </p:nvSpPr>
          <p:spPr bwMode="auto">
            <a:xfrm>
              <a:off x="8445501" y="5211763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2" name="ïśľîḓè"/>
            <p:cNvSpPr/>
            <p:nvPr/>
          </p:nvSpPr>
          <p:spPr bwMode="auto">
            <a:xfrm>
              <a:off x="8464551" y="5214938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3" name="îṥlidè"/>
            <p:cNvSpPr/>
            <p:nvPr/>
          </p:nvSpPr>
          <p:spPr bwMode="auto">
            <a:xfrm>
              <a:off x="8424863" y="5205413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4" name="ïśľïḋé"/>
            <p:cNvSpPr/>
            <p:nvPr/>
          </p:nvSpPr>
          <p:spPr bwMode="auto">
            <a:xfrm>
              <a:off x="8653463" y="5216526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5" name="ïśliḑé"/>
            <p:cNvSpPr/>
            <p:nvPr/>
          </p:nvSpPr>
          <p:spPr bwMode="auto">
            <a:xfrm>
              <a:off x="8612188" y="5224463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6" name="íṥľîďê"/>
            <p:cNvSpPr/>
            <p:nvPr/>
          </p:nvSpPr>
          <p:spPr bwMode="auto">
            <a:xfrm>
              <a:off x="8566151" y="5227638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7" name="íš1iḋé"/>
            <p:cNvSpPr/>
            <p:nvPr/>
          </p:nvSpPr>
          <p:spPr bwMode="auto">
            <a:xfrm>
              <a:off x="8526463" y="5227638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8" name="îṣļïḑè"/>
            <p:cNvSpPr/>
            <p:nvPr/>
          </p:nvSpPr>
          <p:spPr bwMode="auto">
            <a:xfrm>
              <a:off x="8712201" y="5216526"/>
              <a:ext cx="9525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9" name="iṡliḑe"/>
            <p:cNvSpPr/>
            <p:nvPr/>
          </p:nvSpPr>
          <p:spPr bwMode="auto">
            <a:xfrm>
              <a:off x="8696326" y="5222876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0" name="íṡḻíḍê"/>
            <p:cNvSpPr/>
            <p:nvPr/>
          </p:nvSpPr>
          <p:spPr bwMode="auto">
            <a:xfrm>
              <a:off x="8674101" y="5229226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1" name="íṧḷïde"/>
            <p:cNvSpPr/>
            <p:nvPr/>
          </p:nvSpPr>
          <p:spPr bwMode="auto">
            <a:xfrm>
              <a:off x="8632826" y="5237163"/>
              <a:ext cx="7938" cy="9525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2" name="ïşļíḓe"/>
            <p:cNvSpPr/>
            <p:nvPr/>
          </p:nvSpPr>
          <p:spPr bwMode="auto">
            <a:xfrm>
              <a:off x="8591551" y="5241926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3" name="íṥ1îḍé"/>
            <p:cNvSpPr/>
            <p:nvPr/>
          </p:nvSpPr>
          <p:spPr bwMode="auto">
            <a:xfrm>
              <a:off x="8547101" y="5246688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4" name="ïṧḷïde"/>
            <p:cNvSpPr/>
            <p:nvPr/>
          </p:nvSpPr>
          <p:spPr bwMode="auto">
            <a:xfrm>
              <a:off x="8483601" y="5235576"/>
              <a:ext cx="7938" cy="9525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5" name="íśḻíḋé"/>
            <p:cNvSpPr/>
            <p:nvPr/>
          </p:nvSpPr>
          <p:spPr bwMode="auto">
            <a:xfrm>
              <a:off x="8505826" y="5240338"/>
              <a:ext cx="6350" cy="9525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6" name="ïšľiďè"/>
            <p:cNvSpPr/>
            <p:nvPr/>
          </p:nvSpPr>
          <p:spPr bwMode="auto">
            <a:xfrm>
              <a:off x="8445501" y="5229226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7" name="ïŝļíďé"/>
            <p:cNvSpPr/>
            <p:nvPr/>
          </p:nvSpPr>
          <p:spPr bwMode="auto">
            <a:xfrm>
              <a:off x="8464551" y="5232401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8" name="ïṥļiďê"/>
            <p:cNvSpPr/>
            <p:nvPr/>
          </p:nvSpPr>
          <p:spPr bwMode="auto">
            <a:xfrm>
              <a:off x="8424863" y="5222876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9" name="iṣḻíḍé"/>
            <p:cNvSpPr/>
            <p:nvPr/>
          </p:nvSpPr>
          <p:spPr bwMode="auto">
            <a:xfrm>
              <a:off x="8653463" y="5233988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0" name="iṡļîḑê"/>
            <p:cNvSpPr/>
            <p:nvPr/>
          </p:nvSpPr>
          <p:spPr bwMode="auto">
            <a:xfrm>
              <a:off x="8612188" y="5240338"/>
              <a:ext cx="6350" cy="9525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1" name="íṥḷiḑê"/>
            <p:cNvSpPr/>
            <p:nvPr/>
          </p:nvSpPr>
          <p:spPr bwMode="auto">
            <a:xfrm>
              <a:off x="8566151" y="5246688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2" name="ïśļîḓé"/>
            <p:cNvSpPr/>
            <p:nvPr/>
          </p:nvSpPr>
          <p:spPr bwMode="auto">
            <a:xfrm>
              <a:off x="8526463" y="5246688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3" name="iŝḻidé"/>
            <p:cNvSpPr/>
            <p:nvPr/>
          </p:nvSpPr>
          <p:spPr bwMode="auto">
            <a:xfrm>
              <a:off x="8712201" y="5233988"/>
              <a:ext cx="9525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4" name="î$ľiḍé"/>
            <p:cNvSpPr/>
            <p:nvPr/>
          </p:nvSpPr>
          <p:spPr bwMode="auto">
            <a:xfrm>
              <a:off x="8696326" y="5238751"/>
              <a:ext cx="6350" cy="9525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5" name="îṥľïďé"/>
            <p:cNvSpPr/>
            <p:nvPr/>
          </p:nvSpPr>
          <p:spPr bwMode="auto">
            <a:xfrm>
              <a:off x="8674101" y="5248276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6" name="ïṡ1ïdè"/>
            <p:cNvSpPr/>
            <p:nvPr/>
          </p:nvSpPr>
          <p:spPr bwMode="auto">
            <a:xfrm>
              <a:off x="8632826" y="5256213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7" name="ïṧḻîḋé"/>
            <p:cNvSpPr/>
            <p:nvPr/>
          </p:nvSpPr>
          <p:spPr bwMode="auto">
            <a:xfrm>
              <a:off x="8591551" y="5260976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8" name="íṩḻíḍê"/>
            <p:cNvSpPr/>
            <p:nvPr/>
          </p:nvSpPr>
          <p:spPr bwMode="auto">
            <a:xfrm>
              <a:off x="8547101" y="5262563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9" name="îşliďè"/>
            <p:cNvSpPr/>
            <p:nvPr/>
          </p:nvSpPr>
          <p:spPr bwMode="auto">
            <a:xfrm>
              <a:off x="8483601" y="5254626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0" name="íś1iḍe"/>
            <p:cNvSpPr/>
            <p:nvPr/>
          </p:nvSpPr>
          <p:spPr bwMode="auto">
            <a:xfrm>
              <a:off x="8505826" y="5259388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1" name="íşľiḑè"/>
            <p:cNvSpPr/>
            <p:nvPr/>
          </p:nvSpPr>
          <p:spPr bwMode="auto">
            <a:xfrm>
              <a:off x="8445501" y="5248276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2" name="î$ļíḍè"/>
            <p:cNvSpPr/>
            <p:nvPr/>
          </p:nvSpPr>
          <p:spPr bwMode="auto">
            <a:xfrm>
              <a:off x="8464551" y="5251451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3" name="îSḻïḑê"/>
            <p:cNvSpPr/>
            <p:nvPr/>
          </p:nvSpPr>
          <p:spPr bwMode="auto">
            <a:xfrm>
              <a:off x="8424863" y="5238751"/>
              <a:ext cx="7938" cy="9525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4" name="ïś1îdê"/>
            <p:cNvSpPr/>
            <p:nvPr/>
          </p:nvSpPr>
          <p:spPr bwMode="auto">
            <a:xfrm>
              <a:off x="8653463" y="5253038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5" name="íšļîḍê"/>
            <p:cNvSpPr/>
            <p:nvPr/>
          </p:nvSpPr>
          <p:spPr bwMode="auto">
            <a:xfrm>
              <a:off x="8612188" y="5259388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6" name="íṧľïdè"/>
            <p:cNvSpPr/>
            <p:nvPr/>
          </p:nvSpPr>
          <p:spPr bwMode="auto">
            <a:xfrm>
              <a:off x="8566151" y="5262563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7" name="iṡḷîḓe"/>
            <p:cNvSpPr/>
            <p:nvPr/>
          </p:nvSpPr>
          <p:spPr bwMode="auto">
            <a:xfrm>
              <a:off x="8526463" y="5262563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8" name="iśļïḍê"/>
            <p:cNvSpPr/>
            <p:nvPr/>
          </p:nvSpPr>
          <p:spPr bwMode="auto">
            <a:xfrm>
              <a:off x="8712201" y="5253038"/>
              <a:ext cx="9525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9" name="íṩļiḋe"/>
            <p:cNvSpPr/>
            <p:nvPr/>
          </p:nvSpPr>
          <p:spPr bwMode="auto">
            <a:xfrm>
              <a:off x="8696326" y="5257801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0" name="ïṧḷíḓê"/>
            <p:cNvSpPr/>
            <p:nvPr/>
          </p:nvSpPr>
          <p:spPr bwMode="auto">
            <a:xfrm>
              <a:off x="8674101" y="5264151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1" name="ïšḷïdé"/>
            <p:cNvSpPr/>
            <p:nvPr/>
          </p:nvSpPr>
          <p:spPr bwMode="auto">
            <a:xfrm>
              <a:off x="8632826" y="5273676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2" name="ïṧḻîḑè"/>
            <p:cNvSpPr/>
            <p:nvPr/>
          </p:nvSpPr>
          <p:spPr bwMode="auto">
            <a:xfrm>
              <a:off x="8591551" y="5278438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3" name="iśļiḑê"/>
            <p:cNvSpPr/>
            <p:nvPr/>
          </p:nvSpPr>
          <p:spPr bwMode="auto">
            <a:xfrm>
              <a:off x="8547101" y="5280026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4" name="íśľîḋe"/>
            <p:cNvSpPr/>
            <p:nvPr/>
          </p:nvSpPr>
          <p:spPr bwMode="auto">
            <a:xfrm>
              <a:off x="8483601" y="5272088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5" name="iśļíďè"/>
            <p:cNvSpPr/>
            <p:nvPr/>
          </p:nvSpPr>
          <p:spPr bwMode="auto">
            <a:xfrm>
              <a:off x="8505826" y="5276851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6" name="íšļiḓê"/>
            <p:cNvSpPr/>
            <p:nvPr/>
          </p:nvSpPr>
          <p:spPr bwMode="auto">
            <a:xfrm>
              <a:off x="8445501" y="5264151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7" name="íślïdé"/>
            <p:cNvSpPr/>
            <p:nvPr/>
          </p:nvSpPr>
          <p:spPr bwMode="auto">
            <a:xfrm>
              <a:off x="8464551" y="5268913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8" name="ïṧḷíďê"/>
            <p:cNvSpPr/>
            <p:nvPr/>
          </p:nvSpPr>
          <p:spPr bwMode="auto">
            <a:xfrm>
              <a:off x="8424863" y="5257801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9" name="íšlïďè"/>
            <p:cNvSpPr/>
            <p:nvPr/>
          </p:nvSpPr>
          <p:spPr bwMode="auto">
            <a:xfrm>
              <a:off x="8653463" y="5270501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0" name="ísļîḓé"/>
            <p:cNvSpPr/>
            <p:nvPr/>
          </p:nvSpPr>
          <p:spPr bwMode="auto">
            <a:xfrm>
              <a:off x="8612188" y="5276851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1" name="iṣḷîḋê"/>
            <p:cNvSpPr/>
            <p:nvPr/>
          </p:nvSpPr>
          <p:spPr bwMode="auto">
            <a:xfrm>
              <a:off x="8566151" y="5280026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2" name="îsļîḑè"/>
            <p:cNvSpPr/>
            <p:nvPr/>
          </p:nvSpPr>
          <p:spPr bwMode="auto">
            <a:xfrm>
              <a:off x="8526463" y="5280026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3" name="îṩlïḓè"/>
            <p:cNvSpPr/>
            <p:nvPr/>
          </p:nvSpPr>
          <p:spPr bwMode="auto">
            <a:xfrm>
              <a:off x="8712201" y="5270501"/>
              <a:ext cx="9525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4" name="íṧľîḓe"/>
            <p:cNvSpPr/>
            <p:nvPr/>
          </p:nvSpPr>
          <p:spPr bwMode="auto">
            <a:xfrm>
              <a:off x="8696326" y="5275263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5" name="iṩḻiḓé"/>
            <p:cNvSpPr/>
            <p:nvPr/>
          </p:nvSpPr>
          <p:spPr bwMode="auto">
            <a:xfrm>
              <a:off x="8674101" y="5281613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6" name="iṣļîďè"/>
            <p:cNvSpPr/>
            <p:nvPr/>
          </p:nvSpPr>
          <p:spPr bwMode="auto">
            <a:xfrm>
              <a:off x="8632826" y="5291138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7" name="ï$ļïḓê"/>
            <p:cNvSpPr/>
            <p:nvPr/>
          </p:nvSpPr>
          <p:spPr bwMode="auto">
            <a:xfrm>
              <a:off x="8591551" y="5295901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8" name="íŝliḍé"/>
            <p:cNvSpPr/>
            <p:nvPr/>
          </p:nvSpPr>
          <p:spPr bwMode="auto">
            <a:xfrm>
              <a:off x="8547101" y="5297488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9" name="iṡliḍê"/>
            <p:cNvSpPr/>
            <p:nvPr/>
          </p:nvSpPr>
          <p:spPr bwMode="auto">
            <a:xfrm>
              <a:off x="8483601" y="5287963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0" name="íṥḷîḑé"/>
            <p:cNvSpPr/>
            <p:nvPr/>
          </p:nvSpPr>
          <p:spPr bwMode="auto">
            <a:xfrm>
              <a:off x="8505826" y="5294313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1" name="ïṩľïḑê"/>
            <p:cNvSpPr/>
            <p:nvPr/>
          </p:nvSpPr>
          <p:spPr bwMode="auto">
            <a:xfrm>
              <a:off x="8445501" y="5281613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2" name="îSļïdé"/>
            <p:cNvSpPr/>
            <p:nvPr/>
          </p:nvSpPr>
          <p:spPr bwMode="auto">
            <a:xfrm>
              <a:off x="8464551" y="5284788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3" name="ïś1îḋe"/>
            <p:cNvSpPr/>
            <p:nvPr/>
          </p:nvSpPr>
          <p:spPr bwMode="auto">
            <a:xfrm>
              <a:off x="8424863" y="5275263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4" name="ïş1ídè"/>
            <p:cNvSpPr/>
            <p:nvPr/>
          </p:nvSpPr>
          <p:spPr bwMode="auto">
            <a:xfrm>
              <a:off x="8653463" y="5286376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5" name="íSlîḋè"/>
            <p:cNvSpPr/>
            <p:nvPr/>
          </p:nvSpPr>
          <p:spPr bwMode="auto">
            <a:xfrm>
              <a:off x="8612188" y="5294313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6" name="îsļïďè"/>
            <p:cNvSpPr/>
            <p:nvPr/>
          </p:nvSpPr>
          <p:spPr bwMode="auto">
            <a:xfrm>
              <a:off x="8566151" y="5297488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7" name="íṡlíḋè"/>
            <p:cNvSpPr/>
            <p:nvPr/>
          </p:nvSpPr>
          <p:spPr bwMode="auto">
            <a:xfrm>
              <a:off x="8526463" y="5297488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8" name="ïśľîḋe"/>
            <p:cNvSpPr/>
            <p:nvPr/>
          </p:nvSpPr>
          <p:spPr bwMode="auto">
            <a:xfrm>
              <a:off x="8712201" y="5286376"/>
              <a:ext cx="9525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9" name="ïŝľîďé"/>
            <p:cNvSpPr/>
            <p:nvPr/>
          </p:nvSpPr>
          <p:spPr bwMode="auto">
            <a:xfrm>
              <a:off x="8696326" y="5292726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0" name="îṣľïḓé"/>
            <p:cNvSpPr/>
            <p:nvPr/>
          </p:nvSpPr>
          <p:spPr bwMode="auto">
            <a:xfrm>
              <a:off x="8674101" y="5299076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1" name="ïSḷíḋê"/>
            <p:cNvSpPr/>
            <p:nvPr/>
          </p:nvSpPr>
          <p:spPr bwMode="auto">
            <a:xfrm>
              <a:off x="8632826" y="5307013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2" name="islïdê"/>
            <p:cNvSpPr/>
            <p:nvPr/>
          </p:nvSpPr>
          <p:spPr bwMode="auto">
            <a:xfrm>
              <a:off x="8591551" y="5313363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3" name="ïṩļïḍé"/>
            <p:cNvSpPr/>
            <p:nvPr/>
          </p:nvSpPr>
          <p:spPr bwMode="auto">
            <a:xfrm>
              <a:off x="8547101" y="5314951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4" name="ïṥḷiḓé"/>
            <p:cNvSpPr/>
            <p:nvPr/>
          </p:nvSpPr>
          <p:spPr bwMode="auto">
            <a:xfrm>
              <a:off x="8483601" y="5305426"/>
              <a:ext cx="7938" cy="9525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5" name="ïš1ïdè"/>
            <p:cNvSpPr/>
            <p:nvPr/>
          </p:nvSpPr>
          <p:spPr bwMode="auto">
            <a:xfrm>
              <a:off x="8505826" y="5310188"/>
              <a:ext cx="6350" cy="9525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6" name="ïṩḷîḍe"/>
            <p:cNvSpPr/>
            <p:nvPr/>
          </p:nvSpPr>
          <p:spPr bwMode="auto">
            <a:xfrm>
              <a:off x="8445501" y="5299076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7" name="îṥ1íḓe"/>
            <p:cNvSpPr/>
            <p:nvPr/>
          </p:nvSpPr>
          <p:spPr bwMode="auto">
            <a:xfrm>
              <a:off x="8464551" y="5302251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8" name="ïSļîḓé"/>
            <p:cNvSpPr/>
            <p:nvPr/>
          </p:nvSpPr>
          <p:spPr bwMode="auto">
            <a:xfrm>
              <a:off x="8424863" y="5292726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9" name="iš1îde"/>
            <p:cNvSpPr/>
            <p:nvPr/>
          </p:nvSpPr>
          <p:spPr bwMode="auto">
            <a:xfrm>
              <a:off x="8653463" y="5303838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0" name="ïṧliḍè"/>
            <p:cNvSpPr/>
            <p:nvPr/>
          </p:nvSpPr>
          <p:spPr bwMode="auto">
            <a:xfrm>
              <a:off x="8612188" y="5310188"/>
              <a:ext cx="6350" cy="9525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1" name="ïs1ïďé"/>
            <p:cNvSpPr/>
            <p:nvPr/>
          </p:nvSpPr>
          <p:spPr bwMode="auto">
            <a:xfrm>
              <a:off x="8566151" y="5314951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2" name="iśḻíḋê"/>
            <p:cNvSpPr/>
            <p:nvPr/>
          </p:nvSpPr>
          <p:spPr bwMode="auto">
            <a:xfrm>
              <a:off x="8526463" y="5314951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3" name="îṥḻîdé"/>
            <p:cNvSpPr/>
            <p:nvPr/>
          </p:nvSpPr>
          <p:spPr bwMode="auto">
            <a:xfrm>
              <a:off x="8712201" y="5303838"/>
              <a:ext cx="9525" cy="9525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4" name="ïṩ1îďe"/>
            <p:cNvSpPr/>
            <p:nvPr/>
          </p:nvSpPr>
          <p:spPr bwMode="auto">
            <a:xfrm>
              <a:off x="8696326" y="5308601"/>
              <a:ext cx="6350" cy="9525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5" name="í$ľîďé"/>
            <p:cNvSpPr/>
            <p:nvPr/>
          </p:nvSpPr>
          <p:spPr bwMode="auto">
            <a:xfrm>
              <a:off x="8674101" y="5318126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6" name="ïślïḑé"/>
            <p:cNvSpPr/>
            <p:nvPr/>
          </p:nvSpPr>
          <p:spPr bwMode="auto">
            <a:xfrm>
              <a:off x="8632826" y="5326063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7" name="iş1iḍé"/>
            <p:cNvSpPr/>
            <p:nvPr/>
          </p:nvSpPr>
          <p:spPr bwMode="auto">
            <a:xfrm>
              <a:off x="8591551" y="5330826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8" name="îṣḷidè"/>
            <p:cNvSpPr/>
            <p:nvPr/>
          </p:nvSpPr>
          <p:spPr bwMode="auto">
            <a:xfrm>
              <a:off x="8547101" y="5332413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9" name="íSļîḍê"/>
            <p:cNvSpPr/>
            <p:nvPr/>
          </p:nvSpPr>
          <p:spPr bwMode="auto">
            <a:xfrm>
              <a:off x="8483601" y="5324476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0" name="i$lïḓé"/>
            <p:cNvSpPr/>
            <p:nvPr/>
          </p:nvSpPr>
          <p:spPr bwMode="auto">
            <a:xfrm>
              <a:off x="8505826" y="5329238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1" name="iṣľíḍê"/>
            <p:cNvSpPr/>
            <p:nvPr/>
          </p:nvSpPr>
          <p:spPr bwMode="auto">
            <a:xfrm>
              <a:off x="8445501" y="5318126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2" name="îŝḻíḑe"/>
            <p:cNvSpPr/>
            <p:nvPr/>
          </p:nvSpPr>
          <p:spPr bwMode="auto">
            <a:xfrm>
              <a:off x="8464551" y="5321301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3" name="îš1îdè"/>
            <p:cNvSpPr/>
            <p:nvPr/>
          </p:nvSpPr>
          <p:spPr bwMode="auto">
            <a:xfrm>
              <a:off x="8424863" y="5308601"/>
              <a:ext cx="7938" cy="9525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4" name="îS1ïḋê"/>
            <p:cNvSpPr/>
            <p:nvPr/>
          </p:nvSpPr>
          <p:spPr bwMode="auto">
            <a:xfrm>
              <a:off x="8653463" y="5321301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5" name="iṡḻíḓè"/>
            <p:cNvSpPr/>
            <p:nvPr/>
          </p:nvSpPr>
          <p:spPr bwMode="auto">
            <a:xfrm>
              <a:off x="8612188" y="5329238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6" name="íślíďê"/>
            <p:cNvSpPr/>
            <p:nvPr/>
          </p:nvSpPr>
          <p:spPr bwMode="auto">
            <a:xfrm>
              <a:off x="8566151" y="5332413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7" name="iś1ïḍè"/>
            <p:cNvSpPr/>
            <p:nvPr/>
          </p:nvSpPr>
          <p:spPr bwMode="auto">
            <a:xfrm>
              <a:off x="8526463" y="5332413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8" name="îSľíďè"/>
            <p:cNvSpPr/>
            <p:nvPr/>
          </p:nvSpPr>
          <p:spPr bwMode="auto">
            <a:xfrm>
              <a:off x="8712201" y="5322888"/>
              <a:ext cx="9525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9" name="ïṣ1ïḋé"/>
            <p:cNvSpPr/>
            <p:nvPr/>
          </p:nvSpPr>
          <p:spPr bwMode="auto">
            <a:xfrm>
              <a:off x="8696326" y="5327651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0" name="îsľîḋe"/>
            <p:cNvSpPr/>
            <p:nvPr/>
          </p:nvSpPr>
          <p:spPr bwMode="auto">
            <a:xfrm>
              <a:off x="8674101" y="5335588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1" name="ïṩ1îďè"/>
            <p:cNvSpPr/>
            <p:nvPr/>
          </p:nvSpPr>
          <p:spPr bwMode="auto">
            <a:xfrm>
              <a:off x="8632826" y="5343526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2" name="ï$ḻíḍê"/>
            <p:cNvSpPr/>
            <p:nvPr/>
          </p:nvSpPr>
          <p:spPr bwMode="auto">
            <a:xfrm>
              <a:off x="8591551" y="5348288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3" name="iṣļïḍe"/>
            <p:cNvSpPr/>
            <p:nvPr/>
          </p:nvSpPr>
          <p:spPr bwMode="auto">
            <a:xfrm>
              <a:off x="8547101" y="5349876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4" name="íṣľíḍe"/>
            <p:cNvSpPr/>
            <p:nvPr/>
          </p:nvSpPr>
          <p:spPr bwMode="auto">
            <a:xfrm>
              <a:off x="8483601" y="5341938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5" name="íṡḻîďê"/>
            <p:cNvSpPr/>
            <p:nvPr/>
          </p:nvSpPr>
          <p:spPr bwMode="auto">
            <a:xfrm>
              <a:off x="8505826" y="5346701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6" name="íṥ1ïďê"/>
            <p:cNvSpPr/>
            <p:nvPr/>
          </p:nvSpPr>
          <p:spPr bwMode="auto">
            <a:xfrm>
              <a:off x="8445501" y="5335588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7" name="íş1iḍê"/>
            <p:cNvSpPr/>
            <p:nvPr/>
          </p:nvSpPr>
          <p:spPr bwMode="auto">
            <a:xfrm>
              <a:off x="8464551" y="5338763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8" name="îṣlíḓé"/>
            <p:cNvSpPr/>
            <p:nvPr/>
          </p:nvSpPr>
          <p:spPr bwMode="auto">
            <a:xfrm>
              <a:off x="8424863" y="5327651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9" name="ïṧḷiḋé"/>
            <p:cNvSpPr/>
            <p:nvPr/>
          </p:nvSpPr>
          <p:spPr bwMode="auto">
            <a:xfrm>
              <a:off x="8653463" y="5340351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0" name="îṡ1iḋé"/>
            <p:cNvSpPr/>
            <p:nvPr/>
          </p:nvSpPr>
          <p:spPr bwMode="auto">
            <a:xfrm>
              <a:off x="8612188" y="5346701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1" name="íśliďê"/>
            <p:cNvSpPr/>
            <p:nvPr/>
          </p:nvSpPr>
          <p:spPr bwMode="auto">
            <a:xfrm>
              <a:off x="8566151" y="5349876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2" name="ï$ļîḍè"/>
            <p:cNvSpPr/>
            <p:nvPr/>
          </p:nvSpPr>
          <p:spPr bwMode="auto">
            <a:xfrm>
              <a:off x="8526463" y="5349876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3" name="iṡ1îďé"/>
            <p:cNvSpPr/>
            <p:nvPr/>
          </p:nvSpPr>
          <p:spPr bwMode="auto">
            <a:xfrm>
              <a:off x="8712201" y="5340351"/>
              <a:ext cx="9525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4" name="ïşļíḓe"/>
            <p:cNvSpPr/>
            <p:nvPr/>
          </p:nvSpPr>
          <p:spPr bwMode="auto">
            <a:xfrm>
              <a:off x="8696326" y="5345113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5" name="i$ľîḋé"/>
            <p:cNvSpPr/>
            <p:nvPr/>
          </p:nvSpPr>
          <p:spPr bwMode="auto">
            <a:xfrm>
              <a:off x="8674101" y="5351463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6" name="ïśḷíḑe"/>
            <p:cNvSpPr/>
            <p:nvPr/>
          </p:nvSpPr>
          <p:spPr bwMode="auto">
            <a:xfrm>
              <a:off x="8632826" y="5360988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7" name="íṩḷíḑé"/>
            <p:cNvSpPr/>
            <p:nvPr/>
          </p:nvSpPr>
          <p:spPr bwMode="auto">
            <a:xfrm>
              <a:off x="8591551" y="5365751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8" name="ïślidê"/>
            <p:cNvSpPr/>
            <p:nvPr/>
          </p:nvSpPr>
          <p:spPr bwMode="auto">
            <a:xfrm>
              <a:off x="8547101" y="5367338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9" name="ísľíḋè"/>
            <p:cNvSpPr/>
            <p:nvPr/>
          </p:nvSpPr>
          <p:spPr bwMode="auto">
            <a:xfrm>
              <a:off x="8483601" y="5359401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0" name="ïsļiďé"/>
            <p:cNvSpPr/>
            <p:nvPr/>
          </p:nvSpPr>
          <p:spPr bwMode="auto">
            <a:xfrm>
              <a:off x="8505826" y="5364163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1" name="í$1iḓe"/>
            <p:cNvSpPr/>
            <p:nvPr/>
          </p:nvSpPr>
          <p:spPr bwMode="auto">
            <a:xfrm>
              <a:off x="8445501" y="5351463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2" name="ïŝḷïdè"/>
            <p:cNvSpPr/>
            <p:nvPr/>
          </p:nvSpPr>
          <p:spPr bwMode="auto">
            <a:xfrm>
              <a:off x="8464551" y="5354638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3" name="iśľiḍè"/>
            <p:cNvSpPr/>
            <p:nvPr/>
          </p:nvSpPr>
          <p:spPr bwMode="auto">
            <a:xfrm>
              <a:off x="8424863" y="5345113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4" name="ïšlîde"/>
            <p:cNvSpPr/>
            <p:nvPr/>
          </p:nvSpPr>
          <p:spPr bwMode="auto">
            <a:xfrm>
              <a:off x="8653463" y="5357813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5" name="iṥḻíḑè"/>
            <p:cNvSpPr/>
            <p:nvPr/>
          </p:nvSpPr>
          <p:spPr bwMode="auto">
            <a:xfrm>
              <a:off x="8612188" y="5364163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6" name="îśľiďè"/>
            <p:cNvSpPr/>
            <p:nvPr/>
          </p:nvSpPr>
          <p:spPr bwMode="auto">
            <a:xfrm>
              <a:off x="8566151" y="5367338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7" name="îšľiḍè"/>
            <p:cNvSpPr/>
            <p:nvPr/>
          </p:nvSpPr>
          <p:spPr bwMode="auto">
            <a:xfrm>
              <a:off x="8526463" y="5367338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8" name="iṩḻiḍê"/>
            <p:cNvSpPr/>
            <p:nvPr/>
          </p:nvSpPr>
          <p:spPr bwMode="auto">
            <a:xfrm>
              <a:off x="8712201" y="5357813"/>
              <a:ext cx="9525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9" name="ïšḷiḍe"/>
            <p:cNvSpPr/>
            <p:nvPr/>
          </p:nvSpPr>
          <p:spPr bwMode="auto">
            <a:xfrm>
              <a:off x="8696326" y="5362576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0" name="íş1ïďè"/>
            <p:cNvSpPr/>
            <p:nvPr/>
          </p:nvSpPr>
          <p:spPr bwMode="auto">
            <a:xfrm>
              <a:off x="8674101" y="5368926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1" name="iṡ1íḍê"/>
            <p:cNvSpPr/>
            <p:nvPr/>
          </p:nvSpPr>
          <p:spPr bwMode="auto">
            <a:xfrm>
              <a:off x="8632826" y="5376863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2" name="ïşľiḑè"/>
            <p:cNvSpPr/>
            <p:nvPr/>
          </p:nvSpPr>
          <p:spPr bwMode="auto">
            <a:xfrm>
              <a:off x="8591551" y="5383213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3" name="ïṣľïḍé"/>
            <p:cNvSpPr/>
            <p:nvPr/>
          </p:nvSpPr>
          <p:spPr bwMode="auto">
            <a:xfrm>
              <a:off x="8547101" y="5384801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4" name="iSliḍé"/>
            <p:cNvSpPr/>
            <p:nvPr/>
          </p:nvSpPr>
          <p:spPr bwMode="auto">
            <a:xfrm>
              <a:off x="8483601" y="5375276"/>
              <a:ext cx="7938" cy="9525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5" name="îṩḷíḑê"/>
            <p:cNvSpPr/>
            <p:nvPr/>
          </p:nvSpPr>
          <p:spPr bwMode="auto">
            <a:xfrm>
              <a:off x="8505826" y="5381626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6" name="iṣḻiďe"/>
            <p:cNvSpPr/>
            <p:nvPr/>
          </p:nvSpPr>
          <p:spPr bwMode="auto">
            <a:xfrm>
              <a:off x="8445501" y="5368926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7" name="iŝ1idè"/>
            <p:cNvSpPr/>
            <p:nvPr/>
          </p:nvSpPr>
          <p:spPr bwMode="auto">
            <a:xfrm>
              <a:off x="8464551" y="5372101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8" name="îṧlíḋê"/>
            <p:cNvSpPr/>
            <p:nvPr/>
          </p:nvSpPr>
          <p:spPr bwMode="auto">
            <a:xfrm>
              <a:off x="8424863" y="5362576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9" name="îṣļíḓê"/>
            <p:cNvSpPr/>
            <p:nvPr/>
          </p:nvSpPr>
          <p:spPr bwMode="auto">
            <a:xfrm>
              <a:off x="8653463" y="5373688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0" name="i$ḻíḑê"/>
            <p:cNvSpPr/>
            <p:nvPr/>
          </p:nvSpPr>
          <p:spPr bwMode="auto">
            <a:xfrm>
              <a:off x="8612188" y="5381626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1" name="iṥľíďê"/>
            <p:cNvSpPr/>
            <p:nvPr/>
          </p:nvSpPr>
          <p:spPr bwMode="auto">
            <a:xfrm>
              <a:off x="8566151" y="5384801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íŝḷíḑé"/>
            <p:cNvSpPr/>
            <p:nvPr/>
          </p:nvSpPr>
          <p:spPr bwMode="auto">
            <a:xfrm>
              <a:off x="8526463" y="5384801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îSḻïḍé"/>
            <p:cNvSpPr/>
            <p:nvPr/>
          </p:nvSpPr>
          <p:spPr bwMode="auto">
            <a:xfrm>
              <a:off x="8712201" y="5373688"/>
              <a:ext cx="9525" cy="9525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íṡlïḓê"/>
            <p:cNvSpPr/>
            <p:nvPr/>
          </p:nvSpPr>
          <p:spPr bwMode="auto">
            <a:xfrm>
              <a:off x="8696326" y="5380038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íŝḻïdé"/>
            <p:cNvSpPr/>
            <p:nvPr/>
          </p:nvSpPr>
          <p:spPr bwMode="auto">
            <a:xfrm>
              <a:off x="8674101" y="5386388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iŝ1idé"/>
            <p:cNvSpPr/>
            <p:nvPr/>
          </p:nvSpPr>
          <p:spPr bwMode="auto">
            <a:xfrm>
              <a:off x="8632826" y="5395913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i$ḷíďé"/>
            <p:cNvSpPr/>
            <p:nvPr/>
          </p:nvSpPr>
          <p:spPr bwMode="auto">
            <a:xfrm>
              <a:off x="8591551" y="5402263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i$ḻïḓé"/>
            <p:cNvSpPr/>
            <p:nvPr/>
          </p:nvSpPr>
          <p:spPr bwMode="auto">
            <a:xfrm>
              <a:off x="8547101" y="5403851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iṡḷídè"/>
            <p:cNvSpPr/>
            <p:nvPr/>
          </p:nvSpPr>
          <p:spPr bwMode="auto">
            <a:xfrm>
              <a:off x="8483601" y="5394326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îsḷíďe"/>
            <p:cNvSpPr/>
            <p:nvPr/>
          </p:nvSpPr>
          <p:spPr bwMode="auto">
            <a:xfrm>
              <a:off x="8505826" y="5399088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iṥļiḋê"/>
            <p:cNvSpPr/>
            <p:nvPr/>
          </p:nvSpPr>
          <p:spPr bwMode="auto">
            <a:xfrm>
              <a:off x="8445501" y="5386388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îṩ1íḓè"/>
            <p:cNvSpPr/>
            <p:nvPr/>
          </p:nvSpPr>
          <p:spPr bwMode="auto">
            <a:xfrm>
              <a:off x="8464551" y="5391151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ïSļîďé"/>
            <p:cNvSpPr/>
            <p:nvPr/>
          </p:nvSpPr>
          <p:spPr bwMode="auto">
            <a:xfrm>
              <a:off x="8424863" y="5380038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ïŝḻiďé"/>
            <p:cNvSpPr/>
            <p:nvPr/>
          </p:nvSpPr>
          <p:spPr bwMode="auto">
            <a:xfrm>
              <a:off x="8653463" y="5391151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iṧļïḍê"/>
            <p:cNvSpPr/>
            <p:nvPr/>
          </p:nvSpPr>
          <p:spPr bwMode="auto">
            <a:xfrm>
              <a:off x="8612188" y="5399088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ïṣlîḋè"/>
            <p:cNvSpPr/>
            <p:nvPr/>
          </p:nvSpPr>
          <p:spPr bwMode="auto">
            <a:xfrm>
              <a:off x="8566151" y="5403851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ïşḻidè"/>
            <p:cNvSpPr/>
            <p:nvPr/>
          </p:nvSpPr>
          <p:spPr bwMode="auto">
            <a:xfrm>
              <a:off x="8526463" y="5403851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îŝļíḍe"/>
            <p:cNvSpPr/>
            <p:nvPr/>
          </p:nvSpPr>
          <p:spPr bwMode="auto">
            <a:xfrm>
              <a:off x="8712201" y="5392738"/>
              <a:ext cx="9525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ïsliḍe"/>
            <p:cNvSpPr/>
            <p:nvPr/>
          </p:nvSpPr>
          <p:spPr bwMode="auto">
            <a:xfrm>
              <a:off x="8696326" y="5397501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íşļïdè"/>
            <p:cNvSpPr/>
            <p:nvPr/>
          </p:nvSpPr>
          <p:spPr bwMode="auto">
            <a:xfrm>
              <a:off x="8674101" y="5405438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íšḻiḍe"/>
            <p:cNvSpPr/>
            <p:nvPr/>
          </p:nvSpPr>
          <p:spPr bwMode="auto">
            <a:xfrm>
              <a:off x="8632826" y="5413376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i$ḷiḑê"/>
            <p:cNvSpPr/>
            <p:nvPr/>
          </p:nvSpPr>
          <p:spPr bwMode="auto">
            <a:xfrm>
              <a:off x="8591551" y="5418138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îşļîḍè"/>
            <p:cNvSpPr/>
            <p:nvPr/>
          </p:nvSpPr>
          <p:spPr bwMode="auto">
            <a:xfrm>
              <a:off x="8547101" y="5419726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ṣľídè"/>
            <p:cNvSpPr/>
            <p:nvPr/>
          </p:nvSpPr>
          <p:spPr bwMode="auto">
            <a:xfrm>
              <a:off x="8483601" y="5411788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îṧliḋè"/>
            <p:cNvSpPr/>
            <p:nvPr/>
          </p:nvSpPr>
          <p:spPr bwMode="auto">
            <a:xfrm>
              <a:off x="8505826" y="5416551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ïsḻíḓè"/>
            <p:cNvSpPr/>
            <p:nvPr/>
          </p:nvSpPr>
          <p:spPr bwMode="auto">
            <a:xfrm>
              <a:off x="8445501" y="5405438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íṥlîḍe"/>
            <p:cNvSpPr/>
            <p:nvPr/>
          </p:nvSpPr>
          <p:spPr bwMode="auto">
            <a:xfrm>
              <a:off x="8464551" y="5408613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ṥľíḍè"/>
            <p:cNvSpPr/>
            <p:nvPr/>
          </p:nvSpPr>
          <p:spPr bwMode="auto">
            <a:xfrm>
              <a:off x="8424863" y="5397501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ŝļiḓè"/>
            <p:cNvSpPr/>
            <p:nvPr/>
          </p:nvSpPr>
          <p:spPr bwMode="auto">
            <a:xfrm>
              <a:off x="8653463" y="5410201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išḷîḑé"/>
            <p:cNvSpPr/>
            <p:nvPr/>
          </p:nvSpPr>
          <p:spPr bwMode="auto">
            <a:xfrm>
              <a:off x="8612188" y="5416551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şḻíḍé"/>
            <p:cNvSpPr/>
            <p:nvPr/>
          </p:nvSpPr>
          <p:spPr bwMode="auto">
            <a:xfrm>
              <a:off x="8566151" y="5419726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iślíḋê"/>
            <p:cNvSpPr/>
            <p:nvPr/>
          </p:nvSpPr>
          <p:spPr bwMode="auto">
            <a:xfrm>
              <a:off x="8526463" y="5419726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iṣlidè"/>
            <p:cNvSpPr/>
            <p:nvPr/>
          </p:nvSpPr>
          <p:spPr bwMode="auto">
            <a:xfrm>
              <a:off x="8712201" y="5410201"/>
              <a:ext cx="9525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ïṡľïḍé"/>
            <p:cNvSpPr/>
            <p:nvPr/>
          </p:nvSpPr>
          <p:spPr bwMode="auto">
            <a:xfrm>
              <a:off x="8696326" y="5414963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ṣlíḋê"/>
            <p:cNvSpPr/>
            <p:nvPr/>
          </p:nvSpPr>
          <p:spPr bwMode="auto">
            <a:xfrm>
              <a:off x="8674101" y="5421313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íṧḻîḑè"/>
            <p:cNvSpPr/>
            <p:nvPr/>
          </p:nvSpPr>
          <p:spPr bwMode="auto">
            <a:xfrm>
              <a:off x="8632826" y="5430838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íšlïḋe"/>
            <p:cNvSpPr/>
            <p:nvPr/>
          </p:nvSpPr>
          <p:spPr bwMode="auto">
            <a:xfrm>
              <a:off x="8591551" y="5435601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iṡļîde"/>
            <p:cNvSpPr/>
            <p:nvPr/>
          </p:nvSpPr>
          <p:spPr bwMode="auto">
            <a:xfrm>
              <a:off x="8547101" y="5437188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şḷíḓe"/>
            <p:cNvSpPr/>
            <p:nvPr/>
          </p:nvSpPr>
          <p:spPr bwMode="auto">
            <a:xfrm>
              <a:off x="8483601" y="5429251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isļíḓê"/>
            <p:cNvSpPr/>
            <p:nvPr/>
          </p:nvSpPr>
          <p:spPr bwMode="auto">
            <a:xfrm>
              <a:off x="8505826" y="5434013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iṥḻíḓè"/>
            <p:cNvSpPr/>
            <p:nvPr/>
          </p:nvSpPr>
          <p:spPr bwMode="auto">
            <a:xfrm>
              <a:off x="8445501" y="5421313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ïṩḻïďè"/>
            <p:cNvSpPr/>
            <p:nvPr/>
          </p:nvSpPr>
          <p:spPr bwMode="auto">
            <a:xfrm>
              <a:off x="8464551" y="5426076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íS1íḑe"/>
            <p:cNvSpPr/>
            <p:nvPr/>
          </p:nvSpPr>
          <p:spPr bwMode="auto">
            <a:xfrm>
              <a:off x="8424863" y="5414963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$ľiḍè"/>
            <p:cNvSpPr/>
            <p:nvPr/>
          </p:nvSpPr>
          <p:spPr bwMode="auto">
            <a:xfrm>
              <a:off x="8653463" y="5427663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is1ïḍé"/>
            <p:cNvSpPr/>
            <p:nvPr/>
          </p:nvSpPr>
          <p:spPr bwMode="auto">
            <a:xfrm>
              <a:off x="8612188" y="5434013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ïş1íḑé"/>
            <p:cNvSpPr/>
            <p:nvPr/>
          </p:nvSpPr>
          <p:spPr bwMode="auto">
            <a:xfrm>
              <a:off x="8566151" y="5437188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iṧļiḑé"/>
            <p:cNvSpPr/>
            <p:nvPr/>
          </p:nvSpPr>
          <p:spPr bwMode="auto">
            <a:xfrm>
              <a:off x="8526463" y="5437188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3" name="i$1ídé"/>
            <p:cNvSpPr/>
            <p:nvPr/>
          </p:nvSpPr>
          <p:spPr bwMode="auto">
            <a:xfrm>
              <a:off x="8712201" y="5427663"/>
              <a:ext cx="9525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4" name="iṧļîḋè"/>
            <p:cNvSpPr/>
            <p:nvPr/>
          </p:nvSpPr>
          <p:spPr bwMode="auto">
            <a:xfrm>
              <a:off x="8696326" y="5432426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5" name="íSlîḋé"/>
            <p:cNvSpPr/>
            <p:nvPr/>
          </p:nvSpPr>
          <p:spPr bwMode="auto">
            <a:xfrm>
              <a:off x="8674101" y="5438776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6" name="i$1ídê"/>
            <p:cNvSpPr/>
            <p:nvPr/>
          </p:nvSpPr>
          <p:spPr bwMode="auto">
            <a:xfrm>
              <a:off x="8632826" y="5448301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" name="išľíḋé"/>
            <p:cNvSpPr/>
            <p:nvPr/>
          </p:nvSpPr>
          <p:spPr bwMode="auto">
            <a:xfrm>
              <a:off x="8591551" y="5453063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" name="îşļîďe"/>
            <p:cNvSpPr/>
            <p:nvPr/>
          </p:nvSpPr>
          <p:spPr bwMode="auto">
            <a:xfrm>
              <a:off x="8547101" y="5454651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" name="íŝ1íḓé"/>
            <p:cNvSpPr/>
            <p:nvPr/>
          </p:nvSpPr>
          <p:spPr bwMode="auto">
            <a:xfrm>
              <a:off x="8483601" y="5445126"/>
              <a:ext cx="7938" cy="9525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0" name="ïśḷîdé"/>
            <p:cNvSpPr/>
            <p:nvPr/>
          </p:nvSpPr>
          <p:spPr bwMode="auto">
            <a:xfrm>
              <a:off x="8505826" y="5451476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" name="íṩľïďè"/>
            <p:cNvSpPr/>
            <p:nvPr/>
          </p:nvSpPr>
          <p:spPr bwMode="auto">
            <a:xfrm>
              <a:off x="8445501" y="5438776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2" name="îŝ1iḋe"/>
            <p:cNvSpPr/>
            <p:nvPr/>
          </p:nvSpPr>
          <p:spPr bwMode="auto">
            <a:xfrm>
              <a:off x="8464551" y="5441951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3" name="íṣļïdè"/>
            <p:cNvSpPr/>
            <p:nvPr/>
          </p:nvSpPr>
          <p:spPr bwMode="auto">
            <a:xfrm>
              <a:off x="8424863" y="5432426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4" name="ïṣ1ïḋé"/>
            <p:cNvSpPr/>
            <p:nvPr/>
          </p:nvSpPr>
          <p:spPr bwMode="auto">
            <a:xfrm>
              <a:off x="8653463" y="5443538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5" name="îŝļîḑê"/>
            <p:cNvSpPr/>
            <p:nvPr/>
          </p:nvSpPr>
          <p:spPr bwMode="auto">
            <a:xfrm>
              <a:off x="8612188" y="5451476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6" name="iṥḻïďê"/>
            <p:cNvSpPr/>
            <p:nvPr/>
          </p:nvSpPr>
          <p:spPr bwMode="auto">
            <a:xfrm>
              <a:off x="8566151" y="5454651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7" name="iŝḻide"/>
            <p:cNvSpPr/>
            <p:nvPr/>
          </p:nvSpPr>
          <p:spPr bwMode="auto">
            <a:xfrm>
              <a:off x="8526463" y="5454651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i$ľiḋe"/>
            <p:cNvSpPr/>
            <p:nvPr/>
          </p:nvSpPr>
          <p:spPr bwMode="auto">
            <a:xfrm>
              <a:off x="8712201" y="5443538"/>
              <a:ext cx="9525" cy="9525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iSlíḓè"/>
            <p:cNvSpPr/>
            <p:nvPr/>
          </p:nvSpPr>
          <p:spPr bwMode="auto">
            <a:xfrm>
              <a:off x="8696326" y="5449888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îṥ1ïḋe"/>
            <p:cNvSpPr/>
            <p:nvPr/>
          </p:nvSpPr>
          <p:spPr bwMode="auto">
            <a:xfrm>
              <a:off x="8674101" y="5456238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ïSliďé"/>
            <p:cNvSpPr/>
            <p:nvPr/>
          </p:nvSpPr>
          <p:spPr bwMode="auto">
            <a:xfrm>
              <a:off x="8632826" y="5465763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íṥļîḑè"/>
            <p:cNvSpPr/>
            <p:nvPr/>
          </p:nvSpPr>
          <p:spPr bwMode="auto">
            <a:xfrm>
              <a:off x="8591551" y="5470526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íṧľïďe"/>
            <p:cNvSpPr/>
            <p:nvPr/>
          </p:nvSpPr>
          <p:spPr bwMode="auto">
            <a:xfrm>
              <a:off x="8547101" y="5473701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iṥļíḍé"/>
            <p:cNvSpPr/>
            <p:nvPr/>
          </p:nvSpPr>
          <p:spPr bwMode="auto">
            <a:xfrm>
              <a:off x="8483601" y="5464176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îŝḷíḋè"/>
            <p:cNvSpPr/>
            <p:nvPr/>
          </p:nvSpPr>
          <p:spPr bwMode="auto">
            <a:xfrm>
              <a:off x="8505826" y="5470526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îṡľîḋe"/>
            <p:cNvSpPr/>
            <p:nvPr/>
          </p:nvSpPr>
          <p:spPr bwMode="auto">
            <a:xfrm>
              <a:off x="8445501" y="5456238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išlîḓé"/>
            <p:cNvSpPr/>
            <p:nvPr/>
          </p:nvSpPr>
          <p:spPr bwMode="auto">
            <a:xfrm>
              <a:off x="8464551" y="5461001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íṡľïde"/>
            <p:cNvSpPr/>
            <p:nvPr/>
          </p:nvSpPr>
          <p:spPr bwMode="auto">
            <a:xfrm>
              <a:off x="8424863" y="5449888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ïṣḷiḑê"/>
            <p:cNvSpPr/>
            <p:nvPr/>
          </p:nvSpPr>
          <p:spPr bwMode="auto">
            <a:xfrm>
              <a:off x="8653463" y="5461001"/>
              <a:ext cx="6350" cy="9525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îṩļîḓe"/>
            <p:cNvSpPr/>
            <p:nvPr/>
          </p:nvSpPr>
          <p:spPr bwMode="auto">
            <a:xfrm>
              <a:off x="8612188" y="5470526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ïšliďè"/>
            <p:cNvSpPr/>
            <p:nvPr/>
          </p:nvSpPr>
          <p:spPr bwMode="auto">
            <a:xfrm>
              <a:off x="8566151" y="5473701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ïṣļíḓê"/>
            <p:cNvSpPr/>
            <p:nvPr/>
          </p:nvSpPr>
          <p:spPr bwMode="auto">
            <a:xfrm>
              <a:off x="8526463" y="5473701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ïṩḷïde"/>
            <p:cNvSpPr/>
            <p:nvPr/>
          </p:nvSpPr>
          <p:spPr bwMode="auto">
            <a:xfrm>
              <a:off x="8712201" y="5462588"/>
              <a:ext cx="9525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iṣļîḍé"/>
            <p:cNvSpPr/>
            <p:nvPr/>
          </p:nvSpPr>
          <p:spPr bwMode="auto">
            <a:xfrm>
              <a:off x="8696326" y="5467351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ïṣḷîdê"/>
            <p:cNvSpPr/>
            <p:nvPr/>
          </p:nvSpPr>
          <p:spPr bwMode="auto">
            <a:xfrm>
              <a:off x="8674101" y="5475288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íśliḓê"/>
            <p:cNvSpPr/>
            <p:nvPr/>
          </p:nvSpPr>
          <p:spPr bwMode="auto">
            <a:xfrm>
              <a:off x="8632826" y="5483226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í$ľiďé"/>
            <p:cNvSpPr/>
            <p:nvPr/>
          </p:nvSpPr>
          <p:spPr bwMode="auto">
            <a:xfrm>
              <a:off x="8591551" y="5487988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8" name="íṣḷîḋe"/>
            <p:cNvSpPr/>
            <p:nvPr/>
          </p:nvSpPr>
          <p:spPr bwMode="auto">
            <a:xfrm>
              <a:off x="8547101" y="5489576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išľíḑe"/>
            <p:cNvSpPr/>
            <p:nvPr/>
          </p:nvSpPr>
          <p:spPr bwMode="auto">
            <a:xfrm>
              <a:off x="8483601" y="5481638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îśľîḍè"/>
            <p:cNvSpPr/>
            <p:nvPr/>
          </p:nvSpPr>
          <p:spPr bwMode="auto">
            <a:xfrm>
              <a:off x="8505826" y="5486401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îṩļîďè"/>
            <p:cNvSpPr/>
            <p:nvPr/>
          </p:nvSpPr>
          <p:spPr bwMode="auto">
            <a:xfrm>
              <a:off x="8445501" y="5475288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îṧḷïḍê"/>
            <p:cNvSpPr/>
            <p:nvPr/>
          </p:nvSpPr>
          <p:spPr bwMode="auto">
            <a:xfrm>
              <a:off x="8464551" y="5478463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îşļiḋê"/>
            <p:cNvSpPr/>
            <p:nvPr/>
          </p:nvSpPr>
          <p:spPr bwMode="auto">
            <a:xfrm>
              <a:off x="8424863" y="5467351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ïsľîḑe"/>
            <p:cNvSpPr/>
            <p:nvPr/>
          </p:nvSpPr>
          <p:spPr bwMode="auto">
            <a:xfrm>
              <a:off x="8653463" y="5480051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íSḷiḍè"/>
            <p:cNvSpPr/>
            <p:nvPr/>
          </p:nvSpPr>
          <p:spPr bwMode="auto">
            <a:xfrm>
              <a:off x="8612188" y="5486401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íŝḻiḑé"/>
            <p:cNvSpPr/>
            <p:nvPr/>
          </p:nvSpPr>
          <p:spPr bwMode="auto">
            <a:xfrm>
              <a:off x="8566151" y="5489576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ïṧḷíďè"/>
            <p:cNvSpPr/>
            <p:nvPr/>
          </p:nvSpPr>
          <p:spPr bwMode="auto">
            <a:xfrm>
              <a:off x="8526463" y="5489576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ísľíḓé"/>
            <p:cNvSpPr/>
            <p:nvPr/>
          </p:nvSpPr>
          <p:spPr bwMode="auto">
            <a:xfrm>
              <a:off x="8712201" y="5480051"/>
              <a:ext cx="9525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íṣḻîďè"/>
            <p:cNvSpPr/>
            <p:nvPr/>
          </p:nvSpPr>
          <p:spPr bwMode="auto">
            <a:xfrm>
              <a:off x="8696326" y="5484813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ïşḻíḋê"/>
            <p:cNvSpPr/>
            <p:nvPr/>
          </p:nvSpPr>
          <p:spPr bwMode="auto">
            <a:xfrm>
              <a:off x="8674101" y="5492751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1" name="ïṥľíḍé"/>
            <p:cNvSpPr/>
            <p:nvPr/>
          </p:nvSpPr>
          <p:spPr bwMode="auto">
            <a:xfrm>
              <a:off x="8632826" y="5500688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2" name="ïṣľidè"/>
            <p:cNvSpPr/>
            <p:nvPr/>
          </p:nvSpPr>
          <p:spPr bwMode="auto">
            <a:xfrm>
              <a:off x="8591551" y="5505451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3" name="iṩ1ïḋè"/>
            <p:cNvSpPr/>
            <p:nvPr/>
          </p:nvSpPr>
          <p:spPr bwMode="auto">
            <a:xfrm>
              <a:off x="8547101" y="5507038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4" name="ïşliḓé"/>
            <p:cNvSpPr/>
            <p:nvPr/>
          </p:nvSpPr>
          <p:spPr bwMode="auto">
            <a:xfrm>
              <a:off x="8483601" y="5499101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5" name="íšḻîdé"/>
            <p:cNvSpPr/>
            <p:nvPr/>
          </p:nvSpPr>
          <p:spPr bwMode="auto">
            <a:xfrm>
              <a:off x="8505826" y="5503863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6" name="îṥļïḑè"/>
            <p:cNvSpPr/>
            <p:nvPr/>
          </p:nvSpPr>
          <p:spPr bwMode="auto">
            <a:xfrm>
              <a:off x="8445501" y="5492751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7" name="ïşḷîḍe"/>
            <p:cNvSpPr/>
            <p:nvPr/>
          </p:nvSpPr>
          <p:spPr bwMode="auto">
            <a:xfrm>
              <a:off x="8464551" y="5495926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8" name="íśľîḍè"/>
            <p:cNvSpPr/>
            <p:nvPr/>
          </p:nvSpPr>
          <p:spPr bwMode="auto">
            <a:xfrm>
              <a:off x="8424863" y="5484813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9" name="işḷîḑè"/>
            <p:cNvSpPr/>
            <p:nvPr/>
          </p:nvSpPr>
          <p:spPr bwMode="auto">
            <a:xfrm>
              <a:off x="8653463" y="5497513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0" name="îṣḷîďé"/>
            <p:cNvSpPr/>
            <p:nvPr/>
          </p:nvSpPr>
          <p:spPr bwMode="auto">
            <a:xfrm>
              <a:off x="8612188" y="5503863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1" name="ïṩľîḑé"/>
            <p:cNvSpPr/>
            <p:nvPr/>
          </p:nvSpPr>
          <p:spPr bwMode="auto">
            <a:xfrm>
              <a:off x="8566151" y="5507038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2" name="ïśḻîde"/>
            <p:cNvSpPr/>
            <p:nvPr/>
          </p:nvSpPr>
          <p:spPr bwMode="auto">
            <a:xfrm>
              <a:off x="8526463" y="5507038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3" name="î$ľïḓè"/>
            <p:cNvSpPr/>
            <p:nvPr/>
          </p:nvSpPr>
          <p:spPr bwMode="auto">
            <a:xfrm>
              <a:off x="8712201" y="5497513"/>
              <a:ext cx="9525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4" name="işľîḍe"/>
            <p:cNvSpPr/>
            <p:nvPr/>
          </p:nvSpPr>
          <p:spPr bwMode="auto">
            <a:xfrm>
              <a:off x="8696326" y="5502276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5" name="ïSḻídê"/>
            <p:cNvSpPr/>
            <p:nvPr/>
          </p:nvSpPr>
          <p:spPr bwMode="auto">
            <a:xfrm>
              <a:off x="8674101" y="5508626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6" name="î$1iḓe"/>
            <p:cNvSpPr/>
            <p:nvPr/>
          </p:nvSpPr>
          <p:spPr bwMode="auto">
            <a:xfrm>
              <a:off x="8632826" y="5518151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7" name="ïṣḷïḑe"/>
            <p:cNvSpPr/>
            <p:nvPr/>
          </p:nvSpPr>
          <p:spPr bwMode="auto">
            <a:xfrm>
              <a:off x="8591551" y="5522913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8" name="íṥḻîḓè"/>
            <p:cNvSpPr/>
            <p:nvPr/>
          </p:nvSpPr>
          <p:spPr bwMode="auto">
            <a:xfrm>
              <a:off x="8547101" y="5524501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9" name="ïŝḻíḍê"/>
            <p:cNvSpPr/>
            <p:nvPr/>
          </p:nvSpPr>
          <p:spPr bwMode="auto">
            <a:xfrm>
              <a:off x="8483601" y="5516563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0" name="íś1iďè"/>
            <p:cNvSpPr/>
            <p:nvPr/>
          </p:nvSpPr>
          <p:spPr bwMode="auto">
            <a:xfrm>
              <a:off x="8505826" y="5521326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1" name="îṣlidê"/>
            <p:cNvSpPr/>
            <p:nvPr/>
          </p:nvSpPr>
          <p:spPr bwMode="auto">
            <a:xfrm>
              <a:off x="8445501" y="5508626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2" name="iŝľíḋe"/>
            <p:cNvSpPr/>
            <p:nvPr/>
          </p:nvSpPr>
          <p:spPr bwMode="auto">
            <a:xfrm>
              <a:off x="8464551" y="5511801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3" name="îśľídê"/>
            <p:cNvSpPr/>
            <p:nvPr/>
          </p:nvSpPr>
          <p:spPr bwMode="auto">
            <a:xfrm>
              <a:off x="8424863" y="5502276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4" name="í$lîḑè"/>
            <p:cNvSpPr/>
            <p:nvPr/>
          </p:nvSpPr>
          <p:spPr bwMode="auto">
            <a:xfrm>
              <a:off x="8653463" y="5514976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5" name="i$ḷiḓé"/>
            <p:cNvSpPr/>
            <p:nvPr/>
          </p:nvSpPr>
          <p:spPr bwMode="auto">
            <a:xfrm>
              <a:off x="8612188" y="5521326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6" name="iṣḷíḋê"/>
            <p:cNvSpPr/>
            <p:nvPr/>
          </p:nvSpPr>
          <p:spPr bwMode="auto">
            <a:xfrm>
              <a:off x="8566151" y="5524501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7" name="ïṡľiḍe"/>
            <p:cNvSpPr/>
            <p:nvPr/>
          </p:nvSpPr>
          <p:spPr bwMode="auto">
            <a:xfrm>
              <a:off x="8526463" y="5524501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8" name="iṡļîḑe"/>
            <p:cNvSpPr/>
            <p:nvPr/>
          </p:nvSpPr>
          <p:spPr bwMode="auto">
            <a:xfrm>
              <a:off x="8712201" y="5514976"/>
              <a:ext cx="9525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9" name="îş1iďé"/>
            <p:cNvSpPr/>
            <p:nvPr/>
          </p:nvSpPr>
          <p:spPr bwMode="auto">
            <a:xfrm>
              <a:off x="8696326" y="5519738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0" name="is1îdê"/>
            <p:cNvSpPr/>
            <p:nvPr/>
          </p:nvSpPr>
          <p:spPr bwMode="auto">
            <a:xfrm>
              <a:off x="8674101" y="5526088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1" name="iSḻïḍé"/>
            <p:cNvSpPr/>
            <p:nvPr/>
          </p:nvSpPr>
          <p:spPr bwMode="auto">
            <a:xfrm>
              <a:off x="8632826" y="5534026"/>
              <a:ext cx="7938" cy="9525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2" name="íṩ1íḋê"/>
            <p:cNvSpPr/>
            <p:nvPr/>
          </p:nvSpPr>
          <p:spPr bwMode="auto">
            <a:xfrm>
              <a:off x="8591551" y="5540376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3" name="í$ḷiḍe"/>
            <p:cNvSpPr/>
            <p:nvPr/>
          </p:nvSpPr>
          <p:spPr bwMode="auto">
            <a:xfrm>
              <a:off x="8547101" y="5543551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4" name="ïṡļîḍê"/>
            <p:cNvSpPr/>
            <p:nvPr/>
          </p:nvSpPr>
          <p:spPr bwMode="auto">
            <a:xfrm>
              <a:off x="8483601" y="5534026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5" name="íšḷide"/>
            <p:cNvSpPr/>
            <p:nvPr/>
          </p:nvSpPr>
          <p:spPr bwMode="auto">
            <a:xfrm>
              <a:off x="8505826" y="5540376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6" name="ï$lîdè"/>
            <p:cNvSpPr/>
            <p:nvPr/>
          </p:nvSpPr>
          <p:spPr bwMode="auto">
            <a:xfrm>
              <a:off x="8445501" y="5526088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7" name="isḻïde"/>
            <p:cNvSpPr/>
            <p:nvPr/>
          </p:nvSpPr>
          <p:spPr bwMode="auto">
            <a:xfrm>
              <a:off x="8464551" y="5530851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8" name="iśļíḓé"/>
            <p:cNvSpPr/>
            <p:nvPr/>
          </p:nvSpPr>
          <p:spPr bwMode="auto">
            <a:xfrm>
              <a:off x="8424863" y="5519738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9" name="ïsļïḓé"/>
            <p:cNvSpPr/>
            <p:nvPr/>
          </p:nvSpPr>
          <p:spPr bwMode="auto">
            <a:xfrm>
              <a:off x="8653463" y="5530851"/>
              <a:ext cx="6350" cy="9525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0" name="iṡļiḍé"/>
            <p:cNvSpPr/>
            <p:nvPr/>
          </p:nvSpPr>
          <p:spPr bwMode="auto">
            <a:xfrm>
              <a:off x="8612188" y="5540376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1" name="ïṡľïḍe"/>
            <p:cNvSpPr/>
            <p:nvPr/>
          </p:nvSpPr>
          <p:spPr bwMode="auto">
            <a:xfrm>
              <a:off x="8566151" y="5543551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2" name="íšlíďè"/>
            <p:cNvSpPr/>
            <p:nvPr/>
          </p:nvSpPr>
          <p:spPr bwMode="auto">
            <a:xfrm>
              <a:off x="8526463" y="5543551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3" name="íSlíḑe"/>
            <p:cNvSpPr/>
            <p:nvPr/>
          </p:nvSpPr>
          <p:spPr bwMode="auto">
            <a:xfrm>
              <a:off x="8712201" y="5532438"/>
              <a:ext cx="9525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4" name="iS1iḋe"/>
            <p:cNvSpPr/>
            <p:nvPr/>
          </p:nvSpPr>
          <p:spPr bwMode="auto">
            <a:xfrm>
              <a:off x="8696326" y="5538788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5" name="îşľîḋé"/>
            <p:cNvSpPr/>
            <p:nvPr/>
          </p:nvSpPr>
          <p:spPr bwMode="auto">
            <a:xfrm>
              <a:off x="8674101" y="5545138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6" name="ïsļídê"/>
            <p:cNvSpPr/>
            <p:nvPr/>
          </p:nvSpPr>
          <p:spPr bwMode="auto">
            <a:xfrm>
              <a:off x="8632826" y="5553076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7" name="ï$ḷîḓê"/>
            <p:cNvSpPr/>
            <p:nvPr/>
          </p:nvSpPr>
          <p:spPr bwMode="auto">
            <a:xfrm>
              <a:off x="8591551" y="5559426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8" name="íṥlíḑé"/>
            <p:cNvSpPr/>
            <p:nvPr/>
          </p:nvSpPr>
          <p:spPr bwMode="auto">
            <a:xfrm>
              <a:off x="8547101" y="5561013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9" name="íṧḻíďè"/>
            <p:cNvSpPr/>
            <p:nvPr/>
          </p:nvSpPr>
          <p:spPr bwMode="auto">
            <a:xfrm>
              <a:off x="8483601" y="5551488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0" name="íŝ1íḍé"/>
            <p:cNvSpPr/>
            <p:nvPr/>
          </p:nvSpPr>
          <p:spPr bwMode="auto">
            <a:xfrm>
              <a:off x="8505826" y="5556251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1" name="îṧļîḍé"/>
            <p:cNvSpPr/>
            <p:nvPr/>
          </p:nvSpPr>
          <p:spPr bwMode="auto">
            <a:xfrm>
              <a:off x="8445501" y="5545138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2" name="îšḻîḑè"/>
            <p:cNvSpPr/>
            <p:nvPr/>
          </p:nvSpPr>
          <p:spPr bwMode="auto">
            <a:xfrm>
              <a:off x="8464551" y="5548313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3" name="íṣlíḑé"/>
            <p:cNvSpPr/>
            <p:nvPr/>
          </p:nvSpPr>
          <p:spPr bwMode="auto">
            <a:xfrm>
              <a:off x="8424863" y="5538788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4" name="ï$ľîḋé"/>
            <p:cNvSpPr/>
            <p:nvPr/>
          </p:nvSpPr>
          <p:spPr bwMode="auto">
            <a:xfrm>
              <a:off x="8653463" y="5549901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5" name="ïṣ1iďè"/>
            <p:cNvSpPr/>
            <p:nvPr/>
          </p:nvSpPr>
          <p:spPr bwMode="auto">
            <a:xfrm>
              <a:off x="8612188" y="5556251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6" name="îṥḻíďe"/>
            <p:cNvSpPr/>
            <p:nvPr/>
          </p:nvSpPr>
          <p:spPr bwMode="auto">
            <a:xfrm>
              <a:off x="8566151" y="5561013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7" name="išlíḑê"/>
            <p:cNvSpPr/>
            <p:nvPr/>
          </p:nvSpPr>
          <p:spPr bwMode="auto">
            <a:xfrm>
              <a:off x="8526463" y="5561013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8" name="ïšlîďè"/>
            <p:cNvSpPr/>
            <p:nvPr/>
          </p:nvSpPr>
          <p:spPr bwMode="auto">
            <a:xfrm>
              <a:off x="8712201" y="5549901"/>
              <a:ext cx="9525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9" name="is1íḑe"/>
            <p:cNvSpPr/>
            <p:nvPr/>
          </p:nvSpPr>
          <p:spPr bwMode="auto">
            <a:xfrm>
              <a:off x="8696326" y="5554663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0" name="iSļiḓê"/>
            <p:cNvSpPr/>
            <p:nvPr/>
          </p:nvSpPr>
          <p:spPr bwMode="auto">
            <a:xfrm>
              <a:off x="8674101" y="5562601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1" name="îṩḻîďe"/>
            <p:cNvSpPr/>
            <p:nvPr/>
          </p:nvSpPr>
          <p:spPr bwMode="auto">
            <a:xfrm>
              <a:off x="8632826" y="5570538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2" name="í$ḷidé"/>
            <p:cNvSpPr/>
            <p:nvPr/>
          </p:nvSpPr>
          <p:spPr bwMode="auto">
            <a:xfrm>
              <a:off x="8591551" y="5575301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3" name="îśļîďè"/>
            <p:cNvSpPr/>
            <p:nvPr/>
          </p:nvSpPr>
          <p:spPr bwMode="auto">
            <a:xfrm>
              <a:off x="8547101" y="5576888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4" name="ísḷïďê"/>
            <p:cNvSpPr/>
            <p:nvPr/>
          </p:nvSpPr>
          <p:spPr bwMode="auto">
            <a:xfrm>
              <a:off x="8483601" y="5568951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5" name="i$ḻïdê"/>
            <p:cNvSpPr/>
            <p:nvPr/>
          </p:nvSpPr>
          <p:spPr bwMode="auto">
            <a:xfrm>
              <a:off x="8505826" y="5573713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6" name="îs1íďe"/>
            <p:cNvSpPr/>
            <p:nvPr/>
          </p:nvSpPr>
          <p:spPr bwMode="auto">
            <a:xfrm>
              <a:off x="8445501" y="5562601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7" name="ï$ḻiḋé"/>
            <p:cNvSpPr/>
            <p:nvPr/>
          </p:nvSpPr>
          <p:spPr bwMode="auto">
            <a:xfrm>
              <a:off x="8464551" y="5565776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8" name="îSḻíďe"/>
            <p:cNvSpPr/>
            <p:nvPr/>
          </p:nvSpPr>
          <p:spPr bwMode="auto">
            <a:xfrm>
              <a:off x="8424863" y="5554663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9" name="íṥ1iḓé"/>
            <p:cNvSpPr/>
            <p:nvPr/>
          </p:nvSpPr>
          <p:spPr bwMode="auto">
            <a:xfrm>
              <a:off x="8653463" y="5567363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0" name="iṧľiḍé"/>
            <p:cNvSpPr/>
            <p:nvPr/>
          </p:nvSpPr>
          <p:spPr bwMode="auto">
            <a:xfrm>
              <a:off x="8612188" y="5573713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1" name="iṣ1ïḓê"/>
            <p:cNvSpPr/>
            <p:nvPr/>
          </p:nvSpPr>
          <p:spPr bwMode="auto">
            <a:xfrm>
              <a:off x="8566151" y="5576888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2" name="îSľíḓé"/>
            <p:cNvSpPr/>
            <p:nvPr/>
          </p:nvSpPr>
          <p:spPr bwMode="auto">
            <a:xfrm>
              <a:off x="8526463" y="5576888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3" name="ísḻïdê"/>
            <p:cNvSpPr/>
            <p:nvPr/>
          </p:nvSpPr>
          <p:spPr bwMode="auto">
            <a:xfrm>
              <a:off x="8712201" y="5567363"/>
              <a:ext cx="9525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4" name="ïšlïḋé"/>
            <p:cNvSpPr/>
            <p:nvPr/>
          </p:nvSpPr>
          <p:spPr bwMode="auto">
            <a:xfrm>
              <a:off x="8696326" y="5572126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5" name="îṩľîḍe"/>
            <p:cNvSpPr/>
            <p:nvPr/>
          </p:nvSpPr>
          <p:spPr bwMode="auto">
            <a:xfrm>
              <a:off x="8674101" y="5578476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6" name="îŝḻídé"/>
            <p:cNvSpPr/>
            <p:nvPr/>
          </p:nvSpPr>
          <p:spPr bwMode="auto">
            <a:xfrm>
              <a:off x="8632826" y="5588001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7" name="îṧliḓê"/>
            <p:cNvSpPr/>
            <p:nvPr/>
          </p:nvSpPr>
          <p:spPr bwMode="auto">
            <a:xfrm>
              <a:off x="8591551" y="5592763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8" name="ïşḷíḑé"/>
            <p:cNvSpPr/>
            <p:nvPr/>
          </p:nvSpPr>
          <p:spPr bwMode="auto">
            <a:xfrm>
              <a:off x="8547101" y="5594351"/>
              <a:ext cx="6350" cy="9525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9" name="îSḷíḋè"/>
            <p:cNvSpPr/>
            <p:nvPr/>
          </p:nvSpPr>
          <p:spPr bwMode="auto">
            <a:xfrm>
              <a:off x="8483601" y="5586413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0" name="íślîdè"/>
            <p:cNvSpPr/>
            <p:nvPr/>
          </p:nvSpPr>
          <p:spPr bwMode="auto">
            <a:xfrm>
              <a:off x="8505826" y="5591176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1" name="îsḷíḓe"/>
            <p:cNvSpPr/>
            <p:nvPr/>
          </p:nvSpPr>
          <p:spPr bwMode="auto">
            <a:xfrm>
              <a:off x="8445501" y="5578476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2" name="ïs1íḍè"/>
            <p:cNvSpPr/>
            <p:nvPr/>
          </p:nvSpPr>
          <p:spPr bwMode="auto">
            <a:xfrm>
              <a:off x="8464551" y="5583238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3" name="îš1íďè"/>
            <p:cNvSpPr/>
            <p:nvPr/>
          </p:nvSpPr>
          <p:spPr bwMode="auto">
            <a:xfrm>
              <a:off x="8424863" y="5572126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4" name="ïśḷïďè"/>
            <p:cNvSpPr/>
            <p:nvPr/>
          </p:nvSpPr>
          <p:spPr bwMode="auto">
            <a:xfrm>
              <a:off x="8653463" y="5584826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5" name="í$ľíďê"/>
            <p:cNvSpPr/>
            <p:nvPr/>
          </p:nvSpPr>
          <p:spPr bwMode="auto">
            <a:xfrm>
              <a:off x="8612188" y="5591176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6" name="isļiḍé"/>
            <p:cNvSpPr/>
            <p:nvPr/>
          </p:nvSpPr>
          <p:spPr bwMode="auto">
            <a:xfrm>
              <a:off x="8566151" y="5594351"/>
              <a:ext cx="7938" cy="9525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7" name="iṩ1îḑé"/>
            <p:cNvSpPr/>
            <p:nvPr/>
          </p:nvSpPr>
          <p:spPr bwMode="auto">
            <a:xfrm>
              <a:off x="8526463" y="5594351"/>
              <a:ext cx="6350" cy="9525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8" name="î$ḷíḓè"/>
            <p:cNvSpPr/>
            <p:nvPr/>
          </p:nvSpPr>
          <p:spPr bwMode="auto">
            <a:xfrm>
              <a:off x="8712201" y="5584826"/>
              <a:ext cx="9525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9" name="íšlïḓê"/>
            <p:cNvSpPr/>
            <p:nvPr/>
          </p:nvSpPr>
          <p:spPr bwMode="auto">
            <a:xfrm>
              <a:off x="8696326" y="5589588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0" name="íŝlídé"/>
            <p:cNvSpPr/>
            <p:nvPr/>
          </p:nvSpPr>
          <p:spPr bwMode="auto">
            <a:xfrm>
              <a:off x="8674101" y="5595938"/>
              <a:ext cx="6350" cy="9525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1" name="îṩ1iḋe"/>
            <p:cNvSpPr/>
            <p:nvPr/>
          </p:nvSpPr>
          <p:spPr bwMode="auto">
            <a:xfrm>
              <a:off x="8632826" y="5605463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2" name="îṣľíḋé"/>
            <p:cNvSpPr/>
            <p:nvPr/>
          </p:nvSpPr>
          <p:spPr bwMode="auto">
            <a:xfrm>
              <a:off x="8591551" y="5610226"/>
              <a:ext cx="6350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3" name="iSḷíḋé"/>
            <p:cNvSpPr/>
            <p:nvPr/>
          </p:nvSpPr>
          <p:spPr bwMode="auto">
            <a:xfrm>
              <a:off x="8547101" y="5613401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4" name="îšľide"/>
            <p:cNvSpPr/>
            <p:nvPr/>
          </p:nvSpPr>
          <p:spPr bwMode="auto">
            <a:xfrm>
              <a:off x="8483601" y="5605463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5" name="íśľïḑê"/>
            <p:cNvSpPr/>
            <p:nvPr/>
          </p:nvSpPr>
          <p:spPr bwMode="auto">
            <a:xfrm>
              <a:off x="8505826" y="5610226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6" name="íšľîde"/>
            <p:cNvSpPr/>
            <p:nvPr/>
          </p:nvSpPr>
          <p:spPr bwMode="auto">
            <a:xfrm>
              <a:off x="8445501" y="5595938"/>
              <a:ext cx="7938" cy="9525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7" name="íśḻîḓe"/>
            <p:cNvSpPr/>
            <p:nvPr/>
          </p:nvSpPr>
          <p:spPr bwMode="auto">
            <a:xfrm>
              <a:off x="8464551" y="5600701"/>
              <a:ext cx="7938" cy="7938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8" name="išļïḓé"/>
            <p:cNvSpPr/>
            <p:nvPr/>
          </p:nvSpPr>
          <p:spPr bwMode="auto">
            <a:xfrm>
              <a:off x="8424863" y="5589588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9" name="isľîḓe"/>
            <p:cNvSpPr/>
            <p:nvPr/>
          </p:nvSpPr>
          <p:spPr bwMode="auto">
            <a:xfrm>
              <a:off x="8653463" y="5600701"/>
              <a:ext cx="6350" cy="9525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0" name="iṥľiḓê"/>
            <p:cNvSpPr/>
            <p:nvPr/>
          </p:nvSpPr>
          <p:spPr bwMode="auto">
            <a:xfrm>
              <a:off x="8612188" y="5610226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1" name="ïšḻîdè"/>
            <p:cNvSpPr/>
            <p:nvPr/>
          </p:nvSpPr>
          <p:spPr bwMode="auto">
            <a:xfrm>
              <a:off x="8566151" y="5613401"/>
              <a:ext cx="7938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2" name="iṣḻîďê"/>
            <p:cNvSpPr/>
            <p:nvPr/>
          </p:nvSpPr>
          <p:spPr bwMode="auto">
            <a:xfrm>
              <a:off x="8526463" y="5613401"/>
              <a:ext cx="6350" cy="6350"/>
            </a:xfrm>
            <a:prstGeom prst="ellipse">
              <a:avLst/>
            </a:prstGeom>
            <a:solidFill>
              <a:srgbClr val="090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pic>
        <p:nvPicPr>
          <p:cNvPr id="433" name="图片 432" descr="TIM图片201905101322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05" y="937260"/>
            <a:ext cx="4204335" cy="2127885"/>
          </a:xfrm>
          <a:prstGeom prst="rect">
            <a:avLst/>
          </a:prstGeom>
        </p:spPr>
      </p:pic>
      <p:pic>
        <p:nvPicPr>
          <p:cNvPr id="434" name="图片 433" descr="TIM图片201905101322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105" y="937260"/>
            <a:ext cx="4203065" cy="21272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ISLIDE.VECTOR" val="6795a229-3e2b-4498-a64a-2e72278c1f4a"/>
</p:tagLst>
</file>

<file path=ppt/tags/tag3.xml><?xml version="1.0" encoding="utf-8"?>
<p:tagLst xmlns:p="http://schemas.openxmlformats.org/presentationml/2006/main">
  <p:tag name="ISLIDE.VECTOR" val="0354bfa5-3032-4211-9404-b25ca2f57edf"/>
</p:tagLst>
</file>

<file path=ppt/tags/tag4.xml><?xml version="1.0" encoding="utf-8"?>
<p:tagLst xmlns:p="http://schemas.openxmlformats.org/presentationml/2006/main">
  <p:tag name="ISLIDE.VECTOR" val="88ec17da-72f2-4934-aeb1-643ee59dd7a8"/>
</p:tagLst>
</file>

<file path=ppt/tags/tag5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dfe93180-3a2a-47fe-b142-d4272fc2bc62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13055"/>
      </a:accent1>
      <a:accent2>
        <a:srgbClr val="7379DB"/>
      </a:accent2>
      <a:accent3>
        <a:srgbClr val="BD40A4"/>
      </a:accent3>
      <a:accent4>
        <a:srgbClr val="FFC400"/>
      </a:accent4>
      <a:accent5>
        <a:srgbClr val="D59A81"/>
      </a:accent5>
      <a:accent6>
        <a:srgbClr val="A3A3A3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13055"/>
    </a:accent1>
    <a:accent2>
      <a:srgbClr val="7379DB"/>
    </a:accent2>
    <a:accent3>
      <a:srgbClr val="BD40A4"/>
    </a:accent3>
    <a:accent4>
      <a:srgbClr val="FFC400"/>
    </a:accent4>
    <a:accent5>
      <a:srgbClr val="D59A81"/>
    </a:accent5>
    <a:accent6>
      <a:srgbClr val="A3A3A3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13055"/>
    </a:accent1>
    <a:accent2>
      <a:srgbClr val="7379DB"/>
    </a:accent2>
    <a:accent3>
      <a:srgbClr val="BD40A4"/>
    </a:accent3>
    <a:accent4>
      <a:srgbClr val="FFC400"/>
    </a:accent4>
    <a:accent5>
      <a:srgbClr val="D59A81"/>
    </a:accent5>
    <a:accent6>
      <a:srgbClr val="A3A3A3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13055"/>
    </a:accent1>
    <a:accent2>
      <a:srgbClr val="7379DB"/>
    </a:accent2>
    <a:accent3>
      <a:srgbClr val="BD40A4"/>
    </a:accent3>
    <a:accent4>
      <a:srgbClr val="FFC400"/>
    </a:accent4>
    <a:accent5>
      <a:srgbClr val="D59A81"/>
    </a:accent5>
    <a:accent6>
      <a:srgbClr val="A3A3A3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13055"/>
    </a:accent1>
    <a:accent2>
      <a:srgbClr val="7379DB"/>
    </a:accent2>
    <a:accent3>
      <a:srgbClr val="BD40A4"/>
    </a:accent3>
    <a:accent4>
      <a:srgbClr val="FFC400"/>
    </a:accent4>
    <a:accent5>
      <a:srgbClr val="D59A81"/>
    </a:accent5>
    <a:accent6>
      <a:srgbClr val="A3A3A3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13055"/>
    </a:accent1>
    <a:accent2>
      <a:srgbClr val="7379DB"/>
    </a:accent2>
    <a:accent3>
      <a:srgbClr val="BD40A4"/>
    </a:accent3>
    <a:accent4>
      <a:srgbClr val="FFC400"/>
    </a:accent4>
    <a:accent5>
      <a:srgbClr val="D59A81"/>
    </a:accent5>
    <a:accent6>
      <a:srgbClr val="A3A3A3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13055"/>
    </a:accent1>
    <a:accent2>
      <a:srgbClr val="7379DB"/>
    </a:accent2>
    <a:accent3>
      <a:srgbClr val="BD40A4"/>
    </a:accent3>
    <a:accent4>
      <a:srgbClr val="FFC400"/>
    </a:accent4>
    <a:accent5>
      <a:srgbClr val="D59A81"/>
    </a:accent5>
    <a:accent6>
      <a:srgbClr val="A3A3A3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1586</Words>
  <Application>WPS 演示</Application>
  <PresentationFormat>宽屏</PresentationFormat>
  <Paragraphs>189</Paragraphs>
  <Slides>12</Slides>
  <Notes>3</Notes>
  <HiddenSlides>3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Arial Black</vt:lpstr>
      <vt:lpstr>微软雅黑</vt:lpstr>
      <vt:lpstr>Impact</vt:lpstr>
      <vt:lpstr>Arial Unicode MS</vt:lpstr>
      <vt:lpstr>Calibri</vt:lpstr>
      <vt:lpstr>主题5</vt:lpstr>
      <vt:lpstr>系统设计         ——WorkerBee</vt:lpstr>
      <vt:lpstr>PowerPoint 演示文稿</vt:lpstr>
      <vt:lpstr>软件体系结构</vt:lpstr>
      <vt:lpstr>软件体系结构</vt:lpstr>
      <vt:lpstr>数据库设计</vt:lpstr>
      <vt:lpstr>数据库设计</vt:lpstr>
      <vt:lpstr>逻辑模型</vt:lpstr>
      <vt:lpstr>主要业务模块设计</vt:lpstr>
      <vt:lpstr>主要模块</vt:lpstr>
      <vt:lpstr>实现阶段计划安排</vt:lpstr>
      <vt:lpstr>下阶段详细分工计划</vt:lpstr>
      <vt:lpstr>THANKS 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Xavier</cp:lastModifiedBy>
  <cp:revision>3</cp:revision>
  <cp:lastPrinted>2019-04-29T16:00:00Z</cp:lastPrinted>
  <dcterms:created xsi:type="dcterms:W3CDTF">2019-04-29T16:00:00Z</dcterms:created>
  <dcterms:modified xsi:type="dcterms:W3CDTF">2019-05-10T07:35:12Z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2052-11.1.0.8612</vt:lpwstr>
  </property>
</Properties>
</file>