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19"/>
  </p:handoutMasterIdLst>
  <p:sldIdLst>
    <p:sldId id="272" r:id="rId3"/>
    <p:sldId id="257" r:id="rId4"/>
    <p:sldId id="258" r:id="rId5"/>
    <p:sldId id="273" r:id="rId6"/>
    <p:sldId id="260" r:id="rId8"/>
    <p:sldId id="274" r:id="rId9"/>
    <p:sldId id="262" r:id="rId10"/>
    <p:sldId id="263" r:id="rId11"/>
    <p:sldId id="264" r:id="rId12"/>
    <p:sldId id="275" r:id="rId13"/>
    <p:sldId id="266" r:id="rId14"/>
    <p:sldId id="267" r:id="rId15"/>
    <p:sldId id="276" r:id="rId16"/>
    <p:sldId id="270"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07"/>
        <p:guide pos="383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1.png"/><Relationship Id="rId2" Type="http://schemas.openxmlformats.org/officeDocument/2006/relationships/tags" Target="../tags/tag71.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5" Type="http://schemas.openxmlformats.org/officeDocument/2006/relationships/tags" Target="../tags/tag26.xml"/><Relationship Id="rId14" Type="http://schemas.openxmlformats.org/officeDocument/2006/relationships/tags" Target="../tags/tag25.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520" y="1398856"/>
            <a:ext cx="12186960" cy="4060288"/>
          </a:xfrm>
          <a:prstGeom prst="rect">
            <a:avLst/>
          </a:prstGeom>
        </p:spPr>
      </p:pic>
      <p:sp>
        <p:nvSpPr>
          <p:cNvPr id="10079" name="Freeform 343"/>
          <p:cNvSpPr/>
          <p:nvPr>
            <p:custDataLst>
              <p:tags r:id="rId4"/>
            </p:custDataLst>
          </p:nvPr>
        </p:nvSpPr>
        <p:spPr bwMode="auto">
          <a:xfrm>
            <a:off x="8875713" y="5964238"/>
            <a:ext cx="3313113" cy="887413"/>
          </a:xfrm>
          <a:custGeom>
            <a:avLst/>
            <a:gdLst>
              <a:gd name="T0" fmla="*/ 0 w 2087"/>
              <a:gd name="T1" fmla="*/ 0 h 559"/>
              <a:gd name="T2" fmla="*/ 267 w 2087"/>
              <a:gd name="T3" fmla="*/ 559 h 559"/>
              <a:gd name="T4" fmla="*/ 2087 w 2087"/>
              <a:gd name="T5" fmla="*/ 559 h 559"/>
              <a:gd name="T6" fmla="*/ 2087 w 2087"/>
              <a:gd name="T7" fmla="*/ 0 h 559"/>
              <a:gd name="T8" fmla="*/ 0 w 2087"/>
              <a:gd name="T9" fmla="*/ 0 h 559"/>
            </a:gdLst>
            <a:ahLst/>
            <a:cxnLst>
              <a:cxn ang="0">
                <a:pos x="T0" y="T1"/>
              </a:cxn>
              <a:cxn ang="0">
                <a:pos x="T2" y="T3"/>
              </a:cxn>
              <a:cxn ang="0">
                <a:pos x="T4" y="T5"/>
              </a:cxn>
              <a:cxn ang="0">
                <a:pos x="T6" y="T7"/>
              </a:cxn>
              <a:cxn ang="0">
                <a:pos x="T8" y="T9"/>
              </a:cxn>
            </a:cxnLst>
            <a:rect l="0" t="0" r="r" b="b"/>
            <a:pathLst>
              <a:path w="2087" h="559">
                <a:moveTo>
                  <a:pt x="0" y="0"/>
                </a:moveTo>
                <a:lnTo>
                  <a:pt x="267" y="559"/>
                </a:lnTo>
                <a:lnTo>
                  <a:pt x="2087" y="559"/>
                </a:lnTo>
                <a:lnTo>
                  <a:pt x="2087" y="0"/>
                </a:ln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0080" name="Freeform 344"/>
          <p:cNvSpPr/>
          <p:nvPr>
            <p:custDataLst>
              <p:tags r:id="rId5"/>
            </p:custDataLst>
          </p:nvPr>
        </p:nvSpPr>
        <p:spPr bwMode="auto">
          <a:xfrm>
            <a:off x="1588" y="4829176"/>
            <a:ext cx="3313113" cy="887413"/>
          </a:xfrm>
          <a:custGeom>
            <a:avLst/>
            <a:gdLst>
              <a:gd name="T0" fmla="*/ 2087 w 2087"/>
              <a:gd name="T1" fmla="*/ 559 h 559"/>
              <a:gd name="T2" fmla="*/ 1819 w 2087"/>
              <a:gd name="T3" fmla="*/ 0 h 559"/>
              <a:gd name="T4" fmla="*/ 0 w 2087"/>
              <a:gd name="T5" fmla="*/ 0 h 559"/>
              <a:gd name="T6" fmla="*/ 0 w 2087"/>
              <a:gd name="T7" fmla="*/ 559 h 559"/>
              <a:gd name="T8" fmla="*/ 2087 w 2087"/>
              <a:gd name="T9" fmla="*/ 559 h 559"/>
            </a:gdLst>
            <a:ahLst/>
            <a:cxnLst>
              <a:cxn ang="0">
                <a:pos x="T0" y="T1"/>
              </a:cxn>
              <a:cxn ang="0">
                <a:pos x="T2" y="T3"/>
              </a:cxn>
              <a:cxn ang="0">
                <a:pos x="T4" y="T5"/>
              </a:cxn>
              <a:cxn ang="0">
                <a:pos x="T6" y="T7"/>
              </a:cxn>
              <a:cxn ang="0">
                <a:pos x="T8" y="T9"/>
              </a:cxn>
            </a:cxnLst>
            <a:rect l="0" t="0" r="r" b="b"/>
            <a:pathLst>
              <a:path w="2087" h="559">
                <a:moveTo>
                  <a:pt x="2087" y="559"/>
                </a:moveTo>
                <a:lnTo>
                  <a:pt x="1819" y="0"/>
                </a:lnTo>
                <a:lnTo>
                  <a:pt x="0" y="0"/>
                </a:lnTo>
                <a:lnTo>
                  <a:pt x="0" y="559"/>
                </a:lnTo>
                <a:lnTo>
                  <a:pt x="2087" y="559"/>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081" name="Freeform 345"/>
          <p:cNvSpPr/>
          <p:nvPr>
            <p:custDataLst>
              <p:tags r:id="rId6"/>
            </p:custDataLst>
          </p:nvPr>
        </p:nvSpPr>
        <p:spPr bwMode="auto">
          <a:xfrm>
            <a:off x="3457575" y="484188"/>
            <a:ext cx="8734425" cy="3373438"/>
          </a:xfrm>
          <a:custGeom>
            <a:avLst/>
            <a:gdLst>
              <a:gd name="T0" fmla="*/ 5502 w 5502"/>
              <a:gd name="T1" fmla="*/ 0 h 2125"/>
              <a:gd name="T2" fmla="*/ 0 w 5502"/>
              <a:gd name="T3" fmla="*/ 0 h 2125"/>
              <a:gd name="T4" fmla="*/ 1017 w 5502"/>
              <a:gd name="T5" fmla="*/ 2125 h 2125"/>
              <a:gd name="T6" fmla="*/ 5502 w 5502"/>
              <a:gd name="T7" fmla="*/ 2125 h 2125"/>
              <a:gd name="T8" fmla="*/ 5502 w 5502"/>
              <a:gd name="T9" fmla="*/ 0 h 2125"/>
            </a:gdLst>
            <a:ahLst/>
            <a:cxnLst>
              <a:cxn ang="0">
                <a:pos x="T0" y="T1"/>
              </a:cxn>
              <a:cxn ang="0">
                <a:pos x="T2" y="T3"/>
              </a:cxn>
              <a:cxn ang="0">
                <a:pos x="T4" y="T5"/>
              </a:cxn>
              <a:cxn ang="0">
                <a:pos x="T6" y="T7"/>
              </a:cxn>
              <a:cxn ang="0">
                <a:pos x="T8" y="T9"/>
              </a:cxn>
            </a:cxnLst>
            <a:rect l="0" t="0" r="r" b="b"/>
            <a:pathLst>
              <a:path w="5502" h="2125">
                <a:moveTo>
                  <a:pt x="5502" y="0"/>
                </a:moveTo>
                <a:lnTo>
                  <a:pt x="0" y="0"/>
                </a:lnTo>
                <a:lnTo>
                  <a:pt x="1017" y="2125"/>
                </a:lnTo>
                <a:lnTo>
                  <a:pt x="5502" y="2125"/>
                </a:lnTo>
                <a:lnTo>
                  <a:pt x="5502"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0082" name="Freeform 346"/>
          <p:cNvSpPr/>
          <p:nvPr>
            <p:custDataLst>
              <p:tags r:id="rId7"/>
            </p:custDataLst>
          </p:nvPr>
        </p:nvSpPr>
        <p:spPr bwMode="auto">
          <a:xfrm>
            <a:off x="1588" y="909638"/>
            <a:ext cx="5326063" cy="1417638"/>
          </a:xfrm>
          <a:custGeom>
            <a:avLst/>
            <a:gdLst>
              <a:gd name="T0" fmla="*/ 3355 w 3355"/>
              <a:gd name="T1" fmla="*/ 893 h 893"/>
              <a:gd name="T2" fmla="*/ 0 w 3355"/>
              <a:gd name="T3" fmla="*/ 893 h 893"/>
              <a:gd name="T4" fmla="*/ 0 w 3355"/>
              <a:gd name="T5" fmla="*/ 0 h 893"/>
              <a:gd name="T6" fmla="*/ 2927 w 3355"/>
              <a:gd name="T7" fmla="*/ 0 h 893"/>
              <a:gd name="T8" fmla="*/ 3355 w 3355"/>
              <a:gd name="T9" fmla="*/ 893 h 893"/>
            </a:gdLst>
            <a:ahLst/>
            <a:cxnLst>
              <a:cxn ang="0">
                <a:pos x="T0" y="T1"/>
              </a:cxn>
              <a:cxn ang="0">
                <a:pos x="T2" y="T3"/>
              </a:cxn>
              <a:cxn ang="0">
                <a:pos x="T4" y="T5"/>
              </a:cxn>
              <a:cxn ang="0">
                <a:pos x="T6" y="T7"/>
              </a:cxn>
              <a:cxn ang="0">
                <a:pos x="T8" y="T9"/>
              </a:cxn>
            </a:cxnLst>
            <a:rect l="0" t="0" r="r" b="b"/>
            <a:pathLst>
              <a:path w="3355" h="893">
                <a:moveTo>
                  <a:pt x="3355" y="893"/>
                </a:moveTo>
                <a:lnTo>
                  <a:pt x="0" y="893"/>
                </a:lnTo>
                <a:lnTo>
                  <a:pt x="0" y="0"/>
                </a:lnTo>
                <a:lnTo>
                  <a:pt x="2927" y="0"/>
                </a:lnTo>
                <a:lnTo>
                  <a:pt x="3355" y="893"/>
                </a:lnTo>
                <a:close/>
              </a:path>
            </a:pathLst>
          </a:custGeom>
          <a:solidFill>
            <a:schemeClr val="accent1"/>
          </a:solidFill>
          <a:ln>
            <a:noFill/>
          </a:ln>
          <a:effectLst>
            <a:outerShdw blurRad="266700" dist="38100" dir="18900000" algn="bl" rotWithShape="0">
              <a:prstClr val="black">
                <a:alpha val="20000"/>
              </a:prstClr>
            </a:outerShdw>
          </a:effectLst>
        </p:spPr>
        <p:txBody>
          <a:bodyPr vert="horz" wrap="square" lIns="91440" tIns="45720" rIns="91440" bIns="45720" numCol="1" anchor="t" anchorCtr="0" compatLnSpc="1"/>
          <a:lstStyle/>
          <a:p>
            <a:endParaRPr lang="zh-CN" altLang="en-US" dirty="0"/>
          </a:p>
        </p:txBody>
      </p:sp>
      <p:sp>
        <p:nvSpPr>
          <p:cNvPr id="9801" name="副标题 2"/>
          <p:cNvSpPr>
            <a:spLocks noGrp="1"/>
          </p:cNvSpPr>
          <p:nvPr>
            <p:ph type="subTitle" idx="1"/>
            <p:custDataLst>
              <p:tags r:id="rId8"/>
            </p:custDataLst>
          </p:nvPr>
        </p:nvSpPr>
        <p:spPr>
          <a:xfrm>
            <a:off x="5922281" y="1957814"/>
            <a:ext cx="5324475" cy="584752"/>
          </a:xfrm>
        </p:spPr>
        <p:txBody>
          <a:bodyPr lIns="90000" tIns="46800" rIns="90000" bIns="4680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9802" name="标题 1"/>
          <p:cNvSpPr>
            <a:spLocks noGrp="1"/>
          </p:cNvSpPr>
          <p:nvPr>
            <p:ph type="ctrTitle" hasCustomPrompt="1"/>
            <p:custDataLst>
              <p:tags r:id="rId9"/>
            </p:custDataLst>
          </p:nvPr>
        </p:nvSpPr>
        <p:spPr>
          <a:xfrm>
            <a:off x="5922281" y="657822"/>
            <a:ext cx="5324475" cy="1233864"/>
          </a:xfrm>
        </p:spPr>
        <p:txBody>
          <a:bodyPr lIns="90000" tIns="46800" rIns="90000" bIns="46800" anchor="b" anchorCtr="0">
            <a:normAutofit/>
          </a:bodyPr>
          <a:lstStyle>
            <a:lvl1pPr algn="l">
              <a:defRPr sz="4800">
                <a:solidFill>
                  <a:schemeClr val="bg1"/>
                </a:solidFill>
              </a:defRPr>
            </a:lvl1pPr>
          </a:lstStyle>
          <a:p>
            <a:r>
              <a:rPr lang="zh-CN" altLang="en-US" dirty="0"/>
              <a:t>单击此处编辑标题</a:t>
            </a:r>
            <a:endParaRPr lang="zh-CN" altLang="en-US" dirty="0"/>
          </a:p>
        </p:txBody>
      </p:sp>
      <p:sp>
        <p:nvSpPr>
          <p:cNvPr id="81" name="文本占位符 13"/>
          <p:cNvSpPr>
            <a:spLocks noGrp="1"/>
          </p:cNvSpPr>
          <p:nvPr>
            <p:ph type="body" sz="quarter" idx="10" hasCustomPrompt="1"/>
            <p:custDataLst>
              <p:tags r:id="rId10"/>
            </p:custDataLst>
          </p:nvPr>
        </p:nvSpPr>
        <p:spPr>
          <a:xfrm>
            <a:off x="5922281" y="2608694"/>
            <a:ext cx="1547031" cy="468000"/>
          </a:xfrm>
        </p:spPr>
        <p:txBody>
          <a:bodyPr vert="horz" lIns="90000" tIns="46800" rIns="90000" bIns="46800" anchor="ctr">
            <a:normAutofit/>
          </a:bodyPr>
          <a:lstStyle>
            <a:lvl1pPr marL="0" indent="0" algn="l">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82" name="文本占位符 13"/>
          <p:cNvSpPr>
            <a:spLocks noGrp="1"/>
          </p:cNvSpPr>
          <p:nvPr>
            <p:ph type="body" sz="quarter" idx="11" hasCustomPrompt="1"/>
            <p:custDataLst>
              <p:tags r:id="rId11"/>
            </p:custDataLst>
          </p:nvPr>
        </p:nvSpPr>
        <p:spPr>
          <a:xfrm>
            <a:off x="5922281" y="3142822"/>
            <a:ext cx="1547031" cy="468000"/>
          </a:xfrm>
        </p:spPr>
        <p:txBody>
          <a:bodyPr vert="horz" lIns="90000" tIns="46800" rIns="90000" bIns="46800" anchor="ctr">
            <a:normAutofit/>
          </a:bodyPr>
          <a:lstStyle>
            <a:lvl1pPr marL="0" indent="0" algn="l">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2" name="日期占位符 1"/>
          <p:cNvSpPr>
            <a:spLocks noGrp="1"/>
          </p:cNvSpPr>
          <p:nvPr>
            <p:ph type="dt" sz="half" idx="12"/>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3"/>
            <p:custDataLst>
              <p:tags r:id="rId13"/>
            </p:custDataLst>
          </p:nvPr>
        </p:nvSpPr>
        <p:spPr/>
        <p:txBody>
          <a:bodyPr/>
          <a:lstStyle/>
          <a:p>
            <a:endParaRPr lang="zh-CN" altLang="en-US" dirty="0"/>
          </a:p>
        </p:txBody>
      </p:sp>
      <p:sp>
        <p:nvSpPr>
          <p:cNvPr id="5" name="灯片编号占位符 4"/>
          <p:cNvSpPr>
            <a:spLocks noGrp="1"/>
          </p:cNvSpPr>
          <p:nvPr>
            <p:ph type="sldNum" sz="quarter" idx="14"/>
            <p:custDataLst>
              <p:tags r:id="rId14"/>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520" y="1398856"/>
            <a:ext cx="12186960" cy="4060288"/>
          </a:xfrm>
          <a:prstGeom prst="rect">
            <a:avLst/>
          </a:prstGeom>
        </p:spPr>
      </p:pic>
      <p:sp>
        <p:nvSpPr>
          <p:cNvPr id="16" name="Freeform 5"/>
          <p:cNvSpPr/>
          <p:nvPr>
            <p:custDataLst>
              <p:tags r:id="rId4"/>
            </p:custDataLst>
          </p:nvPr>
        </p:nvSpPr>
        <p:spPr bwMode="auto">
          <a:xfrm>
            <a:off x="1837532" y="1618457"/>
            <a:ext cx="8515350" cy="3498850"/>
          </a:xfrm>
          <a:custGeom>
            <a:avLst/>
            <a:gdLst>
              <a:gd name="T0" fmla="*/ 0 w 5364"/>
              <a:gd name="T1" fmla="*/ 0 h 2204"/>
              <a:gd name="T2" fmla="*/ 1055 w 5364"/>
              <a:gd name="T3" fmla="*/ 2204 h 2204"/>
              <a:gd name="T4" fmla="*/ 5364 w 5364"/>
              <a:gd name="T5" fmla="*/ 2204 h 2204"/>
              <a:gd name="T6" fmla="*/ 4309 w 5364"/>
              <a:gd name="T7" fmla="*/ 0 h 2204"/>
              <a:gd name="T8" fmla="*/ 0 w 5364"/>
              <a:gd name="T9" fmla="*/ 0 h 2204"/>
            </a:gdLst>
            <a:ahLst/>
            <a:cxnLst>
              <a:cxn ang="0">
                <a:pos x="T0" y="T1"/>
              </a:cxn>
              <a:cxn ang="0">
                <a:pos x="T2" y="T3"/>
              </a:cxn>
              <a:cxn ang="0">
                <a:pos x="T4" y="T5"/>
              </a:cxn>
              <a:cxn ang="0">
                <a:pos x="T6" y="T7"/>
              </a:cxn>
              <a:cxn ang="0">
                <a:pos x="T8" y="T9"/>
              </a:cxn>
            </a:cxnLst>
            <a:rect l="0" t="0" r="r" b="b"/>
            <a:pathLst>
              <a:path w="5364" h="2204">
                <a:moveTo>
                  <a:pt x="0" y="0"/>
                </a:moveTo>
                <a:lnTo>
                  <a:pt x="1055" y="2204"/>
                </a:lnTo>
                <a:lnTo>
                  <a:pt x="5364" y="2204"/>
                </a:lnTo>
                <a:lnTo>
                  <a:pt x="4309" y="0"/>
                </a:ln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 name="任意多边形: 形状 17"/>
          <p:cNvSpPr/>
          <p:nvPr>
            <p:custDataLst>
              <p:tags r:id="rId5"/>
            </p:custDataLst>
          </p:nvPr>
        </p:nvSpPr>
        <p:spPr bwMode="auto">
          <a:xfrm>
            <a:off x="9451995" y="4667270"/>
            <a:ext cx="2740005" cy="1377912"/>
          </a:xfrm>
          <a:custGeom>
            <a:avLst/>
            <a:gdLst>
              <a:gd name="connsiteX0" fmla="*/ 0 w 2740005"/>
              <a:gd name="connsiteY0" fmla="*/ 0 h 1377912"/>
              <a:gd name="connsiteX1" fmla="*/ 2740005 w 2740005"/>
              <a:gd name="connsiteY1" fmla="*/ 0 h 1377912"/>
              <a:gd name="connsiteX2" fmla="*/ 2740005 w 2740005"/>
              <a:gd name="connsiteY2" fmla="*/ 1377912 h 1377912"/>
              <a:gd name="connsiteX3" fmla="*/ 658144 w 2740005"/>
              <a:gd name="connsiteY3" fmla="*/ 1377912 h 1377912"/>
            </a:gdLst>
            <a:ahLst/>
            <a:cxnLst>
              <a:cxn ang="0">
                <a:pos x="connsiteX0" y="connsiteY0"/>
              </a:cxn>
              <a:cxn ang="0">
                <a:pos x="connsiteX1" y="connsiteY1"/>
              </a:cxn>
              <a:cxn ang="0">
                <a:pos x="connsiteX2" y="connsiteY2"/>
              </a:cxn>
              <a:cxn ang="0">
                <a:pos x="connsiteX3" y="connsiteY3"/>
              </a:cxn>
            </a:cxnLst>
            <a:rect l="l" t="t" r="r" b="b"/>
            <a:pathLst>
              <a:path w="2740005" h="1377912">
                <a:moveTo>
                  <a:pt x="0" y="0"/>
                </a:moveTo>
                <a:lnTo>
                  <a:pt x="2740005" y="0"/>
                </a:lnTo>
                <a:lnTo>
                  <a:pt x="2740005" y="1377912"/>
                </a:lnTo>
                <a:lnTo>
                  <a:pt x="658144" y="1377912"/>
                </a:lnTo>
                <a:close/>
              </a:path>
            </a:pathLst>
          </a:custGeom>
          <a:solidFill>
            <a:schemeClr val="accent2">
              <a:alpha val="70000"/>
            </a:schemeClr>
          </a:solidFill>
          <a:ln>
            <a:noFill/>
          </a:ln>
        </p:spPr>
        <p:txBody>
          <a:bodyPr vert="horz" wrap="square" lIns="91440" tIns="45720" rIns="91440" bIns="45720" numCol="1" anchor="t" anchorCtr="0" compatLnSpc="1">
            <a:noAutofit/>
          </a:bodyPr>
          <a:lstStyle/>
          <a:p>
            <a:endParaRPr lang="zh-CN" altLang="en-US"/>
          </a:p>
        </p:txBody>
      </p:sp>
      <p:sp>
        <p:nvSpPr>
          <p:cNvPr id="9" name="Freeform 344"/>
          <p:cNvSpPr/>
          <p:nvPr>
            <p:custDataLst>
              <p:tags r:id="rId6"/>
            </p:custDataLst>
          </p:nvPr>
        </p:nvSpPr>
        <p:spPr bwMode="auto">
          <a:xfrm>
            <a:off x="1588" y="4829176"/>
            <a:ext cx="3313113" cy="887413"/>
          </a:xfrm>
          <a:custGeom>
            <a:avLst/>
            <a:gdLst>
              <a:gd name="T0" fmla="*/ 2087 w 2087"/>
              <a:gd name="T1" fmla="*/ 559 h 559"/>
              <a:gd name="T2" fmla="*/ 1819 w 2087"/>
              <a:gd name="T3" fmla="*/ 0 h 559"/>
              <a:gd name="T4" fmla="*/ 0 w 2087"/>
              <a:gd name="T5" fmla="*/ 0 h 559"/>
              <a:gd name="T6" fmla="*/ 0 w 2087"/>
              <a:gd name="T7" fmla="*/ 559 h 559"/>
              <a:gd name="T8" fmla="*/ 2087 w 2087"/>
              <a:gd name="T9" fmla="*/ 559 h 559"/>
            </a:gdLst>
            <a:ahLst/>
            <a:cxnLst>
              <a:cxn ang="0">
                <a:pos x="T0" y="T1"/>
              </a:cxn>
              <a:cxn ang="0">
                <a:pos x="T2" y="T3"/>
              </a:cxn>
              <a:cxn ang="0">
                <a:pos x="T4" y="T5"/>
              </a:cxn>
              <a:cxn ang="0">
                <a:pos x="T6" y="T7"/>
              </a:cxn>
              <a:cxn ang="0">
                <a:pos x="T8" y="T9"/>
              </a:cxn>
            </a:cxnLst>
            <a:rect l="0" t="0" r="r" b="b"/>
            <a:pathLst>
              <a:path w="2087" h="559">
                <a:moveTo>
                  <a:pt x="2087" y="559"/>
                </a:moveTo>
                <a:lnTo>
                  <a:pt x="1819" y="0"/>
                </a:lnTo>
                <a:lnTo>
                  <a:pt x="0" y="0"/>
                </a:lnTo>
                <a:lnTo>
                  <a:pt x="0" y="559"/>
                </a:lnTo>
                <a:lnTo>
                  <a:pt x="2087" y="559"/>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 name="Freeform 346"/>
          <p:cNvSpPr/>
          <p:nvPr>
            <p:custDataLst>
              <p:tags r:id="rId7"/>
            </p:custDataLst>
          </p:nvPr>
        </p:nvSpPr>
        <p:spPr bwMode="auto">
          <a:xfrm>
            <a:off x="0" y="909638"/>
            <a:ext cx="5326063" cy="1417638"/>
          </a:xfrm>
          <a:custGeom>
            <a:avLst/>
            <a:gdLst>
              <a:gd name="T0" fmla="*/ 3355 w 3355"/>
              <a:gd name="T1" fmla="*/ 893 h 893"/>
              <a:gd name="T2" fmla="*/ 0 w 3355"/>
              <a:gd name="T3" fmla="*/ 893 h 893"/>
              <a:gd name="T4" fmla="*/ 0 w 3355"/>
              <a:gd name="T5" fmla="*/ 0 h 893"/>
              <a:gd name="T6" fmla="*/ 2927 w 3355"/>
              <a:gd name="T7" fmla="*/ 0 h 893"/>
              <a:gd name="T8" fmla="*/ 3355 w 3355"/>
              <a:gd name="T9" fmla="*/ 893 h 893"/>
            </a:gdLst>
            <a:ahLst/>
            <a:cxnLst>
              <a:cxn ang="0">
                <a:pos x="T0" y="T1"/>
              </a:cxn>
              <a:cxn ang="0">
                <a:pos x="T2" y="T3"/>
              </a:cxn>
              <a:cxn ang="0">
                <a:pos x="T4" y="T5"/>
              </a:cxn>
              <a:cxn ang="0">
                <a:pos x="T6" y="T7"/>
              </a:cxn>
              <a:cxn ang="0">
                <a:pos x="T8" y="T9"/>
              </a:cxn>
            </a:cxnLst>
            <a:rect l="0" t="0" r="r" b="b"/>
            <a:pathLst>
              <a:path w="3355" h="893">
                <a:moveTo>
                  <a:pt x="3355" y="893"/>
                </a:moveTo>
                <a:lnTo>
                  <a:pt x="0" y="893"/>
                </a:lnTo>
                <a:lnTo>
                  <a:pt x="0" y="0"/>
                </a:lnTo>
                <a:lnTo>
                  <a:pt x="2927" y="0"/>
                </a:lnTo>
                <a:lnTo>
                  <a:pt x="3355" y="893"/>
                </a:lnTo>
                <a:close/>
              </a:path>
            </a:pathLst>
          </a:custGeom>
          <a:solidFill>
            <a:schemeClr val="accent1"/>
          </a:solidFill>
          <a:ln>
            <a:noFill/>
          </a:ln>
          <a:effectLst>
            <a:outerShdw blurRad="266700" dist="38100" dir="18900000" algn="bl" rotWithShape="0">
              <a:prstClr val="black">
                <a:alpha val="20000"/>
              </a:prstClr>
            </a:outerShdw>
          </a:effectLst>
        </p:spPr>
        <p:txBody>
          <a:bodyPr vert="horz" wrap="square" lIns="91440" tIns="45720" rIns="91440" bIns="45720" numCol="1" anchor="t" anchorCtr="0" compatLnSpc="1"/>
          <a:lstStyle/>
          <a:p>
            <a:endParaRPr lang="zh-CN" altLang="en-US" dirty="0"/>
          </a:p>
        </p:txBody>
      </p:sp>
      <p:sp>
        <p:nvSpPr>
          <p:cNvPr id="13" name="标题 1"/>
          <p:cNvSpPr>
            <a:spLocks noGrp="1"/>
          </p:cNvSpPr>
          <p:nvPr>
            <p:ph type="ctrTitle" hasCustomPrompt="1"/>
            <p:custDataLst>
              <p:tags r:id="rId8"/>
            </p:custDataLst>
          </p:nvPr>
        </p:nvSpPr>
        <p:spPr>
          <a:xfrm>
            <a:off x="3177043" y="2680306"/>
            <a:ext cx="5836328" cy="1417638"/>
          </a:xfrm>
        </p:spPr>
        <p:txBody>
          <a:bodyPr lIns="90000" tIns="46800" rIns="90000" bIns="46800" anchor="b">
            <a:normAutofit/>
          </a:bodyPr>
          <a:lstStyle>
            <a:lvl1pPr marL="0" indent="0" algn="ctr">
              <a:buFont typeface="Arial" panose="020B0604020202020204" pitchFamily="34" charset="0"/>
              <a:buNone/>
              <a:defRPr sz="9600">
                <a:solidFill>
                  <a:schemeClr val="bg1"/>
                </a:solidFill>
              </a:defRPr>
            </a:lvl1pPr>
          </a:lstStyle>
          <a:p>
            <a:r>
              <a:rPr lang="zh-CN" altLang="en-US" dirty="0"/>
              <a:t>编辑标题</a:t>
            </a:r>
            <a:endParaRPr lang="zh-CN" altLang="en-US" dirty="0"/>
          </a:p>
        </p:txBody>
      </p:sp>
      <p:sp>
        <p:nvSpPr>
          <p:cNvPr id="2" name="日期占位符 1"/>
          <p:cNvSpPr>
            <a:spLocks noGrp="1"/>
          </p:cNvSpPr>
          <p:nvPr>
            <p:ph type="dt" sz="half" idx="19"/>
            <p:custDataLst>
              <p:tags r:id="rId9"/>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20"/>
            <p:custDataLst>
              <p:tags r:id="rId10"/>
            </p:custDataLst>
          </p:nvPr>
        </p:nvSpPr>
        <p:spPr/>
        <p:txBody>
          <a:bodyPr/>
          <a:lstStyle/>
          <a:p>
            <a:endParaRPr lang="zh-CN" altLang="en-US" dirty="0"/>
          </a:p>
        </p:txBody>
      </p:sp>
      <p:sp>
        <p:nvSpPr>
          <p:cNvPr id="4" name="灯片编号占位符 3"/>
          <p:cNvSpPr>
            <a:spLocks noGrp="1"/>
          </p:cNvSpPr>
          <p:nvPr>
            <p:ph type="sldNum" sz="quarter" idx="21"/>
            <p:custDataLst>
              <p:tags r:id="rId11"/>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4" name="组合 13"/>
          <p:cNvGrpSpPr/>
          <p:nvPr>
            <p:custDataLst>
              <p:tags r:id="rId2"/>
            </p:custDataLst>
          </p:nvPr>
        </p:nvGrpSpPr>
        <p:grpSpPr>
          <a:xfrm rot="5400000" flipV="1">
            <a:off x="724022" y="5546392"/>
            <a:ext cx="749300" cy="857582"/>
            <a:chOff x="10958559" y="887593"/>
            <a:chExt cx="749300" cy="857582"/>
          </a:xfrm>
        </p:grpSpPr>
        <p:sp>
          <p:nvSpPr>
            <p:cNvPr id="15" name="任意多边形: 形状 14"/>
            <p:cNvSpPr/>
            <p:nvPr>
              <p:custDataLst>
                <p:tags r:id="rId3"/>
              </p:custDataLst>
            </p:nvPr>
          </p:nvSpPr>
          <p:spPr bwMode="auto">
            <a:xfrm flipH="1">
              <a:off x="10958559" y="887593"/>
              <a:ext cx="749300" cy="108000"/>
            </a:xfrm>
            <a:custGeom>
              <a:avLst/>
              <a:gdLst>
                <a:gd name="connsiteX0" fmla="*/ 0 w 5326063"/>
                <a:gd name="connsiteY0" fmla="*/ 0 h 1115404"/>
                <a:gd name="connsiteX1" fmla="*/ 4791469 w 5326063"/>
                <a:gd name="connsiteY1" fmla="*/ 0 h 1115404"/>
                <a:gd name="connsiteX2" fmla="*/ 5326063 w 5326063"/>
                <a:gd name="connsiteY2" fmla="*/ 1115404 h 1115404"/>
                <a:gd name="connsiteX3" fmla="*/ 0 w 5326063"/>
                <a:gd name="connsiteY3" fmla="*/ 1115404 h 1115404"/>
              </a:gdLst>
              <a:ahLst/>
              <a:cxnLst>
                <a:cxn ang="0">
                  <a:pos x="connsiteX0" y="connsiteY0"/>
                </a:cxn>
                <a:cxn ang="0">
                  <a:pos x="connsiteX1" y="connsiteY1"/>
                </a:cxn>
                <a:cxn ang="0">
                  <a:pos x="connsiteX2" y="connsiteY2"/>
                </a:cxn>
                <a:cxn ang="0">
                  <a:pos x="connsiteX3" y="connsiteY3"/>
                </a:cxn>
              </a:cxnLst>
              <a:rect l="l" t="t" r="r" b="b"/>
              <a:pathLst>
                <a:path w="5326063" h="1115404">
                  <a:moveTo>
                    <a:pt x="0" y="0"/>
                  </a:moveTo>
                  <a:lnTo>
                    <a:pt x="4791469" y="0"/>
                  </a:lnTo>
                  <a:lnTo>
                    <a:pt x="5326063" y="1115404"/>
                  </a:lnTo>
                  <a:lnTo>
                    <a:pt x="0" y="1115404"/>
                  </a:lnTo>
                  <a:close/>
                </a:path>
              </a:pathLst>
            </a:custGeom>
            <a:solidFill>
              <a:schemeClr val="accent1"/>
            </a:solidFill>
            <a:ln>
              <a:noFill/>
            </a:ln>
            <a:effectLst/>
          </p:spPr>
          <p:txBody>
            <a:bodyPr vert="horz" wrap="square" lIns="91440" tIns="45720" rIns="91440" bIns="45720" numCol="1" anchor="t" anchorCtr="0" compatLnSpc="1">
              <a:noAutofit/>
            </a:bodyPr>
            <a:lstStyle/>
            <a:p>
              <a:endParaRPr lang="zh-CN" altLang="en-US" dirty="0"/>
            </a:p>
          </p:txBody>
        </p:sp>
        <p:sp>
          <p:nvSpPr>
            <p:cNvPr id="16" name="任意多边形: 形状 15"/>
            <p:cNvSpPr/>
            <p:nvPr>
              <p:custDataLst>
                <p:tags r:id="rId4"/>
              </p:custDataLst>
            </p:nvPr>
          </p:nvSpPr>
          <p:spPr bwMode="auto">
            <a:xfrm rot="16200000" flipH="1">
              <a:off x="11278931" y="1316525"/>
              <a:ext cx="749300" cy="108000"/>
            </a:xfrm>
            <a:custGeom>
              <a:avLst/>
              <a:gdLst>
                <a:gd name="connsiteX0" fmla="*/ 0 w 5326063"/>
                <a:gd name="connsiteY0" fmla="*/ 0 h 1115404"/>
                <a:gd name="connsiteX1" fmla="*/ 4791469 w 5326063"/>
                <a:gd name="connsiteY1" fmla="*/ 0 h 1115404"/>
                <a:gd name="connsiteX2" fmla="*/ 5326063 w 5326063"/>
                <a:gd name="connsiteY2" fmla="*/ 1115404 h 1115404"/>
                <a:gd name="connsiteX3" fmla="*/ 0 w 5326063"/>
                <a:gd name="connsiteY3" fmla="*/ 1115404 h 1115404"/>
              </a:gdLst>
              <a:ahLst/>
              <a:cxnLst>
                <a:cxn ang="0">
                  <a:pos x="connsiteX0" y="connsiteY0"/>
                </a:cxn>
                <a:cxn ang="0">
                  <a:pos x="connsiteX1" y="connsiteY1"/>
                </a:cxn>
                <a:cxn ang="0">
                  <a:pos x="connsiteX2" y="connsiteY2"/>
                </a:cxn>
                <a:cxn ang="0">
                  <a:pos x="connsiteX3" y="connsiteY3"/>
                </a:cxn>
              </a:cxnLst>
              <a:rect l="l" t="t" r="r" b="b"/>
              <a:pathLst>
                <a:path w="5326063" h="1115404">
                  <a:moveTo>
                    <a:pt x="0" y="0"/>
                  </a:moveTo>
                  <a:lnTo>
                    <a:pt x="4791469" y="0"/>
                  </a:lnTo>
                  <a:lnTo>
                    <a:pt x="5326063" y="1115404"/>
                  </a:lnTo>
                  <a:lnTo>
                    <a:pt x="0" y="1115404"/>
                  </a:lnTo>
                  <a:close/>
                </a:path>
              </a:pathLst>
            </a:custGeom>
            <a:solidFill>
              <a:schemeClr val="accent2"/>
            </a:solidFill>
            <a:ln>
              <a:noFill/>
            </a:ln>
            <a:effectLst/>
          </p:spPr>
          <p:txBody>
            <a:bodyPr vert="horz" wrap="square" lIns="91440" tIns="45720" rIns="91440" bIns="45720" numCol="1" anchor="t" anchorCtr="0" compatLnSpc="1">
              <a:noAutofit/>
            </a:bodyPr>
            <a:lstStyle/>
            <a:p>
              <a:endParaRPr lang="zh-CN" altLang="en-US" dirty="0"/>
            </a:p>
          </p:txBody>
        </p:sp>
      </p:grpSp>
      <p:sp>
        <p:nvSpPr>
          <p:cNvPr id="8" name="任意多边形: 形状 7"/>
          <p:cNvSpPr/>
          <p:nvPr>
            <p:custDataLst>
              <p:tags r:id="rId5"/>
            </p:custDataLst>
          </p:nvPr>
        </p:nvSpPr>
        <p:spPr bwMode="auto">
          <a:xfrm flipH="1">
            <a:off x="9867900" y="6380489"/>
            <a:ext cx="2324100" cy="477511"/>
          </a:xfrm>
          <a:custGeom>
            <a:avLst/>
            <a:gdLst>
              <a:gd name="connsiteX0" fmla="*/ 0 w 3113775"/>
              <a:gd name="connsiteY0" fmla="*/ 0 h 639758"/>
              <a:gd name="connsiteX1" fmla="*/ 2807057 w 3113775"/>
              <a:gd name="connsiteY1" fmla="*/ 0 h 639758"/>
              <a:gd name="connsiteX2" fmla="*/ 3113775 w 3113775"/>
              <a:gd name="connsiteY2" fmla="*/ 639758 h 639758"/>
              <a:gd name="connsiteX3" fmla="*/ 0 w 3113775"/>
              <a:gd name="connsiteY3" fmla="*/ 639758 h 639758"/>
            </a:gdLst>
            <a:ahLst/>
            <a:cxnLst>
              <a:cxn ang="0">
                <a:pos x="connsiteX0" y="connsiteY0"/>
              </a:cxn>
              <a:cxn ang="0">
                <a:pos x="connsiteX1" y="connsiteY1"/>
              </a:cxn>
              <a:cxn ang="0">
                <a:pos x="connsiteX2" y="connsiteY2"/>
              </a:cxn>
              <a:cxn ang="0">
                <a:pos x="connsiteX3" y="connsiteY3"/>
              </a:cxn>
            </a:cxnLst>
            <a:rect l="l" t="t" r="r" b="b"/>
            <a:pathLst>
              <a:path w="3113775" h="639758">
                <a:moveTo>
                  <a:pt x="0" y="0"/>
                </a:moveTo>
                <a:lnTo>
                  <a:pt x="2807057" y="0"/>
                </a:lnTo>
                <a:lnTo>
                  <a:pt x="3113775" y="639758"/>
                </a:lnTo>
                <a:lnTo>
                  <a:pt x="0" y="639758"/>
                </a:ln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a:p>
        </p:txBody>
      </p:sp>
      <p:sp>
        <p:nvSpPr>
          <p:cNvPr id="2" name="标题 1"/>
          <p:cNvSpPr>
            <a:spLocks noGrp="1"/>
          </p:cNvSpPr>
          <p:nvPr>
            <p:ph type="title"/>
            <p:custDataLst>
              <p:tags r:id="rId6"/>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10" name="矩形 9"/>
          <p:cNvSpPr/>
          <p:nvPr>
            <p:custDataLst>
              <p:tags r:id="rId11"/>
            </p:custDataLst>
          </p:nvPr>
        </p:nvSpPr>
        <p:spPr>
          <a:xfrm>
            <a:off x="779729" y="330167"/>
            <a:ext cx="412029" cy="725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2"/>
            </p:custDataLst>
          </p:nvPr>
        </p:nvSpPr>
        <p:spPr>
          <a:xfrm>
            <a:off x="1232166" y="330167"/>
            <a:ext cx="412029" cy="72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custDataLst>
              <p:tags r:id="rId13"/>
            </p:custDataLst>
          </p:nvPr>
        </p:nvGrpSpPr>
        <p:grpSpPr>
          <a:xfrm>
            <a:off x="10897850" y="702206"/>
            <a:ext cx="749300" cy="857582"/>
            <a:chOff x="10958559" y="887593"/>
            <a:chExt cx="749300" cy="857582"/>
          </a:xfrm>
        </p:grpSpPr>
        <p:sp>
          <p:nvSpPr>
            <p:cNvPr id="9" name="任意多边形: 形状 8"/>
            <p:cNvSpPr/>
            <p:nvPr>
              <p:custDataLst>
                <p:tags r:id="rId14"/>
              </p:custDataLst>
            </p:nvPr>
          </p:nvSpPr>
          <p:spPr bwMode="auto">
            <a:xfrm flipH="1">
              <a:off x="10958559" y="887593"/>
              <a:ext cx="749300" cy="108000"/>
            </a:xfrm>
            <a:custGeom>
              <a:avLst/>
              <a:gdLst>
                <a:gd name="connsiteX0" fmla="*/ 0 w 5326063"/>
                <a:gd name="connsiteY0" fmla="*/ 0 h 1115404"/>
                <a:gd name="connsiteX1" fmla="*/ 4791469 w 5326063"/>
                <a:gd name="connsiteY1" fmla="*/ 0 h 1115404"/>
                <a:gd name="connsiteX2" fmla="*/ 5326063 w 5326063"/>
                <a:gd name="connsiteY2" fmla="*/ 1115404 h 1115404"/>
                <a:gd name="connsiteX3" fmla="*/ 0 w 5326063"/>
                <a:gd name="connsiteY3" fmla="*/ 1115404 h 1115404"/>
              </a:gdLst>
              <a:ahLst/>
              <a:cxnLst>
                <a:cxn ang="0">
                  <a:pos x="connsiteX0" y="connsiteY0"/>
                </a:cxn>
                <a:cxn ang="0">
                  <a:pos x="connsiteX1" y="connsiteY1"/>
                </a:cxn>
                <a:cxn ang="0">
                  <a:pos x="connsiteX2" y="connsiteY2"/>
                </a:cxn>
                <a:cxn ang="0">
                  <a:pos x="connsiteX3" y="connsiteY3"/>
                </a:cxn>
              </a:cxnLst>
              <a:rect l="l" t="t" r="r" b="b"/>
              <a:pathLst>
                <a:path w="5326063" h="1115404">
                  <a:moveTo>
                    <a:pt x="0" y="0"/>
                  </a:moveTo>
                  <a:lnTo>
                    <a:pt x="4791469" y="0"/>
                  </a:lnTo>
                  <a:lnTo>
                    <a:pt x="5326063" y="1115404"/>
                  </a:lnTo>
                  <a:lnTo>
                    <a:pt x="0" y="1115404"/>
                  </a:lnTo>
                  <a:close/>
                </a:path>
              </a:pathLst>
            </a:custGeom>
            <a:solidFill>
              <a:schemeClr val="accent1"/>
            </a:solidFill>
            <a:ln>
              <a:noFill/>
            </a:ln>
            <a:effectLst/>
          </p:spPr>
          <p:txBody>
            <a:bodyPr vert="horz" wrap="square" lIns="91440" tIns="45720" rIns="91440" bIns="45720" numCol="1" anchor="t" anchorCtr="0" compatLnSpc="1">
              <a:noAutofit/>
            </a:bodyPr>
            <a:lstStyle/>
            <a:p>
              <a:endParaRPr lang="zh-CN" altLang="en-US" dirty="0"/>
            </a:p>
          </p:txBody>
        </p:sp>
        <p:sp>
          <p:nvSpPr>
            <p:cNvPr id="12" name="任意多边形: 形状 11"/>
            <p:cNvSpPr/>
            <p:nvPr>
              <p:custDataLst>
                <p:tags r:id="rId15"/>
              </p:custDataLst>
            </p:nvPr>
          </p:nvSpPr>
          <p:spPr bwMode="auto">
            <a:xfrm rot="16200000" flipH="1">
              <a:off x="11278931" y="1316525"/>
              <a:ext cx="749300" cy="108000"/>
            </a:xfrm>
            <a:custGeom>
              <a:avLst/>
              <a:gdLst>
                <a:gd name="connsiteX0" fmla="*/ 0 w 5326063"/>
                <a:gd name="connsiteY0" fmla="*/ 0 h 1115404"/>
                <a:gd name="connsiteX1" fmla="*/ 4791469 w 5326063"/>
                <a:gd name="connsiteY1" fmla="*/ 0 h 1115404"/>
                <a:gd name="connsiteX2" fmla="*/ 5326063 w 5326063"/>
                <a:gd name="connsiteY2" fmla="*/ 1115404 h 1115404"/>
                <a:gd name="connsiteX3" fmla="*/ 0 w 5326063"/>
                <a:gd name="connsiteY3" fmla="*/ 1115404 h 1115404"/>
              </a:gdLst>
              <a:ahLst/>
              <a:cxnLst>
                <a:cxn ang="0">
                  <a:pos x="connsiteX0" y="connsiteY0"/>
                </a:cxn>
                <a:cxn ang="0">
                  <a:pos x="connsiteX1" y="connsiteY1"/>
                </a:cxn>
                <a:cxn ang="0">
                  <a:pos x="connsiteX2" y="connsiteY2"/>
                </a:cxn>
                <a:cxn ang="0">
                  <a:pos x="connsiteX3" y="connsiteY3"/>
                </a:cxn>
              </a:cxnLst>
              <a:rect l="l" t="t" r="r" b="b"/>
              <a:pathLst>
                <a:path w="5326063" h="1115404">
                  <a:moveTo>
                    <a:pt x="0" y="0"/>
                  </a:moveTo>
                  <a:lnTo>
                    <a:pt x="4791469" y="0"/>
                  </a:lnTo>
                  <a:lnTo>
                    <a:pt x="5326063" y="1115404"/>
                  </a:lnTo>
                  <a:lnTo>
                    <a:pt x="0" y="1115404"/>
                  </a:lnTo>
                  <a:close/>
                </a:path>
              </a:pathLst>
            </a:custGeom>
            <a:solidFill>
              <a:schemeClr val="accent2"/>
            </a:solidFill>
            <a:ln>
              <a:noFill/>
            </a:ln>
            <a:effectLst/>
          </p:spPr>
          <p:txBody>
            <a:bodyPr vert="horz" wrap="square" lIns="91440" tIns="45720" rIns="91440" bIns="45720" numCol="1" anchor="t" anchorCtr="0" compatLnSpc="1">
              <a:noAutofit/>
            </a:bodyPr>
            <a:lstStyle/>
            <a:p>
              <a:endParaRPr lang="zh-CN" altLang="en-US"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sp>
        <p:nvSpPr>
          <p:cNvPr id="106" name="AutoShape 33"/>
          <p:cNvSpPr>
            <a:spLocks noChangeAspect="1" noChangeArrowheads="1" noTextEdit="1"/>
          </p:cNvSpPr>
          <p:nvPr>
            <p:custDataLst>
              <p:tags r:id="rId2"/>
            </p:custDataLst>
          </p:nvPr>
        </p:nvSpPr>
        <p:spPr bwMode="auto">
          <a:xfrm>
            <a:off x="-1343025" y="2547938"/>
            <a:ext cx="4381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Freeform 14"/>
          <p:cNvSpPr/>
          <p:nvPr>
            <p:custDataLst>
              <p:tags r:id="rId3"/>
            </p:custDataLst>
          </p:nvPr>
        </p:nvSpPr>
        <p:spPr bwMode="auto">
          <a:xfrm>
            <a:off x="2373313" y="2362994"/>
            <a:ext cx="9818688" cy="2132013"/>
          </a:xfrm>
          <a:custGeom>
            <a:avLst/>
            <a:gdLst>
              <a:gd name="T0" fmla="*/ 6185 w 6185"/>
              <a:gd name="T1" fmla="*/ 0 h 1343"/>
              <a:gd name="T2" fmla="*/ 0 w 6185"/>
              <a:gd name="T3" fmla="*/ 0 h 1343"/>
              <a:gd name="T4" fmla="*/ 946 w 6185"/>
              <a:gd name="T5" fmla="*/ 1343 h 1343"/>
              <a:gd name="T6" fmla="*/ 6185 w 6185"/>
              <a:gd name="T7" fmla="*/ 1343 h 1343"/>
              <a:gd name="T8" fmla="*/ 6185 w 6185"/>
              <a:gd name="T9" fmla="*/ 0 h 1343"/>
            </a:gdLst>
            <a:ahLst/>
            <a:cxnLst>
              <a:cxn ang="0">
                <a:pos x="T0" y="T1"/>
              </a:cxn>
              <a:cxn ang="0">
                <a:pos x="T2" y="T3"/>
              </a:cxn>
              <a:cxn ang="0">
                <a:pos x="T4" y="T5"/>
              </a:cxn>
              <a:cxn ang="0">
                <a:pos x="T6" y="T7"/>
              </a:cxn>
              <a:cxn ang="0">
                <a:pos x="T8" y="T9"/>
              </a:cxn>
            </a:cxnLst>
            <a:rect l="0" t="0" r="r" b="b"/>
            <a:pathLst>
              <a:path w="6185" h="1343">
                <a:moveTo>
                  <a:pt x="6185" y="0"/>
                </a:moveTo>
                <a:lnTo>
                  <a:pt x="0" y="0"/>
                </a:lnTo>
                <a:lnTo>
                  <a:pt x="946" y="1343"/>
                </a:lnTo>
                <a:lnTo>
                  <a:pt x="6185" y="1343"/>
                </a:lnTo>
                <a:lnTo>
                  <a:pt x="6185"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5" name="Freeform 15"/>
          <p:cNvSpPr/>
          <p:nvPr>
            <p:custDataLst>
              <p:tags r:id="rId4"/>
            </p:custDataLst>
          </p:nvPr>
        </p:nvSpPr>
        <p:spPr bwMode="auto">
          <a:xfrm>
            <a:off x="0" y="1586931"/>
            <a:ext cx="4384675" cy="2009775"/>
          </a:xfrm>
          <a:custGeom>
            <a:avLst/>
            <a:gdLst>
              <a:gd name="T0" fmla="*/ 0 w 2762"/>
              <a:gd name="T1" fmla="*/ 0 h 1266"/>
              <a:gd name="T2" fmla="*/ 1869 w 2762"/>
              <a:gd name="T3" fmla="*/ 0 h 1266"/>
              <a:gd name="T4" fmla="*/ 2762 w 2762"/>
              <a:gd name="T5" fmla="*/ 1266 h 1266"/>
              <a:gd name="T6" fmla="*/ 892 w 2762"/>
              <a:gd name="T7" fmla="*/ 1266 h 1266"/>
              <a:gd name="T8" fmla="*/ 0 w 2762"/>
              <a:gd name="T9" fmla="*/ 0 h 1266"/>
            </a:gdLst>
            <a:ahLst/>
            <a:cxnLst>
              <a:cxn ang="0">
                <a:pos x="T0" y="T1"/>
              </a:cxn>
              <a:cxn ang="0">
                <a:pos x="T2" y="T3"/>
              </a:cxn>
              <a:cxn ang="0">
                <a:pos x="T4" y="T5"/>
              </a:cxn>
              <a:cxn ang="0">
                <a:pos x="T6" y="T7"/>
              </a:cxn>
              <a:cxn ang="0">
                <a:pos x="T8" y="T9"/>
              </a:cxn>
            </a:cxnLst>
            <a:rect l="0" t="0" r="r" b="b"/>
            <a:pathLst>
              <a:path w="2762" h="1266">
                <a:moveTo>
                  <a:pt x="0" y="0"/>
                </a:moveTo>
                <a:lnTo>
                  <a:pt x="1869" y="0"/>
                </a:lnTo>
                <a:lnTo>
                  <a:pt x="2762" y="1266"/>
                </a:lnTo>
                <a:lnTo>
                  <a:pt x="892" y="1266"/>
                </a:lnTo>
                <a:lnTo>
                  <a:pt x="0" y="0"/>
                </a:lnTo>
                <a:close/>
              </a:path>
            </a:pathLst>
          </a:custGeom>
          <a:solidFill>
            <a:schemeClr val="accent1">
              <a:alpha val="90000"/>
            </a:schemeClr>
          </a:solidFill>
          <a:ln>
            <a:noFill/>
          </a:ln>
        </p:spPr>
        <p:txBody>
          <a:bodyPr vert="horz" wrap="square" lIns="91440" tIns="45720" rIns="91440" bIns="45720" numCol="1" anchor="t" anchorCtr="0" compatLnSpc="1"/>
          <a:lstStyle/>
          <a:p>
            <a:endParaRPr lang="zh-CN" altLang="en-US"/>
          </a:p>
        </p:txBody>
      </p:sp>
      <p:sp>
        <p:nvSpPr>
          <p:cNvPr id="20" name="标题 1"/>
          <p:cNvSpPr>
            <a:spLocks noGrp="1"/>
          </p:cNvSpPr>
          <p:nvPr>
            <p:ph type="title" hasCustomPrompt="1"/>
            <p:custDataLst>
              <p:tags r:id="rId5"/>
            </p:custDataLst>
          </p:nvPr>
        </p:nvSpPr>
        <p:spPr>
          <a:xfrm>
            <a:off x="4573270" y="2397760"/>
            <a:ext cx="5871845" cy="1263650"/>
          </a:xfrm>
        </p:spPr>
        <p:txBody>
          <a:bodyPr lIns="90000" tIns="46800" rIns="90000" bIns="46800" anchor="b">
            <a:normAutofit/>
          </a:bodyPr>
          <a:lstStyle>
            <a:lvl1pPr algn="l">
              <a:defRPr sz="5400" b="1">
                <a:solidFill>
                  <a:schemeClr val="bg1"/>
                </a:solidFill>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6"/>
            </p:custDataLst>
          </p:nvPr>
        </p:nvSpPr>
        <p:spPr>
          <a:xfrm>
            <a:off x="4573270" y="3725545"/>
            <a:ext cx="5871845" cy="698500"/>
          </a:xfrm>
        </p:spPr>
        <p:txBody>
          <a:bodyPr lIns="90000" tIns="46800" rIns="90000" bIns="46800" anchor="t">
            <a:normAutofit/>
          </a:bodyPr>
          <a:lstStyle>
            <a:lvl1pPr marL="0" indent="0" algn="l">
              <a:lnSpc>
                <a:spcPct val="100000"/>
              </a:lnSpc>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solidFill>
                  <a:schemeClr val="tx1">
                    <a:lumMod val="85000"/>
                    <a:lumOff val="15000"/>
                  </a:schemeClr>
                </a:solidFill>
                <a:latin typeface="微软雅黑" panose="020B0503020204020204" charset="-122"/>
                <a:ea typeface="微软雅黑" panose="020B0503020204020204" charset="-122"/>
              </a:defRPr>
            </a:lvl1pPr>
            <a:lvl2pPr>
              <a:defRPr sz="1600">
                <a:solidFill>
                  <a:schemeClr val="tx1">
                    <a:lumMod val="85000"/>
                    <a:lumOff val="15000"/>
                  </a:schemeClr>
                </a:solidFill>
                <a:latin typeface="微软雅黑" panose="020B0503020204020204" charset="-122"/>
                <a:ea typeface="微软雅黑" panose="020B0503020204020204" charset="-122"/>
              </a:defRPr>
            </a:lvl2pPr>
            <a:lvl3pPr>
              <a:defRPr sz="1600">
                <a:solidFill>
                  <a:schemeClr val="tx1">
                    <a:lumMod val="85000"/>
                    <a:lumOff val="15000"/>
                  </a:schemeClr>
                </a:solidFill>
                <a:latin typeface="微软雅黑" panose="020B0503020204020204" charset="-122"/>
                <a:ea typeface="微软雅黑" panose="020B0503020204020204" charset="-122"/>
              </a:defRPr>
            </a:lvl3pPr>
            <a:lvl4pPr>
              <a:defRPr sz="1600">
                <a:solidFill>
                  <a:schemeClr val="tx1">
                    <a:lumMod val="85000"/>
                    <a:lumOff val="15000"/>
                  </a:schemeClr>
                </a:solidFill>
                <a:latin typeface="微软雅黑" panose="020B0503020204020204" charset="-122"/>
                <a:ea typeface="微软雅黑" panose="020B0503020204020204" charset="-122"/>
              </a:defRPr>
            </a:lvl4pPr>
            <a:lvl5pPr>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85.xml"/><Relationship Id="rId16" Type="http://schemas.openxmlformats.org/officeDocument/2006/relationships/tags" Target="../tags/tag84.xml"/><Relationship Id="rId15" Type="http://schemas.openxmlformats.org/officeDocument/2006/relationships/tags" Target="../tags/tag83.xml"/><Relationship Id="rId14" Type="http://schemas.openxmlformats.org/officeDocument/2006/relationships/tags" Target="../tags/tag82.xml"/><Relationship Id="rId13" Type="http://schemas.openxmlformats.org/officeDocument/2006/relationships/tags" Target="../tags/tag81.xml"/><Relationship Id="rId12" Type="http://schemas.openxmlformats.org/officeDocument/2006/relationships/tags" Target="../tags/tag8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7.xml"/><Relationship Id="rId1" Type="http://schemas.openxmlformats.org/officeDocument/2006/relationships/tags" Target="../tags/tag86.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image" Target="../media/image2.jpeg"/><Relationship Id="rId1" Type="http://schemas.openxmlformats.org/officeDocument/2006/relationships/tags" Target="../tags/tag12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13.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2" Type="http://schemas.openxmlformats.org/officeDocument/2006/relationships/notesSlide" Target="../notesSlides/notesSlide4.xml"/><Relationship Id="rId31" Type="http://schemas.openxmlformats.org/officeDocument/2006/relationships/slideLayout" Target="../slideLayouts/slideLayout7.xml"/><Relationship Id="rId30" Type="http://schemas.openxmlformats.org/officeDocument/2006/relationships/tags" Target="../tags/tag164.xml"/><Relationship Id="rId3" Type="http://schemas.openxmlformats.org/officeDocument/2006/relationships/tags" Target="../tags/tag137.xml"/><Relationship Id="rId29" Type="http://schemas.openxmlformats.org/officeDocument/2006/relationships/tags" Target="../tags/tag163.xml"/><Relationship Id="rId28" Type="http://schemas.openxmlformats.org/officeDocument/2006/relationships/tags" Target="../tags/tag162.xml"/><Relationship Id="rId27" Type="http://schemas.openxmlformats.org/officeDocument/2006/relationships/tags" Target="../tags/tag161.xml"/><Relationship Id="rId26" Type="http://schemas.openxmlformats.org/officeDocument/2006/relationships/tags" Target="../tags/tag160.xml"/><Relationship Id="rId25" Type="http://schemas.openxmlformats.org/officeDocument/2006/relationships/tags" Target="../tags/tag159.xml"/><Relationship Id="rId24" Type="http://schemas.openxmlformats.org/officeDocument/2006/relationships/tags" Target="../tags/tag158.xml"/><Relationship Id="rId23" Type="http://schemas.openxmlformats.org/officeDocument/2006/relationships/tags" Target="../tags/tag157.xml"/><Relationship Id="rId22" Type="http://schemas.openxmlformats.org/officeDocument/2006/relationships/tags" Target="../tags/tag156.xml"/><Relationship Id="rId21" Type="http://schemas.openxmlformats.org/officeDocument/2006/relationships/tags" Target="../tags/tag155.xml"/><Relationship Id="rId20" Type="http://schemas.openxmlformats.org/officeDocument/2006/relationships/tags" Target="../tags/tag154.xml"/><Relationship Id="rId2" Type="http://schemas.openxmlformats.org/officeDocument/2006/relationships/tags" Target="../tags/tag136.xml"/><Relationship Id="rId19" Type="http://schemas.openxmlformats.org/officeDocument/2006/relationships/tags" Target="../tags/tag153.xml"/><Relationship Id="rId18" Type="http://schemas.openxmlformats.org/officeDocument/2006/relationships/tags" Target="../tags/tag152.xml"/><Relationship Id="rId17" Type="http://schemas.openxmlformats.org/officeDocument/2006/relationships/tags" Target="../tags/tag151.xml"/><Relationship Id="rId16" Type="http://schemas.openxmlformats.org/officeDocument/2006/relationships/tags" Target="../tags/tag150.xml"/><Relationship Id="rId15" Type="http://schemas.openxmlformats.org/officeDocument/2006/relationships/tags" Target="../tags/tag149.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tags" Target="../tags/tag13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4.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6" Type="http://schemas.openxmlformats.org/officeDocument/2006/relationships/notesSlide" Target="../notesSlides/notesSlide1.xml"/><Relationship Id="rId15" Type="http://schemas.openxmlformats.org/officeDocument/2006/relationships/slideLayout" Target="../slideLayouts/slideLayout7.xml"/><Relationship Id="rId14" Type="http://schemas.openxmlformats.org/officeDocument/2006/relationships/tags" Target="../tags/tag103.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tags" Target="../tags/tag9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6.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3" Type="http://schemas.openxmlformats.org/officeDocument/2006/relationships/notesSlide" Target="../notesSlides/notesSlide2.xml"/><Relationship Id="rId22" Type="http://schemas.openxmlformats.org/officeDocument/2006/relationships/slideLayout" Target="../slideLayouts/slideLayout7.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tags" Target="../tags/tag106.xml"/><Relationship Id="rId19" Type="http://schemas.openxmlformats.org/officeDocument/2006/relationships/tags" Target="../tags/tag123.xml"/><Relationship Id="rId18" Type="http://schemas.openxmlformats.org/officeDocument/2006/relationships/tags" Target="../tags/tag122.xml"/><Relationship Id="rId17" Type="http://schemas.openxmlformats.org/officeDocument/2006/relationships/tags" Target="../tags/tag121.xml"/><Relationship Id="rId16" Type="http://schemas.openxmlformats.org/officeDocument/2006/relationships/tags" Target="../tags/tag120.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5587636" y="721322"/>
            <a:ext cx="5324475" cy="1233864"/>
          </a:xfrm>
        </p:spPr>
        <p:txBody>
          <a:bodyPr>
            <a:normAutofit/>
          </a:bodyPr>
          <a:lstStyle/>
          <a:p>
            <a:pPr algn="ctr"/>
            <a:r>
              <a:rPr lang="zh-CN" altLang="en-US" sz="5400" dirty="0">
                <a:latin typeface="微软雅黑" panose="020B0503020204020204" charset="-122"/>
              </a:rPr>
              <a:t>需求分析</a:t>
            </a:r>
            <a:endParaRPr lang="zh-CN" altLang="en-US" sz="5400" dirty="0">
              <a:latin typeface="微软雅黑" panose="020B0503020204020204" charset="-122"/>
            </a:endParaRPr>
          </a:p>
        </p:txBody>
      </p:sp>
      <p:sp>
        <p:nvSpPr>
          <p:cNvPr id="9" name="文本框 8"/>
          <p:cNvSpPr txBox="1"/>
          <p:nvPr/>
        </p:nvSpPr>
        <p:spPr>
          <a:xfrm>
            <a:off x="6918960" y="2276475"/>
            <a:ext cx="5339715" cy="521970"/>
          </a:xfrm>
          <a:prstGeom prst="rect">
            <a:avLst/>
          </a:prstGeom>
          <a:noFill/>
        </p:spPr>
        <p:txBody>
          <a:bodyPr wrap="square" rtlCol="0">
            <a:spAutoFit/>
          </a:bodyPr>
          <a:p>
            <a:pPr algn="just"/>
            <a:r>
              <a:rPr lang="en-US" altLang="zh-CN" sz="2800">
                <a:solidFill>
                  <a:schemeClr val="bg1"/>
                </a:solidFill>
                <a:latin typeface="微软雅黑" panose="020B0503020204020204" charset="-122"/>
                <a:ea typeface="微软雅黑" panose="020B0503020204020204" charset="-122"/>
              </a:rPr>
              <a:t>               ——WorkerBee</a:t>
            </a:r>
            <a:endParaRPr lang="en-US" altLang="zh-CN" sz="2800">
              <a:solidFill>
                <a:schemeClr val="bg1"/>
              </a:solidFill>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b="-36"/>
          <a:stretch>
            <a:fillRect/>
          </a:stretch>
        </p:blipFill>
        <p:spPr>
          <a:xfrm>
            <a:off x="6805295" y="178435"/>
            <a:ext cx="5234305" cy="6590665"/>
          </a:xfrm>
          <a:prstGeom prst="rect">
            <a:avLst/>
          </a:prstGeom>
        </p:spPr>
      </p:pic>
      <p:sp>
        <p:nvSpPr>
          <p:cNvPr id="4" name="文本占位符 3"/>
          <p:cNvSpPr>
            <a:spLocks noGrp="1"/>
          </p:cNvSpPr>
          <p:nvPr>
            <p:ph type="body" sz="half" idx="4294967295"/>
            <p:custDataLst>
              <p:tags r:id="rId3"/>
            </p:custDataLst>
          </p:nvPr>
        </p:nvSpPr>
        <p:spPr>
          <a:xfrm>
            <a:off x="304165" y="706755"/>
            <a:ext cx="6344920" cy="6062345"/>
          </a:xfrm>
        </p:spPr>
        <p:txBody>
          <a:bodyPr>
            <a:normAutofit fontScale="90000"/>
          </a:bodyPr>
          <a:lstStyle/>
          <a:p>
            <a:pPr marL="0" indent="457200">
              <a:lnSpc>
                <a:spcPct val="180000"/>
              </a:lnSpc>
              <a:spcBef>
                <a:spcPts val="0"/>
              </a:spcBef>
              <a:buNone/>
            </a:pPr>
            <a:r>
              <a:rPr lang="zh-CN" altLang="en-US" sz="1400">
                <a:latin typeface="微软雅黑" panose="020B0503020204020204" charset="-122"/>
                <a:sym typeface="+mn-ea"/>
              </a:rPr>
              <a:t>我们的项目人员初次接触完整软件的设计，实现以及后端的处理，对于软件支持的终端数量还不是太能把控。在性能允许的范围内能多就多，终端的多少对于服务器来说没有影响，以后能够把这个问题弄懂的时候提供具体数量。支持并行操作的用户数是零，毕竟这是一个关于资源的软件，其中的隐私比较多，有些资源是自己独有的不希望其他人使用，而且只能一个人用能够增加安全行。在技术层面上来说，我们不是太熟悉。处理的文件数较多，我们的软件搜索资源时会访问多个网站，的得到关于输入的所有东西，所以需要处理的文件和记录数较大。虽然文件数多，但是每一个生成的表和文件较小，处理起来会较快。性能在以后会有持续更新来优化软件。</a:t>
            </a:r>
            <a:endParaRPr lang="zh-CN" altLang="en-US" sz="1400">
              <a:latin typeface="微软雅黑" panose="020B0503020204020204" charset="-122"/>
              <a:ea typeface="微软雅黑" panose="020B0503020204020204" charset="-122"/>
            </a:endParaRPr>
          </a:p>
          <a:p>
            <a:pPr marL="0" indent="457200">
              <a:lnSpc>
                <a:spcPct val="180000"/>
              </a:lnSpc>
              <a:spcBef>
                <a:spcPts val="0"/>
              </a:spcBef>
              <a:buNone/>
            </a:pPr>
            <a:endParaRPr lang="zh-CN" altLang="en-US" sz="1400">
              <a:latin typeface="微软雅黑" panose="020B0503020204020204" charset="-122"/>
              <a:ea typeface="微软雅黑" panose="020B0503020204020204" charset="-122"/>
            </a:endParaRPr>
          </a:p>
          <a:p>
            <a:pPr marL="0" indent="457200">
              <a:lnSpc>
                <a:spcPct val="180000"/>
              </a:lnSpc>
              <a:spcBef>
                <a:spcPts val="0"/>
              </a:spcBef>
              <a:buNone/>
            </a:pPr>
            <a:r>
              <a:rPr lang="zh-CN" altLang="en-US" sz="1400">
                <a:latin typeface="微软雅黑" panose="020B0503020204020204" charset="-122"/>
                <a:sym typeface="+mn-ea"/>
              </a:rPr>
              <a:t>本软件的功能模块较少，但是在响应期间会访问较多网站，并提取该网站上的链接，响应时间不会长。我们的软件不是很大，更新需要的流量不会太多，我们会在每一个月进行更新，每次更新的安装包也不大，更新时间较少。数据转换和传送时间在访问网站期间实现，本软件处理的东西不多，这个时间很短。只要使用本软件的终端不主动关闭本软件，我们可以一直运行于终端。</a:t>
            </a:r>
            <a:endParaRPr lang="zh-CN" altLang="en-US" sz="1800">
              <a:latin typeface="微软雅黑" panose="020B0503020204020204" charset="-122"/>
              <a:ea typeface="微软雅黑" panose="020B0503020204020204" charset="-122"/>
            </a:endParaRPr>
          </a:p>
          <a:p>
            <a:pPr marL="0" indent="0">
              <a:lnSpc>
                <a:spcPct val="180000"/>
              </a:lnSpc>
              <a:spcBef>
                <a:spcPts val="0"/>
              </a:spcBef>
              <a:buNone/>
            </a:pPr>
            <a:endParaRPr lang="zh-CN" altLang="en-US" sz="1800" dirty="0">
              <a:solidFill>
                <a:schemeClr val="tx1">
                  <a:lumMod val="85000"/>
                  <a:lumOff val="15000"/>
                </a:schemeClr>
              </a:solidFill>
              <a:latin typeface="Arial" panose="020B0604020202020204" pitchFamily="34" charset="0"/>
              <a:ea typeface="微软雅黑" panose="020B0503020204020204" charset="-122"/>
            </a:endParaRPr>
          </a:p>
        </p:txBody>
      </p:sp>
      <p:sp>
        <p:nvSpPr>
          <p:cNvPr id="7" name="文本框 6"/>
          <p:cNvSpPr txBox="1"/>
          <p:nvPr>
            <p:custDataLst>
              <p:tags r:id="rId4"/>
            </p:custDataLst>
          </p:nvPr>
        </p:nvSpPr>
        <p:spPr>
          <a:xfrm>
            <a:off x="303863" y="177900"/>
            <a:ext cx="3834145"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US" altLang="zh-CN">
                <a:latin typeface="微软雅黑" panose="020B0503020204020204" charset="-122"/>
                <a:ea typeface="微软雅黑" panose="020B0503020204020204" charset="-122"/>
                <a:cs typeface="微软雅黑" panose="020B0503020204020204" charset="-122"/>
                <a:sym typeface="+mn-ea"/>
              </a:rPr>
              <a:t>3.2 </a:t>
            </a:r>
            <a:r>
              <a:rPr lang="zh-CN" altLang="en-US">
                <a:latin typeface="微软雅黑" panose="020B0503020204020204" charset="-122"/>
                <a:ea typeface="微软雅黑" panose="020B0503020204020204" charset="-122"/>
                <a:cs typeface="微软雅黑" panose="020B0503020204020204" charset="-122"/>
                <a:sym typeface="+mn-ea"/>
              </a:rPr>
              <a:t>性能需求</a:t>
            </a:r>
            <a:endParaRPr lang="zh-CN" altLang="en-US" sz="2800">
              <a:latin typeface="微软雅黑" panose="020B0503020204020204" charset="-122"/>
              <a:ea typeface="微软雅黑" panose="020B0503020204020204" charset="-122"/>
              <a:cs typeface="微软雅黑" panose="020B0503020204020204" charset="-122"/>
            </a:endParaRPr>
          </a:p>
          <a:p>
            <a:pPr>
              <a:lnSpc>
                <a:spcPct val="120000"/>
              </a:lnSpc>
            </a:pPr>
            <a:endParaRPr lang="zh-CN" altLang="en-US" sz="28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a:latin typeface="微软雅黑" panose="020B0503020204020204" charset="-122"/>
                <a:ea typeface="微软雅黑" panose="020B0503020204020204" charset="-122"/>
                <a:cs typeface="微软雅黑" panose="020B0503020204020204" charset="-122"/>
              </a:rPr>
              <a:t>3.3 </a:t>
            </a:r>
            <a:r>
              <a:rPr lang="zh-CN" altLang="en-US" sz="2400">
                <a:latin typeface="微软雅黑" panose="020B0503020204020204" charset="-122"/>
                <a:ea typeface="微软雅黑" panose="020B0503020204020204" charset="-122"/>
                <a:cs typeface="微软雅黑" panose="020B0503020204020204" charset="-122"/>
              </a:rPr>
              <a:t>设计约束</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p>
            <a:r>
              <a:rPr lang="en-US" altLang="zh-CN" sz="2000">
                <a:latin typeface="微软雅黑" panose="020B0503020204020204" charset="-122"/>
                <a:ea typeface="微软雅黑" panose="020B0503020204020204" charset="-122"/>
                <a:cs typeface="微软雅黑" panose="020B0503020204020204" charset="-122"/>
              </a:rPr>
              <a:t>3.3.1 </a:t>
            </a:r>
            <a:r>
              <a:rPr lang="zh-CN" altLang="en-US" sz="2000">
                <a:latin typeface="微软雅黑" panose="020B0503020204020204" charset="-122"/>
                <a:ea typeface="微软雅黑" panose="020B0503020204020204" charset="-122"/>
                <a:cs typeface="微软雅黑" panose="020B0503020204020204" charset="-122"/>
              </a:rPr>
              <a:t>其他标准的约束</a:t>
            </a:r>
            <a:endParaRPr lang="zh-CN" altLang="en-US"/>
          </a:p>
          <a:p>
            <a:r>
              <a:rPr lang="zh-CN" altLang="en-US"/>
              <a:t>本软件作为百度、迅雷等搜索引擎的精简升级版，存在以下约束：</a:t>
            </a:r>
            <a:endParaRPr lang="zh-CN" altLang="en-US"/>
          </a:p>
          <a:p>
            <a:r>
              <a:rPr lang="zh-CN" altLang="en-US" b="1"/>
              <a:t>技术约束：</a:t>
            </a:r>
            <a:endParaRPr lang="zh-CN" altLang="en-US"/>
          </a:p>
          <a:p>
            <a:r>
              <a:rPr lang="zh-CN" altLang="en-US"/>
              <a:t>团队初成，每人的实力不一，任务分配也不均匀，对于我们拟定的软件特点，我们也暂时不能做到完美的实现；</a:t>
            </a:r>
            <a:endParaRPr lang="zh-CN" altLang="en-US"/>
          </a:p>
          <a:p>
            <a:r>
              <a:rPr lang="zh-CN" altLang="en-US" b="1"/>
              <a:t>特点约束：</a:t>
            </a:r>
            <a:endParaRPr lang="zh-CN" altLang="en-US"/>
          </a:p>
          <a:p>
            <a:r>
              <a:rPr lang="zh-CN" altLang="en-US"/>
              <a:t>使用百度、迅雷等搜索引擎的网络用户数以亿计，我们如何扩大、增添自己的特色，让软件足够强大到令用户眼前一亮而选择使用我们的软件进行资源的搜寻与查找？</a:t>
            </a:r>
            <a:endParaRPr lang="zh-CN" altLang="en-US"/>
          </a:p>
          <a:p>
            <a:r>
              <a:rPr lang="zh-CN" altLang="en-US" b="1"/>
              <a:t>安全性约束：</a:t>
            </a:r>
            <a:endParaRPr lang="zh-CN" altLang="en-US"/>
          </a:p>
          <a:p>
            <a:r>
              <a:rPr lang="zh-CN" altLang="en-US"/>
              <a:t>我们希望做到无弹窗、无多余软件下载，那我们如何才能保证软件安全性，做到不被恶意篡改，后台不受到恶意攻击，使我们的软件真正是适合用户使用，使用户感到舒心的？</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000" b="0">
                <a:latin typeface="微软雅黑" panose="020B0503020204020204" charset="-122"/>
                <a:ea typeface="微软雅黑" panose="020B0503020204020204" charset="-122"/>
                <a:cs typeface="微软雅黑" panose="020B0503020204020204" charset="-122"/>
              </a:rPr>
              <a:t>3.3.2 </a:t>
            </a:r>
            <a:r>
              <a:rPr lang="zh-CN" altLang="en-US" sz="2000" b="0">
                <a:latin typeface="微软雅黑" panose="020B0503020204020204" charset="-122"/>
                <a:ea typeface="微软雅黑" panose="020B0503020204020204" charset="-122"/>
                <a:cs typeface="微软雅黑" panose="020B0503020204020204" charset="-122"/>
              </a:rPr>
              <a:t>硬件约束</a:t>
            </a:r>
            <a:endParaRPr lang="zh-CN" altLang="en-US" sz="2000" b="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p>
            <a:r>
              <a:rPr lang="zh-CN" altLang="en-US">
                <a:latin typeface="微软雅黑" panose="020B0503020204020204" charset="-122"/>
                <a:ea typeface="微软雅黑" panose="020B0503020204020204" charset="-122"/>
                <a:cs typeface="微软雅黑" panose="020B0503020204020204" charset="-122"/>
              </a:rPr>
              <a:t>a、硬件配置的特点：</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适用于Windows系统，也适用于手机端</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b、内存储器和辅助存储器的容量：</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还未做出来，做出来再说</a:t>
            </a:r>
            <a:endParaRPr lang="zh-CN" altLang="en-US">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右箭头 1"/>
          <p:cNvSpPr/>
          <p:nvPr>
            <p:custDataLst>
              <p:tags r:id="rId1"/>
            </p:custDataLst>
          </p:nvPr>
        </p:nvSpPr>
        <p:spPr>
          <a:xfrm>
            <a:off x="0" y="5373261"/>
            <a:ext cx="5826000" cy="744770"/>
          </a:xfrm>
          <a:prstGeom prs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lvl="0" algn="ctr"/>
            <a:endParaRPr lang="zh-CN" altLang="en-US" sz="1600" dirty="0">
              <a:solidFill>
                <a:srgbClr val="FFFFFF"/>
              </a:solidFill>
            </a:endParaRPr>
          </a:p>
        </p:txBody>
      </p:sp>
      <p:sp>
        <p:nvSpPr>
          <p:cNvPr id="6" name="右箭头 5"/>
          <p:cNvSpPr/>
          <p:nvPr>
            <p:custDataLst>
              <p:tags r:id="rId2"/>
            </p:custDataLst>
          </p:nvPr>
        </p:nvSpPr>
        <p:spPr>
          <a:xfrm>
            <a:off x="1540" y="1169454"/>
            <a:ext cx="4252876" cy="744770"/>
          </a:xfrm>
          <a:prstGeom prst="rightArrow">
            <a:avLst>
              <a:gd name="adj1" fmla="val 10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1600" dirty="0"/>
          </a:p>
        </p:txBody>
      </p:sp>
      <p:sp>
        <p:nvSpPr>
          <p:cNvPr id="7" name="任意多边形 6"/>
          <p:cNvSpPr/>
          <p:nvPr>
            <p:custDataLst>
              <p:tags r:id="rId3"/>
            </p:custDataLst>
          </p:nvPr>
        </p:nvSpPr>
        <p:spPr bwMode="auto">
          <a:xfrm>
            <a:off x="3647434" y="1284474"/>
            <a:ext cx="269789" cy="514731"/>
          </a:xfrm>
          <a:custGeom>
            <a:avLst/>
            <a:gdLst/>
            <a:ahLst/>
            <a:cxnLst>
              <a:cxn ang="0">
                <a:pos x="35" y="11"/>
              </a:cxn>
              <a:cxn ang="0">
                <a:pos x="29" y="11"/>
              </a:cxn>
              <a:cxn ang="0">
                <a:pos x="23" y="17"/>
              </a:cxn>
              <a:cxn ang="0">
                <a:pos x="23" y="25"/>
              </a:cxn>
              <a:cxn ang="0">
                <a:pos x="35" y="25"/>
              </a:cxn>
              <a:cxn ang="0">
                <a:pos x="33" y="37"/>
              </a:cxn>
              <a:cxn ang="0">
                <a:pos x="23" y="37"/>
              </a:cxn>
              <a:cxn ang="0">
                <a:pos x="23" y="67"/>
              </a:cxn>
              <a:cxn ang="0">
                <a:pos x="11" y="67"/>
              </a:cxn>
              <a:cxn ang="0">
                <a:pos x="11" y="37"/>
              </a:cxn>
              <a:cxn ang="0">
                <a:pos x="0" y="37"/>
              </a:cxn>
              <a:cxn ang="0">
                <a:pos x="0" y="25"/>
              </a:cxn>
              <a:cxn ang="0">
                <a:pos x="11" y="25"/>
              </a:cxn>
              <a:cxn ang="0">
                <a:pos x="11" y="16"/>
              </a:cxn>
              <a:cxn ang="0">
                <a:pos x="26" y="0"/>
              </a:cxn>
              <a:cxn ang="0">
                <a:pos x="35" y="1"/>
              </a:cxn>
              <a:cxn ang="0">
                <a:pos x="35" y="11"/>
              </a:cxn>
            </a:cxnLst>
            <a:rect l="0" t="0" r="r" b="b"/>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w="9525">
            <a:noFill/>
            <a:round/>
          </a:ln>
        </p:spPr>
        <p:txBody>
          <a:bodyPr wrap="square" lIns="91440" tIns="45720" rIns="91440" bIns="45720" anchor="ctr">
            <a:normAutofit/>
          </a:bodyPr>
          <a:lstStyle/>
          <a:p>
            <a:pPr algn="ctr"/>
            <a:endParaRPr dirty="0"/>
          </a:p>
        </p:txBody>
      </p:sp>
      <p:sp>
        <p:nvSpPr>
          <p:cNvPr id="13" name="矩形 12"/>
          <p:cNvSpPr/>
          <p:nvPr>
            <p:custDataLst>
              <p:tags r:id="rId4"/>
            </p:custDataLst>
          </p:nvPr>
        </p:nvSpPr>
        <p:spPr bwMode="auto">
          <a:xfrm>
            <a:off x="4254500" y="1276350"/>
            <a:ext cx="7260590" cy="52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400">
                <a:latin typeface="微软雅黑" panose="020B0503020204020204" charset="-122"/>
                <a:ea typeface="微软雅黑" panose="020B0503020204020204" charset="-122"/>
                <a:sym typeface="+mn-ea"/>
              </a:rPr>
              <a:t>当首次打开本软件时，可能启动有点慢，但只要进去后，后面启动会很快，同时都说重启解决大部分问题，本软件也是，如果再使用中，软件卡住，也可以采用重启软件的方法。</a:t>
            </a:r>
            <a:endParaRPr lang="zh-CN" altLang="en-US" sz="1400" spc="150">
              <a:latin typeface="微软雅黑" panose="020B0503020204020204" charset="-122"/>
              <a:ea typeface="微软雅黑" panose="020B0503020204020204" charset="-122"/>
            </a:endParaRPr>
          </a:p>
        </p:txBody>
      </p:sp>
      <p:cxnSp>
        <p:nvCxnSpPr>
          <p:cNvPr id="27" name="直接连接符 26"/>
          <p:cNvCxnSpPr>
            <a:stCxn id="6" idx="2"/>
          </p:cNvCxnSpPr>
          <p:nvPr>
            <p:custDataLst>
              <p:tags r:id="rId5"/>
            </p:custDataLst>
          </p:nvPr>
        </p:nvCxnSpPr>
        <p:spPr>
          <a:xfrm>
            <a:off x="3882031" y="1914224"/>
            <a:ext cx="7632746"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6"/>
            </p:custDataLst>
          </p:nvPr>
        </p:nvSpPr>
        <p:spPr bwMode="auto">
          <a:xfrm>
            <a:off x="807085" y="1284605"/>
            <a:ext cx="241808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20000"/>
              </a:lnSpc>
              <a:spcBef>
                <a:spcPct val="0"/>
              </a:spcBef>
              <a:buFontTx/>
              <a:buNone/>
            </a:pPr>
            <a:r>
              <a:rPr lang="en-US" altLang="zh-CN" sz="2000" b="1">
                <a:solidFill>
                  <a:schemeClr val="bg1"/>
                </a:solidFill>
                <a:latin typeface="微软雅黑" panose="020B0503020204020204" charset="-122"/>
                <a:ea typeface="微软雅黑" panose="020B0503020204020204" charset="-122"/>
                <a:cs typeface="微软雅黑" panose="020B0503020204020204" charset="-122"/>
                <a:sym typeface="+mn-ea"/>
              </a:rPr>
              <a:t>3.4.1 </a:t>
            </a: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可用性</a:t>
            </a:r>
            <a:endParaRPr lang="zh-CN" altLang="en-US" sz="2000" b="1" spc="30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5" name="右箭头 4"/>
          <p:cNvSpPr/>
          <p:nvPr>
            <p:custDataLst>
              <p:tags r:id="rId7"/>
            </p:custDataLst>
          </p:nvPr>
        </p:nvSpPr>
        <p:spPr>
          <a:xfrm>
            <a:off x="1540" y="2005129"/>
            <a:ext cx="4845968" cy="744770"/>
          </a:xfrm>
          <a:prstGeom prs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lvl="0" algn="ctr"/>
            <a:endParaRPr lang="zh-CN" altLang="en-US" sz="1600" dirty="0">
              <a:solidFill>
                <a:srgbClr val="FFFFFF"/>
              </a:solidFill>
            </a:endParaRPr>
          </a:p>
        </p:txBody>
      </p:sp>
      <p:sp>
        <p:nvSpPr>
          <p:cNvPr id="8" name="任意多边形 7"/>
          <p:cNvSpPr/>
          <p:nvPr>
            <p:custDataLst>
              <p:tags r:id="rId8"/>
            </p:custDataLst>
          </p:nvPr>
        </p:nvSpPr>
        <p:spPr bwMode="auto">
          <a:xfrm>
            <a:off x="4041824" y="2190797"/>
            <a:ext cx="468491" cy="373435"/>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ln>
        </p:spPr>
        <p:txBody>
          <a:bodyPr wrap="square" lIns="91440" tIns="45720" rIns="91440" bIns="45720" anchor="ctr">
            <a:normAutofit/>
          </a:bodyPr>
          <a:lstStyle/>
          <a:p>
            <a:pPr algn="ctr"/>
            <a:endParaRPr dirty="0"/>
          </a:p>
        </p:txBody>
      </p:sp>
      <p:sp>
        <p:nvSpPr>
          <p:cNvPr id="16" name="矩形 15"/>
          <p:cNvSpPr/>
          <p:nvPr>
            <p:custDataLst>
              <p:tags r:id="rId9"/>
            </p:custDataLst>
          </p:nvPr>
        </p:nvSpPr>
        <p:spPr bwMode="auto">
          <a:xfrm>
            <a:off x="4880610" y="2215515"/>
            <a:ext cx="7181215" cy="34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400">
                <a:latin typeface="微软雅黑" panose="020B0503020204020204" charset="-122"/>
                <a:ea typeface="微软雅黑" panose="020B0503020204020204" charset="-122"/>
                <a:cs typeface="微软雅黑" panose="020B0503020204020204" charset="-122"/>
                <a:sym typeface="+mn-ea"/>
              </a:rPr>
              <a:t>当用户输入他们要寻找的内容时，只要网速够好，可以再3秒内完成所需要求内容的索引。</a:t>
            </a:r>
            <a:endParaRPr lang="zh-CN" altLang="en-US" sz="1400" spc="150">
              <a:latin typeface="微软雅黑" panose="020B0503020204020204" charset="-122"/>
              <a:ea typeface="微软雅黑" panose="020B0503020204020204" charset="-122"/>
              <a:cs typeface="微软雅黑" panose="020B0503020204020204" charset="-122"/>
              <a:sym typeface="+mn-ea"/>
            </a:endParaRPr>
          </a:p>
        </p:txBody>
      </p:sp>
      <p:cxnSp>
        <p:nvCxnSpPr>
          <p:cNvPr id="28" name="直接连接符 27"/>
          <p:cNvCxnSpPr>
            <a:stCxn id="5" idx="2"/>
          </p:cNvCxnSpPr>
          <p:nvPr>
            <p:custDataLst>
              <p:tags r:id="rId10"/>
            </p:custDataLst>
          </p:nvPr>
        </p:nvCxnSpPr>
        <p:spPr>
          <a:xfrm>
            <a:off x="4475123" y="2749899"/>
            <a:ext cx="7039654"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11"/>
            </p:custDataLst>
          </p:nvPr>
        </p:nvSpPr>
        <p:spPr bwMode="auto">
          <a:xfrm>
            <a:off x="807085" y="2176780"/>
            <a:ext cx="223075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20000"/>
              </a:lnSpc>
              <a:spcBef>
                <a:spcPct val="0"/>
              </a:spcBef>
              <a:buFontTx/>
              <a:buNone/>
            </a:pPr>
            <a:r>
              <a:rPr lang="en-US" altLang="zh-CN" sz="2000" b="1">
                <a:solidFill>
                  <a:schemeClr val="bg1"/>
                </a:solidFill>
                <a:latin typeface="微软雅黑" panose="020B0503020204020204" charset="-122"/>
                <a:ea typeface="微软雅黑" panose="020B0503020204020204" charset="-122"/>
                <a:cs typeface="微软雅黑" panose="020B0503020204020204" charset="-122"/>
                <a:sym typeface="+mn-ea"/>
              </a:rPr>
              <a:t>3.4.2 </a:t>
            </a: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可靠性</a:t>
            </a:r>
            <a:endParaRPr lang="zh-CN" altLang="en-US" sz="2000" b="1" spc="30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4" name="右箭头 3"/>
          <p:cNvSpPr/>
          <p:nvPr>
            <p:custDataLst>
              <p:tags r:id="rId12"/>
            </p:custDataLst>
          </p:nvPr>
        </p:nvSpPr>
        <p:spPr>
          <a:xfrm>
            <a:off x="1540" y="2841742"/>
            <a:ext cx="4549422" cy="744770"/>
          </a:xfrm>
          <a:prstGeom prst="rightArrow">
            <a:avLst>
              <a:gd name="adj1" fmla="val 10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lvl="0" algn="ctr"/>
            <a:endParaRPr lang="zh-CN" altLang="en-US" sz="1600" dirty="0">
              <a:solidFill>
                <a:srgbClr val="FFFFFF"/>
              </a:solidFill>
            </a:endParaRPr>
          </a:p>
        </p:txBody>
      </p:sp>
      <p:sp>
        <p:nvSpPr>
          <p:cNvPr id="9" name="任意多边形 8"/>
          <p:cNvSpPr/>
          <p:nvPr>
            <p:custDataLst>
              <p:tags r:id="rId13"/>
            </p:custDataLst>
          </p:nvPr>
        </p:nvSpPr>
        <p:spPr bwMode="auto">
          <a:xfrm>
            <a:off x="3656796" y="3013315"/>
            <a:ext cx="556973" cy="401625"/>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w="9525">
            <a:noFill/>
            <a:round/>
          </a:ln>
        </p:spPr>
        <p:txBody>
          <a:bodyPr wrap="square" lIns="91440" tIns="45720" rIns="91440" bIns="45720" anchor="ctr">
            <a:normAutofit/>
          </a:bodyPr>
          <a:lstStyle/>
          <a:p>
            <a:pPr algn="ctr"/>
            <a:endParaRPr dirty="0"/>
          </a:p>
        </p:txBody>
      </p:sp>
      <p:sp>
        <p:nvSpPr>
          <p:cNvPr id="19" name="矩形 18"/>
          <p:cNvSpPr/>
          <p:nvPr>
            <p:custDataLst>
              <p:tags r:id="rId14"/>
            </p:custDataLst>
          </p:nvPr>
        </p:nvSpPr>
        <p:spPr bwMode="auto">
          <a:xfrm>
            <a:off x="4551045" y="2750185"/>
            <a:ext cx="7443470" cy="125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400">
                <a:latin typeface="微软雅黑" panose="020B0503020204020204" charset="-122"/>
                <a:ea typeface="微软雅黑" panose="020B0503020204020204" charset="-122"/>
                <a:sym typeface="+mn-ea"/>
              </a:rPr>
              <a:t>功能和性能与资源量这些都是直接相联系的，功能，必须靠一些实体的东西支持起来，性能也是由操作人员与维护人员的设计，和后期，用户使用时的问题的解决，因此资源量是直接与产品的功能和性能相联系的。</a:t>
            </a:r>
            <a:endParaRPr lang="zh-CN" altLang="en-US" sz="1200"/>
          </a:p>
          <a:p>
            <a:pPr>
              <a:lnSpc>
                <a:spcPct val="120000"/>
              </a:lnSpc>
            </a:pPr>
            <a:endParaRPr lang="zh-CN" altLang="en-US" sz="1200" spc="150">
              <a:latin typeface="Arial" panose="020B0604020202020204" pitchFamily="34" charset="0"/>
              <a:ea typeface="微软雅黑" panose="020B0503020204020204" charset="-122"/>
            </a:endParaRPr>
          </a:p>
        </p:txBody>
      </p:sp>
      <p:cxnSp>
        <p:nvCxnSpPr>
          <p:cNvPr id="29" name="直接连接符 28"/>
          <p:cNvCxnSpPr>
            <a:stCxn id="4" idx="2"/>
          </p:cNvCxnSpPr>
          <p:nvPr>
            <p:custDataLst>
              <p:tags r:id="rId15"/>
            </p:custDataLst>
          </p:nvPr>
        </p:nvCxnSpPr>
        <p:spPr>
          <a:xfrm>
            <a:off x="4178577" y="3586512"/>
            <a:ext cx="7336200"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0" name="文本框 19"/>
          <p:cNvSpPr txBox="1"/>
          <p:nvPr>
            <p:custDataLst>
              <p:tags r:id="rId16"/>
            </p:custDataLst>
          </p:nvPr>
        </p:nvSpPr>
        <p:spPr bwMode="auto">
          <a:xfrm>
            <a:off x="807085" y="3013075"/>
            <a:ext cx="151638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20000"/>
              </a:lnSpc>
              <a:spcBef>
                <a:spcPct val="0"/>
              </a:spcBef>
              <a:buFontTx/>
              <a:buNone/>
            </a:pPr>
            <a:r>
              <a:rPr lang="en-US" altLang="zh-CN" sz="2000" b="1">
                <a:solidFill>
                  <a:schemeClr val="bg1"/>
                </a:solidFill>
                <a:latin typeface="微软雅黑" panose="020B0503020204020204" charset="-122"/>
                <a:ea typeface="微软雅黑" panose="020B0503020204020204" charset="-122"/>
                <a:cs typeface="微软雅黑" panose="020B0503020204020204" charset="-122"/>
                <a:sym typeface="+mn-ea"/>
              </a:rPr>
              <a:t>3.4.3 </a:t>
            </a: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效率</a:t>
            </a:r>
            <a:endParaRPr lang="zh-CN" altLang="en-US" sz="2000" b="1" spc="30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3" name="右箭头 2"/>
          <p:cNvSpPr/>
          <p:nvPr>
            <p:custDataLst>
              <p:tags r:id="rId17"/>
            </p:custDataLst>
          </p:nvPr>
        </p:nvSpPr>
        <p:spPr>
          <a:xfrm>
            <a:off x="1540" y="3677886"/>
            <a:ext cx="5216653" cy="744770"/>
          </a:xfrm>
          <a:prstGeom prs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lvl="0" algn="ctr"/>
            <a:endParaRPr lang="zh-CN" altLang="en-US" sz="1600" dirty="0">
              <a:solidFill>
                <a:srgbClr val="FFFFFF"/>
              </a:solidFill>
            </a:endParaRPr>
          </a:p>
        </p:txBody>
      </p:sp>
      <p:sp>
        <p:nvSpPr>
          <p:cNvPr id="11" name="任意多边形 10"/>
          <p:cNvSpPr/>
          <p:nvPr>
            <p:custDataLst>
              <p:tags r:id="rId18"/>
            </p:custDataLst>
          </p:nvPr>
        </p:nvSpPr>
        <p:spPr bwMode="auto">
          <a:xfrm>
            <a:off x="4432408" y="3813898"/>
            <a:ext cx="448592" cy="472747"/>
          </a:xfrm>
          <a:custGeom>
            <a:avLst/>
            <a:gdLst/>
            <a:ahLst/>
            <a:cxnLst>
              <a:cxn ang="0">
                <a:pos x="38" y="47"/>
              </a:cxn>
              <a:cxn ang="0">
                <a:pos x="36" y="54"/>
              </a:cxn>
              <a:cxn ang="0">
                <a:pos x="17" y="63"/>
              </a:cxn>
              <a:cxn ang="0">
                <a:pos x="1" y="56"/>
              </a:cxn>
              <a:cxn ang="0">
                <a:pos x="0" y="51"/>
              </a:cxn>
              <a:cxn ang="0">
                <a:pos x="6" y="41"/>
              </a:cxn>
              <a:cxn ang="0">
                <a:pos x="21" y="37"/>
              </a:cxn>
              <a:cxn ang="0">
                <a:pos x="19" y="32"/>
              </a:cxn>
              <a:cxn ang="0">
                <a:pos x="20" y="28"/>
              </a:cxn>
              <a:cxn ang="0">
                <a:pos x="17" y="29"/>
              </a:cxn>
              <a:cxn ang="0">
                <a:pos x="4" y="16"/>
              </a:cxn>
              <a:cxn ang="0">
                <a:pos x="9" y="5"/>
              </a:cxn>
              <a:cxn ang="0">
                <a:pos x="24" y="0"/>
              </a:cxn>
              <a:cxn ang="0">
                <a:pos x="40" y="0"/>
              </a:cxn>
              <a:cxn ang="0">
                <a:pos x="35" y="3"/>
              </a:cxn>
              <a:cxn ang="0">
                <a:pos x="30" y="3"/>
              </a:cxn>
              <a:cxn ang="0">
                <a:pos x="35" y="14"/>
              </a:cxn>
              <a:cxn ang="0">
                <a:pos x="26" y="30"/>
              </a:cxn>
              <a:cxn ang="0">
                <a:pos x="38" y="47"/>
              </a:cxn>
              <a:cxn ang="0">
                <a:pos x="33" y="51"/>
              </a:cxn>
              <a:cxn ang="0">
                <a:pos x="24" y="40"/>
              </a:cxn>
              <a:cxn ang="0">
                <a:pos x="22" y="40"/>
              </a:cxn>
              <a:cxn ang="0">
                <a:pos x="7" y="49"/>
              </a:cxn>
              <a:cxn ang="0">
                <a:pos x="21" y="59"/>
              </a:cxn>
              <a:cxn ang="0">
                <a:pos x="33" y="51"/>
              </a:cxn>
              <a:cxn ang="0">
                <a:pos x="26" y="24"/>
              </a:cxn>
              <a:cxn ang="0">
                <a:pos x="28" y="18"/>
              </a:cxn>
              <a:cxn ang="0">
                <a:pos x="18" y="3"/>
              </a:cxn>
              <a:cxn ang="0">
                <a:pos x="13" y="6"/>
              </a:cxn>
              <a:cxn ang="0">
                <a:pos x="11" y="12"/>
              </a:cxn>
              <a:cxn ang="0">
                <a:pos x="21" y="26"/>
              </a:cxn>
              <a:cxn ang="0">
                <a:pos x="26" y="24"/>
              </a:cxn>
              <a:cxn ang="0">
                <a:pos x="60" y="26"/>
              </a:cxn>
              <a:cxn ang="0">
                <a:pos x="60" y="30"/>
              </a:cxn>
              <a:cxn ang="0">
                <a:pos x="52" y="30"/>
              </a:cxn>
              <a:cxn ang="0">
                <a:pos x="52" y="39"/>
              </a:cxn>
              <a:cxn ang="0">
                <a:pos x="48" y="39"/>
              </a:cxn>
              <a:cxn ang="0">
                <a:pos x="48" y="30"/>
              </a:cxn>
              <a:cxn ang="0">
                <a:pos x="40" y="30"/>
              </a:cxn>
              <a:cxn ang="0">
                <a:pos x="40" y="26"/>
              </a:cxn>
              <a:cxn ang="0">
                <a:pos x="48" y="26"/>
              </a:cxn>
              <a:cxn ang="0">
                <a:pos x="48" y="18"/>
              </a:cxn>
              <a:cxn ang="0">
                <a:pos x="52" y="18"/>
              </a:cxn>
              <a:cxn ang="0">
                <a:pos x="52" y="26"/>
              </a:cxn>
              <a:cxn ang="0">
                <a:pos x="60" y="26"/>
              </a:cxn>
            </a:cxnLst>
            <a:rect l="0" t="0" r="r" b="b"/>
            <a:pathLst>
              <a:path w="60" h="63">
                <a:moveTo>
                  <a:pt x="38" y="47"/>
                </a:moveTo>
                <a:cubicBezTo>
                  <a:pt x="38" y="50"/>
                  <a:pt x="37" y="52"/>
                  <a:pt x="36" y="54"/>
                </a:cubicBezTo>
                <a:cubicBezTo>
                  <a:pt x="32" y="61"/>
                  <a:pt x="24" y="63"/>
                  <a:pt x="17" y="63"/>
                </a:cubicBezTo>
                <a:cubicBezTo>
                  <a:pt x="11" y="63"/>
                  <a:pt x="4" y="61"/>
                  <a:pt x="1" y="56"/>
                </a:cubicBezTo>
                <a:cubicBezTo>
                  <a:pt x="0" y="55"/>
                  <a:pt x="0" y="53"/>
                  <a:pt x="0" y="51"/>
                </a:cubicBezTo>
                <a:cubicBezTo>
                  <a:pt x="0" y="47"/>
                  <a:pt x="2" y="43"/>
                  <a:pt x="6" y="41"/>
                </a:cubicBezTo>
                <a:cubicBezTo>
                  <a:pt x="10" y="38"/>
                  <a:pt x="16" y="38"/>
                  <a:pt x="21" y="37"/>
                </a:cubicBezTo>
                <a:cubicBezTo>
                  <a:pt x="20" y="35"/>
                  <a:pt x="19" y="34"/>
                  <a:pt x="19" y="32"/>
                </a:cubicBezTo>
                <a:cubicBezTo>
                  <a:pt x="19" y="30"/>
                  <a:pt x="19" y="29"/>
                  <a:pt x="20" y="28"/>
                </a:cubicBezTo>
                <a:cubicBezTo>
                  <a:pt x="19" y="29"/>
                  <a:pt x="18" y="29"/>
                  <a:pt x="17" y="29"/>
                </a:cubicBezTo>
                <a:cubicBezTo>
                  <a:pt x="10" y="29"/>
                  <a:pt x="4" y="23"/>
                  <a:pt x="4" y="16"/>
                </a:cubicBezTo>
                <a:cubicBezTo>
                  <a:pt x="4" y="11"/>
                  <a:pt x="6" y="7"/>
                  <a:pt x="9" y="5"/>
                </a:cubicBezTo>
                <a:cubicBezTo>
                  <a:pt x="13" y="1"/>
                  <a:pt x="19" y="0"/>
                  <a:pt x="24" y="0"/>
                </a:cubicBezTo>
                <a:cubicBezTo>
                  <a:pt x="40" y="0"/>
                  <a:pt x="40" y="0"/>
                  <a:pt x="40" y="0"/>
                </a:cubicBezTo>
                <a:cubicBezTo>
                  <a:pt x="35" y="3"/>
                  <a:pt x="35" y="3"/>
                  <a:pt x="35" y="3"/>
                </a:cubicBezTo>
                <a:cubicBezTo>
                  <a:pt x="30" y="3"/>
                  <a:pt x="30" y="3"/>
                  <a:pt x="30" y="3"/>
                </a:cubicBezTo>
                <a:cubicBezTo>
                  <a:pt x="33" y="6"/>
                  <a:pt x="35" y="9"/>
                  <a:pt x="35" y="14"/>
                </a:cubicBezTo>
                <a:cubicBezTo>
                  <a:pt x="35" y="24"/>
                  <a:pt x="26" y="25"/>
                  <a:pt x="26" y="30"/>
                </a:cubicBezTo>
                <a:cubicBezTo>
                  <a:pt x="26" y="35"/>
                  <a:pt x="38" y="37"/>
                  <a:pt x="38" y="47"/>
                </a:cubicBezTo>
                <a:close/>
                <a:moveTo>
                  <a:pt x="33" y="51"/>
                </a:moveTo>
                <a:cubicBezTo>
                  <a:pt x="33" y="45"/>
                  <a:pt x="28" y="42"/>
                  <a:pt x="24" y="40"/>
                </a:cubicBezTo>
                <a:cubicBezTo>
                  <a:pt x="23" y="40"/>
                  <a:pt x="23" y="40"/>
                  <a:pt x="22" y="40"/>
                </a:cubicBezTo>
                <a:cubicBezTo>
                  <a:pt x="16" y="40"/>
                  <a:pt x="7" y="42"/>
                  <a:pt x="7" y="49"/>
                </a:cubicBezTo>
                <a:cubicBezTo>
                  <a:pt x="7" y="57"/>
                  <a:pt x="15" y="59"/>
                  <a:pt x="21" y="59"/>
                </a:cubicBezTo>
                <a:cubicBezTo>
                  <a:pt x="26" y="59"/>
                  <a:pt x="33" y="57"/>
                  <a:pt x="33" y="51"/>
                </a:cubicBezTo>
                <a:close/>
                <a:moveTo>
                  <a:pt x="26" y="24"/>
                </a:moveTo>
                <a:cubicBezTo>
                  <a:pt x="28" y="22"/>
                  <a:pt x="28" y="20"/>
                  <a:pt x="28" y="18"/>
                </a:cubicBezTo>
                <a:cubicBezTo>
                  <a:pt x="28" y="12"/>
                  <a:pt x="25" y="3"/>
                  <a:pt x="18" y="3"/>
                </a:cubicBezTo>
                <a:cubicBezTo>
                  <a:pt x="16" y="3"/>
                  <a:pt x="14" y="4"/>
                  <a:pt x="13" y="6"/>
                </a:cubicBezTo>
                <a:cubicBezTo>
                  <a:pt x="11" y="7"/>
                  <a:pt x="11" y="9"/>
                  <a:pt x="11" y="12"/>
                </a:cubicBezTo>
                <a:cubicBezTo>
                  <a:pt x="11" y="17"/>
                  <a:pt x="14" y="26"/>
                  <a:pt x="21" y="26"/>
                </a:cubicBezTo>
                <a:cubicBezTo>
                  <a:pt x="23" y="26"/>
                  <a:pt x="25" y="25"/>
                  <a:pt x="26" y="24"/>
                </a:cubicBezTo>
                <a:close/>
                <a:moveTo>
                  <a:pt x="60" y="26"/>
                </a:moveTo>
                <a:cubicBezTo>
                  <a:pt x="60" y="30"/>
                  <a:pt x="60" y="30"/>
                  <a:pt x="60" y="30"/>
                </a:cubicBezTo>
                <a:cubicBezTo>
                  <a:pt x="52" y="30"/>
                  <a:pt x="52" y="30"/>
                  <a:pt x="52" y="30"/>
                </a:cubicBezTo>
                <a:cubicBezTo>
                  <a:pt x="52" y="39"/>
                  <a:pt x="52" y="39"/>
                  <a:pt x="52" y="39"/>
                </a:cubicBezTo>
                <a:cubicBezTo>
                  <a:pt x="48" y="39"/>
                  <a:pt x="48" y="39"/>
                  <a:pt x="48" y="39"/>
                </a:cubicBezTo>
                <a:cubicBezTo>
                  <a:pt x="48" y="30"/>
                  <a:pt x="48" y="30"/>
                  <a:pt x="48" y="30"/>
                </a:cubicBezTo>
                <a:cubicBezTo>
                  <a:pt x="40" y="30"/>
                  <a:pt x="40" y="30"/>
                  <a:pt x="40" y="30"/>
                </a:cubicBezTo>
                <a:cubicBezTo>
                  <a:pt x="40" y="26"/>
                  <a:pt x="40" y="26"/>
                  <a:pt x="40" y="26"/>
                </a:cubicBezTo>
                <a:cubicBezTo>
                  <a:pt x="48" y="26"/>
                  <a:pt x="48" y="26"/>
                  <a:pt x="48" y="26"/>
                </a:cubicBezTo>
                <a:cubicBezTo>
                  <a:pt x="48" y="18"/>
                  <a:pt x="48" y="18"/>
                  <a:pt x="48" y="18"/>
                </a:cubicBezTo>
                <a:cubicBezTo>
                  <a:pt x="52" y="18"/>
                  <a:pt x="52" y="18"/>
                  <a:pt x="52" y="18"/>
                </a:cubicBezTo>
                <a:cubicBezTo>
                  <a:pt x="52" y="26"/>
                  <a:pt x="52" y="26"/>
                  <a:pt x="52" y="26"/>
                </a:cubicBezTo>
                <a:lnTo>
                  <a:pt x="60" y="26"/>
                </a:lnTo>
                <a:close/>
              </a:path>
            </a:pathLst>
          </a:custGeom>
          <a:solidFill>
            <a:schemeClr val="bg1"/>
          </a:solidFill>
          <a:ln w="9525">
            <a:noFill/>
            <a:round/>
          </a:ln>
        </p:spPr>
        <p:txBody>
          <a:bodyPr wrap="square" lIns="91440" tIns="45720" rIns="91440" bIns="45720" anchor="ctr">
            <a:normAutofit/>
          </a:bodyPr>
          <a:lstStyle/>
          <a:p>
            <a:pPr algn="ctr"/>
            <a:endParaRPr dirty="0"/>
          </a:p>
        </p:txBody>
      </p:sp>
      <p:sp>
        <p:nvSpPr>
          <p:cNvPr id="22" name="矩形 21"/>
          <p:cNvSpPr/>
          <p:nvPr>
            <p:custDataLst>
              <p:tags r:id="rId19"/>
            </p:custDataLst>
          </p:nvPr>
        </p:nvSpPr>
        <p:spPr bwMode="auto">
          <a:xfrm>
            <a:off x="5204460" y="3769360"/>
            <a:ext cx="6504305" cy="74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400">
                <a:latin typeface="微软雅黑" panose="020B0503020204020204" charset="-122"/>
                <a:ea typeface="微软雅黑" panose="020B0503020204020204" charset="-122"/>
                <a:cs typeface="微软雅黑" panose="020B0503020204020204" charset="-122"/>
                <a:sym typeface="+mn-ea"/>
              </a:rPr>
              <a:t>一个软件的大部分安全性都是从数据库进行保护的，因此必须加强对数据库的修改的合理性，同时还要包括对其身份的确认性。</a:t>
            </a:r>
            <a:endParaRPr lang="zh-CN" altLang="en-US" sz="1400" spc="150">
              <a:latin typeface="Arial" panose="020B0604020202020204" pitchFamily="34" charset="0"/>
              <a:ea typeface="微软雅黑" panose="020B0503020204020204" charset="-122"/>
            </a:endParaRPr>
          </a:p>
        </p:txBody>
      </p:sp>
      <p:cxnSp>
        <p:nvCxnSpPr>
          <p:cNvPr id="30" name="直接连接符 29"/>
          <p:cNvCxnSpPr>
            <a:stCxn id="3" idx="2"/>
          </p:cNvCxnSpPr>
          <p:nvPr>
            <p:custDataLst>
              <p:tags r:id="rId20"/>
            </p:custDataLst>
          </p:nvPr>
        </p:nvCxnSpPr>
        <p:spPr>
          <a:xfrm>
            <a:off x="4845808" y="4422656"/>
            <a:ext cx="6673092"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custDataLst>
              <p:tags r:id="rId21"/>
            </p:custDataLst>
          </p:nvPr>
        </p:nvSpPr>
        <p:spPr bwMode="auto">
          <a:xfrm>
            <a:off x="807085" y="3813810"/>
            <a:ext cx="184213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20000"/>
              </a:lnSpc>
              <a:spcBef>
                <a:spcPct val="0"/>
              </a:spcBef>
              <a:buFontTx/>
              <a:buNone/>
            </a:pPr>
            <a:r>
              <a:rPr lang="en-US" altLang="zh-CN" sz="2000" b="1">
                <a:solidFill>
                  <a:schemeClr val="bg1"/>
                </a:solidFill>
                <a:latin typeface="微软雅黑" panose="020B0503020204020204" charset="-122"/>
                <a:ea typeface="微软雅黑" panose="020B0503020204020204" charset="-122"/>
                <a:cs typeface="微软雅黑" panose="020B0503020204020204" charset="-122"/>
                <a:sym typeface="+mn-ea"/>
              </a:rPr>
              <a:t>3.4.4 </a:t>
            </a: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安全性</a:t>
            </a:r>
            <a:endParaRPr lang="zh-CN" altLang="en-US" sz="2000" b="1" spc="30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 name="右箭头 1"/>
          <p:cNvSpPr/>
          <p:nvPr>
            <p:custDataLst>
              <p:tags r:id="rId22"/>
            </p:custDataLst>
          </p:nvPr>
        </p:nvSpPr>
        <p:spPr>
          <a:xfrm>
            <a:off x="1540" y="4514030"/>
            <a:ext cx="4549422" cy="744770"/>
          </a:xfrm>
          <a:prstGeom prst="rightArrow">
            <a:avLst>
              <a:gd name="adj1" fmla="val 10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lvl="0" algn="ctr"/>
            <a:endParaRPr lang="zh-CN" altLang="en-US" sz="1600" dirty="0">
              <a:solidFill>
                <a:srgbClr val="FFFFFF"/>
              </a:solidFill>
            </a:endParaRPr>
          </a:p>
        </p:txBody>
      </p:sp>
      <p:sp>
        <p:nvSpPr>
          <p:cNvPr id="10" name="任意多边形 9"/>
          <p:cNvSpPr/>
          <p:nvPr>
            <p:custDataLst>
              <p:tags r:id="rId23"/>
            </p:custDataLst>
          </p:nvPr>
        </p:nvSpPr>
        <p:spPr bwMode="auto">
          <a:xfrm>
            <a:off x="3865885" y="4718320"/>
            <a:ext cx="347884" cy="336190"/>
          </a:xfrm>
          <a:custGeom>
            <a:avLst/>
            <a:gdLst/>
            <a:ahLst/>
            <a:cxnLst>
              <a:cxn ang="0">
                <a:pos x="6" y="13"/>
              </a:cxn>
              <a:cxn ang="0">
                <a:pos x="6" y="13"/>
              </a:cxn>
              <a:cxn ang="0">
                <a:pos x="0" y="7"/>
              </a:cxn>
              <a:cxn ang="0">
                <a:pos x="6" y="0"/>
              </a:cxn>
              <a:cxn ang="0">
                <a:pos x="13" y="7"/>
              </a:cxn>
              <a:cxn ang="0">
                <a:pos x="6" y="13"/>
              </a:cxn>
              <a:cxn ang="0">
                <a:pos x="12" y="53"/>
              </a:cxn>
              <a:cxn ang="0">
                <a:pos x="0" y="53"/>
              </a:cxn>
              <a:cxn ang="0">
                <a:pos x="0" y="17"/>
              </a:cxn>
              <a:cxn ang="0">
                <a:pos x="12" y="17"/>
              </a:cxn>
              <a:cxn ang="0">
                <a:pos x="12" y="53"/>
              </a:cxn>
              <a:cxn ang="0">
                <a:pos x="55" y="53"/>
              </a:cxn>
              <a:cxn ang="0">
                <a:pos x="43" y="53"/>
              </a:cxn>
              <a:cxn ang="0">
                <a:pos x="43" y="34"/>
              </a:cxn>
              <a:cxn ang="0">
                <a:pos x="37" y="26"/>
              </a:cxn>
              <a:cxn ang="0">
                <a:pos x="31" y="30"/>
              </a:cxn>
              <a:cxn ang="0">
                <a:pos x="30" y="33"/>
              </a:cxn>
              <a:cxn ang="0">
                <a:pos x="30" y="53"/>
              </a:cxn>
              <a:cxn ang="0">
                <a:pos x="19" y="53"/>
              </a:cxn>
              <a:cxn ang="0">
                <a:pos x="19" y="17"/>
              </a:cxn>
              <a:cxn ang="0">
                <a:pos x="30" y="17"/>
              </a:cxn>
              <a:cxn ang="0">
                <a:pos x="30" y="23"/>
              </a:cxn>
              <a:cxn ang="0">
                <a:pos x="30" y="23"/>
              </a:cxn>
              <a:cxn ang="0">
                <a:pos x="41" y="17"/>
              </a:cxn>
              <a:cxn ang="0">
                <a:pos x="55" y="33"/>
              </a:cxn>
              <a:cxn ang="0">
                <a:pos x="55" y="53"/>
              </a:cxn>
            </a:cxnLst>
            <a:rect l="0" t="0" r="r" b="b"/>
            <a:pathLst>
              <a:path w="55" h="53">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bg1"/>
          </a:solidFill>
          <a:ln w="9525">
            <a:noFill/>
            <a:round/>
          </a:ln>
        </p:spPr>
        <p:txBody>
          <a:bodyPr wrap="square" lIns="91440" tIns="45720" rIns="91440" bIns="45720" anchor="ctr">
            <a:normAutofit fontScale="92500" lnSpcReduction="20000"/>
          </a:bodyPr>
          <a:lstStyle/>
          <a:p>
            <a:pPr algn="ctr"/>
            <a:endParaRPr dirty="0"/>
          </a:p>
        </p:txBody>
      </p:sp>
      <p:sp>
        <p:nvSpPr>
          <p:cNvPr id="25" name="矩形 24"/>
          <p:cNvSpPr/>
          <p:nvPr>
            <p:custDataLst>
              <p:tags r:id="rId24"/>
            </p:custDataLst>
          </p:nvPr>
        </p:nvSpPr>
        <p:spPr bwMode="auto">
          <a:xfrm>
            <a:off x="4554855" y="4666615"/>
            <a:ext cx="6964045" cy="539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400">
                <a:latin typeface="微软雅黑" panose="020B0503020204020204" charset="-122"/>
                <a:ea typeface="微软雅黑" panose="020B0503020204020204" charset="-122"/>
                <a:cs typeface="微软雅黑" panose="020B0503020204020204" charset="-122"/>
                <a:sym typeface="+mn-ea"/>
              </a:rPr>
              <a:t>如果是修改软件的界面，比如主界面，登陆界面，还如一些加载时的反应都是可以修改的，另外增加一些和以前实现该软件不相干的功能可以实现。</a:t>
            </a:r>
            <a:endParaRPr lang="zh-CN" altLang="en-US" sz="1400" spc="150">
              <a:latin typeface="微软雅黑" panose="020B0503020204020204" charset="-122"/>
              <a:ea typeface="微软雅黑" panose="020B0503020204020204" charset="-122"/>
              <a:cs typeface="微软雅黑" panose="020B0503020204020204" charset="-122"/>
              <a:sym typeface="+mn-ea"/>
            </a:endParaRPr>
          </a:p>
        </p:txBody>
      </p:sp>
      <p:sp>
        <p:nvSpPr>
          <p:cNvPr id="26" name="文本框 25"/>
          <p:cNvSpPr txBox="1"/>
          <p:nvPr>
            <p:custDataLst>
              <p:tags r:id="rId25"/>
            </p:custDataLst>
          </p:nvPr>
        </p:nvSpPr>
        <p:spPr bwMode="auto">
          <a:xfrm>
            <a:off x="807085" y="4666615"/>
            <a:ext cx="20669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20000"/>
              </a:lnSpc>
              <a:spcBef>
                <a:spcPct val="0"/>
              </a:spcBef>
              <a:buFontTx/>
              <a:buNone/>
            </a:pPr>
            <a:r>
              <a:rPr lang="en-US" altLang="zh-CN" sz="2000" b="1">
                <a:solidFill>
                  <a:schemeClr val="bg1"/>
                </a:solidFill>
                <a:latin typeface="微软雅黑" panose="020B0503020204020204" charset="-122"/>
                <a:ea typeface="微软雅黑" panose="020B0503020204020204" charset="-122"/>
                <a:cs typeface="微软雅黑" panose="020B0503020204020204" charset="-122"/>
                <a:sym typeface="+mn-ea"/>
              </a:rPr>
              <a:t>3.4.5 </a:t>
            </a: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可维护性</a:t>
            </a:r>
            <a:endParaRPr lang="zh-CN" altLang="en-US" sz="2000" b="1" spc="30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cxnSp>
        <p:nvCxnSpPr>
          <p:cNvPr id="31" name="直接连接符 30"/>
          <p:cNvCxnSpPr>
            <a:stCxn id="2" idx="2"/>
          </p:cNvCxnSpPr>
          <p:nvPr>
            <p:custDataLst>
              <p:tags r:id="rId26"/>
            </p:custDataLst>
          </p:nvPr>
        </p:nvCxnSpPr>
        <p:spPr>
          <a:xfrm>
            <a:off x="4178577" y="5258800"/>
            <a:ext cx="7340323"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7" name="任意多边形 46"/>
          <p:cNvSpPr/>
          <p:nvPr>
            <p:custDataLst>
              <p:tags r:id="rId27"/>
            </p:custDataLst>
          </p:nvPr>
        </p:nvSpPr>
        <p:spPr bwMode="auto">
          <a:xfrm>
            <a:off x="5204499" y="5548619"/>
            <a:ext cx="347802" cy="34788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8717" h="568850">
                <a:moveTo>
                  <a:pt x="76967" y="415090"/>
                </a:moveTo>
                <a:cubicBezTo>
                  <a:pt x="119475" y="415090"/>
                  <a:pt x="153934" y="449510"/>
                  <a:pt x="153934" y="491970"/>
                </a:cubicBezTo>
                <a:cubicBezTo>
                  <a:pt x="153934" y="534430"/>
                  <a:pt x="119475" y="568850"/>
                  <a:pt x="76967" y="568850"/>
                </a:cubicBezTo>
                <a:cubicBezTo>
                  <a:pt x="34459" y="568850"/>
                  <a:pt x="0" y="534430"/>
                  <a:pt x="0" y="491970"/>
                </a:cubicBezTo>
                <a:cubicBezTo>
                  <a:pt x="0" y="449510"/>
                  <a:pt x="34459" y="415090"/>
                  <a:pt x="76967" y="415090"/>
                </a:cubicBezTo>
                <a:close/>
                <a:moveTo>
                  <a:pt x="57585" y="200032"/>
                </a:moveTo>
                <a:cubicBezTo>
                  <a:pt x="67728" y="198990"/>
                  <a:pt x="78829" y="199595"/>
                  <a:pt x="90402" y="202282"/>
                </a:cubicBezTo>
                <a:cubicBezTo>
                  <a:pt x="226045" y="235605"/>
                  <a:pt x="333698" y="343097"/>
                  <a:pt x="367071" y="478537"/>
                </a:cubicBezTo>
                <a:cubicBezTo>
                  <a:pt x="377836" y="524759"/>
                  <a:pt x="355229" y="564531"/>
                  <a:pt x="327239" y="564531"/>
                </a:cubicBezTo>
                <a:cubicBezTo>
                  <a:pt x="299249" y="564531"/>
                  <a:pt x="276642" y="524759"/>
                  <a:pt x="261571" y="479612"/>
                </a:cubicBezTo>
                <a:cubicBezTo>
                  <a:pt x="247576" y="439840"/>
                  <a:pt x="226045" y="403293"/>
                  <a:pt x="194826" y="373195"/>
                </a:cubicBezTo>
                <a:cubicBezTo>
                  <a:pt x="164683" y="343097"/>
                  <a:pt x="129157" y="320524"/>
                  <a:pt x="89325" y="307625"/>
                </a:cubicBezTo>
                <a:cubicBezTo>
                  <a:pt x="44111" y="291501"/>
                  <a:pt x="5356" y="270003"/>
                  <a:pt x="5356" y="242055"/>
                </a:cubicBezTo>
                <a:cubicBezTo>
                  <a:pt x="5356" y="221094"/>
                  <a:pt x="27156" y="203156"/>
                  <a:pt x="57585" y="200032"/>
                </a:cubicBezTo>
                <a:close/>
                <a:moveTo>
                  <a:pt x="57579" y="1196"/>
                </a:moveTo>
                <a:cubicBezTo>
                  <a:pt x="67722" y="-400"/>
                  <a:pt x="78822" y="-467"/>
                  <a:pt x="90394" y="1414"/>
                </a:cubicBezTo>
                <a:cubicBezTo>
                  <a:pt x="334743" y="41176"/>
                  <a:pt x="528501" y="234613"/>
                  <a:pt x="567252" y="478559"/>
                </a:cubicBezTo>
                <a:cubicBezTo>
                  <a:pt x="574787" y="525844"/>
                  <a:pt x="552182" y="564531"/>
                  <a:pt x="524195" y="564531"/>
                </a:cubicBezTo>
                <a:cubicBezTo>
                  <a:pt x="496208" y="564531"/>
                  <a:pt x="473603" y="524769"/>
                  <a:pt x="464991" y="478559"/>
                </a:cubicBezTo>
                <a:cubicBezTo>
                  <a:pt x="428393" y="289420"/>
                  <a:pt x="278769" y="141119"/>
                  <a:pt x="90394" y="104580"/>
                </a:cubicBezTo>
                <a:cubicBezTo>
                  <a:pt x="44107" y="94908"/>
                  <a:pt x="5356" y="72341"/>
                  <a:pt x="5356" y="45475"/>
                </a:cubicBezTo>
                <a:cubicBezTo>
                  <a:pt x="5356" y="24519"/>
                  <a:pt x="27153" y="5981"/>
                  <a:pt x="57579" y="1196"/>
                </a:cubicBezTo>
                <a:close/>
              </a:path>
            </a:pathLst>
          </a:custGeom>
          <a:solidFill>
            <a:schemeClr val="bg1"/>
          </a:solidFill>
          <a:ln w="9525">
            <a:noFill/>
            <a:round/>
          </a:ln>
        </p:spPr>
        <p:txBody>
          <a:bodyPr wrap="square" lIns="91440" tIns="45720" rIns="91440" bIns="45720" anchor="ctr">
            <a:normAutofit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dirty="0"/>
          </a:p>
        </p:txBody>
      </p:sp>
      <p:sp>
        <p:nvSpPr>
          <p:cNvPr id="42" name="矩形 41"/>
          <p:cNvSpPr/>
          <p:nvPr>
            <p:custDataLst>
              <p:tags r:id="rId28"/>
            </p:custDataLst>
          </p:nvPr>
        </p:nvSpPr>
        <p:spPr bwMode="auto">
          <a:xfrm>
            <a:off x="5826000" y="5591342"/>
            <a:ext cx="5688776" cy="34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pPr>
            <a:r>
              <a:rPr lang="zh-CN" altLang="en-US" sz="1400">
                <a:latin typeface="微软雅黑" panose="020B0503020204020204" charset="-122"/>
                <a:ea typeface="微软雅黑" panose="020B0503020204020204" charset="-122"/>
                <a:cs typeface="微软雅黑" panose="020B0503020204020204" charset="-122"/>
                <a:sym typeface="+mn-ea"/>
              </a:rPr>
              <a:t>本软件只要是windows7以上系统都可以</a:t>
            </a:r>
            <a:endParaRPr lang="zh-CN" altLang="en-US" sz="1200">
              <a:latin typeface="微软雅黑" panose="020B0503020204020204" charset="-122"/>
              <a:ea typeface="微软雅黑" panose="020B0503020204020204" charset="-122"/>
              <a:cs typeface="微软雅黑" panose="020B0503020204020204" charset="-122"/>
            </a:endParaRPr>
          </a:p>
          <a:p>
            <a:pPr>
              <a:lnSpc>
                <a:spcPct val="120000"/>
              </a:lnSpc>
            </a:pPr>
            <a:endParaRPr lang="zh-CN" altLang="en-US" sz="1200" spc="150">
              <a:latin typeface="Arial" panose="020B0604020202020204" pitchFamily="34" charset="0"/>
              <a:ea typeface="微软雅黑" panose="020B0503020204020204" charset="-122"/>
            </a:endParaRPr>
          </a:p>
        </p:txBody>
      </p:sp>
      <p:sp>
        <p:nvSpPr>
          <p:cNvPr id="43" name="文本框 42"/>
          <p:cNvSpPr txBox="1"/>
          <p:nvPr>
            <p:custDataLst>
              <p:tags r:id="rId29"/>
            </p:custDataLst>
          </p:nvPr>
        </p:nvSpPr>
        <p:spPr bwMode="auto">
          <a:xfrm>
            <a:off x="807085" y="5552440"/>
            <a:ext cx="196596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20000"/>
              </a:lnSpc>
              <a:spcBef>
                <a:spcPct val="0"/>
              </a:spcBef>
              <a:buFontTx/>
              <a:buNone/>
            </a:pPr>
            <a:r>
              <a:rPr lang="en-US" altLang="zh-CN" sz="2000" b="1">
                <a:solidFill>
                  <a:schemeClr val="bg1"/>
                </a:solidFill>
                <a:latin typeface="微软雅黑" panose="020B0503020204020204" charset="-122"/>
                <a:ea typeface="微软雅黑" panose="020B0503020204020204" charset="-122"/>
                <a:cs typeface="微软雅黑" panose="020B0503020204020204" charset="-122"/>
                <a:sym typeface="+mn-ea"/>
              </a:rPr>
              <a:t>3.4.6 </a:t>
            </a: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可移植性</a:t>
            </a:r>
            <a:endParaRPr lang="zh-CN" altLang="en-US" sz="2000" b="1" spc="30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5" name="标题 1"/>
          <p:cNvSpPr>
            <a:spLocks noGrp="1"/>
          </p:cNvSpPr>
          <p:nvPr/>
        </p:nvSpPr>
        <p:spPr>
          <a:xfrm>
            <a:off x="155532" y="43380"/>
            <a:ext cx="10852237" cy="648000"/>
          </a:xfrm>
          <a:prstGeom prst="rect">
            <a:avLst/>
          </a:prstGeom>
        </p:spPr>
        <p:txBody>
          <a:bodyPr vert="horz" lIns="90000" tIns="46800" rIns="90000" bIns="46800" rtlCol="0" anchor="t"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r>
              <a:rPr lang="en-US" altLang="zh-CN" sz="2400">
                <a:latin typeface="微软雅黑" panose="020B0503020204020204" charset="-122"/>
                <a:ea typeface="微软雅黑" panose="020B0503020204020204" charset="-122"/>
                <a:cs typeface="微软雅黑" panose="020B0503020204020204" charset="-122"/>
              </a:rPr>
              <a:t>3.4 </a:t>
            </a:r>
            <a:r>
              <a:rPr lang="zh-CN" altLang="en-US" sz="2400">
                <a:latin typeface="微软雅黑" panose="020B0503020204020204" charset="-122"/>
                <a:ea typeface="微软雅黑" panose="020B0503020204020204" charset="-122"/>
                <a:cs typeface="微软雅黑" panose="020B0503020204020204" charset="-122"/>
              </a:rPr>
              <a:t>其它非功能性需求</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nvSpPr>
        <p:spPr>
          <a:xfrm>
            <a:off x="155575" y="487680"/>
            <a:ext cx="10453370" cy="368300"/>
          </a:xfrm>
          <a:prstGeom prst="rect">
            <a:avLst/>
          </a:prstGeom>
          <a:noFill/>
        </p:spPr>
        <p:txBody>
          <a:bodyPr wrap="square" rtlCol="0">
            <a:spAutoFit/>
          </a:bodyPr>
          <a:p>
            <a:r>
              <a:rPr lang="zh-CN" altLang="en-US">
                <a:sym typeface="+mn-ea"/>
              </a:rPr>
              <a:t>软件内存应该尽可能的小，对机器的性能需求不是很大</a:t>
            </a:r>
            <a:endParaRPr lang="zh-CN" altLang="en-US"/>
          </a:p>
        </p:txBody>
      </p:sp>
    </p:spTree>
    <p:custDataLst>
      <p:tags r:id="rId30"/>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24492" y="88465"/>
            <a:ext cx="10852237" cy="648000"/>
          </a:xfrm>
        </p:spPr>
        <p:txBody>
          <a:bodyPr/>
          <a:p>
            <a:r>
              <a:rPr lang="en-US" altLang="zh-CN" sz="2400">
                <a:latin typeface="微软雅黑" panose="020B0503020204020204" charset="-122"/>
                <a:ea typeface="微软雅黑" panose="020B0503020204020204" charset="-122"/>
                <a:cs typeface="微软雅黑" panose="020B0503020204020204" charset="-122"/>
              </a:rPr>
              <a:t>3.5 </a:t>
            </a:r>
            <a:r>
              <a:rPr lang="zh-CN" altLang="en-US" sz="2400">
                <a:latin typeface="微软雅黑" panose="020B0503020204020204" charset="-122"/>
                <a:ea typeface="微软雅黑" panose="020B0503020204020204" charset="-122"/>
                <a:cs typeface="微软雅黑" panose="020B0503020204020204" charset="-122"/>
              </a:rPr>
              <a:t>外部接口需求</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669925" y="735965"/>
            <a:ext cx="10852150" cy="5781675"/>
          </a:xfrm>
        </p:spPr>
        <p:txBody>
          <a:bodyPr/>
          <a:p>
            <a:r>
              <a:rPr lang="en-US" altLang="zh-CN" b="1">
                <a:latin typeface="微软雅黑" panose="020B0503020204020204" charset="-122"/>
                <a:ea typeface="微软雅黑" panose="020B0503020204020204" charset="-122"/>
                <a:cs typeface="微软雅黑" panose="020B0503020204020204" charset="-122"/>
              </a:rPr>
              <a:t>3.5.1 </a:t>
            </a:r>
            <a:r>
              <a:rPr lang="zh-CN" altLang="en-US" b="1">
                <a:latin typeface="微软雅黑" panose="020B0503020204020204" charset="-122"/>
                <a:ea typeface="微软雅黑" panose="020B0503020204020204" charset="-122"/>
                <a:cs typeface="微软雅黑" panose="020B0503020204020204" charset="-122"/>
              </a:rPr>
              <a:t>用户接口</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可能不同用户的机器大小不一样，但我们的软件初始大小不会是全屏，会和其它软件一样，先判断屏幕大小，进行自动匹配，但也有最大化和最小化选项</a:t>
            </a:r>
            <a:endParaRPr lang="zh-CN" altLang="en-US">
              <a:latin typeface="微软雅黑" panose="020B0503020204020204" charset="-122"/>
              <a:ea typeface="微软雅黑" panose="020B0503020204020204" charset="-122"/>
              <a:cs typeface="微软雅黑" panose="020B0503020204020204" charset="-122"/>
            </a:endParaRPr>
          </a:p>
          <a:p>
            <a:endParaRPr lang="en-US" altLang="zh-CN" b="1">
              <a:latin typeface="微软雅黑" panose="020B0503020204020204" charset="-122"/>
              <a:ea typeface="微软雅黑" panose="020B0503020204020204" charset="-122"/>
              <a:cs typeface="微软雅黑" panose="020B0503020204020204" charset="-122"/>
            </a:endParaRPr>
          </a:p>
          <a:p>
            <a:r>
              <a:rPr lang="en-US" altLang="zh-CN" b="1">
                <a:latin typeface="微软雅黑" panose="020B0503020204020204" charset="-122"/>
                <a:ea typeface="微软雅黑" panose="020B0503020204020204" charset="-122"/>
                <a:cs typeface="微软雅黑" panose="020B0503020204020204" charset="-122"/>
              </a:rPr>
              <a:t>3.5.2 </a:t>
            </a:r>
            <a:r>
              <a:rPr lang="zh-CN" altLang="en-US" b="1">
                <a:latin typeface="微软雅黑" panose="020B0503020204020204" charset="-122"/>
                <a:ea typeface="微软雅黑" panose="020B0503020204020204" charset="-122"/>
                <a:cs typeface="微软雅黑" panose="020B0503020204020204" charset="-122"/>
              </a:rPr>
              <a:t>硬件接口</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一般电脑，自带的系统，键盘和鼠标即可，另外用户相加其它什么只要保证原来1硬件不损坏的情况下都可以运行。</a:t>
            </a:r>
            <a:endParaRPr lang="zh-CN" altLang="en-US">
              <a:latin typeface="微软雅黑" panose="020B0503020204020204" charset="-122"/>
              <a:ea typeface="微软雅黑" panose="020B0503020204020204" charset="-122"/>
              <a:cs typeface="微软雅黑" panose="020B0503020204020204" charset="-122"/>
            </a:endParaRPr>
          </a:p>
          <a:p>
            <a:endParaRPr lang="en-US" altLang="zh-CN" b="1">
              <a:latin typeface="微软雅黑" panose="020B0503020204020204" charset="-122"/>
              <a:ea typeface="微软雅黑" panose="020B0503020204020204" charset="-122"/>
              <a:cs typeface="微软雅黑" panose="020B0503020204020204" charset="-122"/>
            </a:endParaRPr>
          </a:p>
          <a:p>
            <a:r>
              <a:rPr lang="en-US" altLang="zh-CN" b="1">
                <a:latin typeface="微软雅黑" panose="020B0503020204020204" charset="-122"/>
                <a:ea typeface="微软雅黑" panose="020B0503020204020204" charset="-122"/>
                <a:cs typeface="微软雅黑" panose="020B0503020204020204" charset="-122"/>
              </a:rPr>
              <a:t>3.5.3 </a:t>
            </a:r>
            <a:r>
              <a:rPr lang="zh-CN" altLang="en-US" b="1">
                <a:latin typeface="微软雅黑" panose="020B0503020204020204" charset="-122"/>
                <a:ea typeface="微软雅黑" panose="020B0503020204020204" charset="-122"/>
                <a:cs typeface="微软雅黑" panose="020B0503020204020204" charset="-122"/>
              </a:rPr>
              <a:t>软件接口</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即必须满足原有的windows系统上面本有的软件，另外如果安装时，出错，	可以把杀毒软件关闭再试，安装好了，再打开</a:t>
            </a:r>
            <a:endParaRPr lang="zh-CN" altLang="en-US">
              <a:latin typeface="微软雅黑" panose="020B0503020204020204" charset="-122"/>
              <a:ea typeface="微软雅黑" panose="020B0503020204020204" charset="-122"/>
              <a:cs typeface="微软雅黑" panose="020B0503020204020204" charset="-122"/>
            </a:endParaRPr>
          </a:p>
          <a:p>
            <a:endParaRPr lang="en-US" altLang="zh-CN" b="1">
              <a:latin typeface="微软雅黑" panose="020B0503020204020204" charset="-122"/>
              <a:ea typeface="微软雅黑" panose="020B0503020204020204" charset="-122"/>
              <a:cs typeface="微软雅黑" panose="020B0503020204020204" charset="-122"/>
            </a:endParaRPr>
          </a:p>
          <a:p>
            <a:r>
              <a:rPr lang="en-US" altLang="zh-CN" b="1">
                <a:latin typeface="微软雅黑" panose="020B0503020204020204" charset="-122"/>
                <a:ea typeface="微软雅黑" panose="020B0503020204020204" charset="-122"/>
                <a:cs typeface="微软雅黑" panose="020B0503020204020204" charset="-122"/>
              </a:rPr>
              <a:t>3.5.4 </a:t>
            </a:r>
            <a:r>
              <a:rPr lang="zh-CN" altLang="en-US" b="1">
                <a:latin typeface="微软雅黑" panose="020B0503020204020204" charset="-122"/>
                <a:ea typeface="微软雅黑" panose="020B0503020204020204" charset="-122"/>
                <a:cs typeface="微软雅黑" panose="020B0503020204020204" charset="-122"/>
              </a:rPr>
              <a:t>通信接口</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局域网暂时适用于小地方，目前就我们生活的学校，后面会逐渐增大，逐渐连接组成更大的计算机通信网络</a:t>
            </a:r>
            <a:endParaRPr lang="zh-CN" altLang="en-US">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algn="ctr"/>
            <a:r>
              <a:rPr sz="3600">
                <a:latin typeface="微软雅黑" panose="020B0503020204020204" charset="-122"/>
                <a:ea typeface="微软雅黑" panose="020B0503020204020204" charset="-122"/>
                <a:cs typeface="微软雅黑" panose="020B0503020204020204" charset="-122"/>
              </a:rPr>
              <a:t>蟹蟹</a:t>
            </a:r>
            <a:r>
              <a:rPr lang="en-US" altLang="zh-CN" sz="3600">
                <a:latin typeface="微软雅黑" panose="020B0503020204020204" charset="-122"/>
                <a:ea typeface="微软雅黑" panose="020B0503020204020204" charset="-122"/>
                <a:cs typeface="微软雅黑" panose="020B0503020204020204" charset="-122"/>
              </a:rPr>
              <a:t>~</a:t>
            </a:r>
            <a:endParaRPr lang="en-US" altLang="zh-CN" sz="3600">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nvGraphicFramePr>
        <p:xfrm>
          <a:off x="593725" y="1407795"/>
          <a:ext cx="9174480" cy="3723640"/>
        </p:xfrm>
        <a:graphic>
          <a:graphicData uri="http://schemas.openxmlformats.org/drawingml/2006/table">
            <a:tbl>
              <a:tblPr firstRow="1" bandRow="1">
                <a:tableStyleId>{5C22544A-7EE6-4342-B048-85BDC9FD1C3A}</a:tableStyleId>
              </a:tblPr>
              <a:tblGrid>
                <a:gridCol w="3058160"/>
                <a:gridCol w="3058160"/>
                <a:gridCol w="3058160"/>
              </a:tblGrid>
              <a:tr h="465455">
                <a:tc>
                  <a:txBody>
                    <a:bodyPr/>
                    <a:p>
                      <a:pPr algn="ctr">
                        <a:buNone/>
                      </a:pPr>
                      <a:r>
                        <a:rPr lang="zh-CN" altLang="en-US">
                          <a:latin typeface="微软雅黑" panose="020B0503020204020204" charset="-122"/>
                          <a:ea typeface="微软雅黑" panose="020B0503020204020204" charset="-122"/>
                        </a:rPr>
                        <a:t>学号</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姓名</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角色</a:t>
                      </a:r>
                      <a:endParaRPr lang="zh-CN" altLang="en-US">
                        <a:latin typeface="微软雅黑" panose="020B0503020204020204" charset="-122"/>
                        <a:ea typeface="微软雅黑" panose="020B0503020204020204" charset="-122"/>
                      </a:endParaRPr>
                    </a:p>
                  </a:txBody>
                  <a:tcPr/>
                </a:tc>
              </a:tr>
              <a:tr h="465455">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201731062234</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薛磊</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组长</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465455">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201731062230</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李林</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成员</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465455">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201731062231</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燕泓达</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成员</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465455">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201731062232</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陈东</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成员</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465455">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201731062229</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沈瑞琦</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成员</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465455">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201731062233</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刘平</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成员</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465455">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201731062117</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蒋庆</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1">
                          <a:latin typeface="微软雅黑" panose="020B0503020204020204" charset="-122"/>
                          <a:ea typeface="微软雅黑" panose="020B0503020204020204" charset="-122"/>
                          <a:cs typeface="宋体" panose="02010600030101010101" pitchFamily="2" charset="-122"/>
                        </a:rPr>
                        <a:t>成员</a:t>
                      </a:r>
                      <a:endParaRPr lang="en-US" altLang="en-US" sz="1600" b="1">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bl>
          </a:graphicData>
        </a:graphic>
      </p:graphicFrame>
      <p:sp>
        <p:nvSpPr>
          <p:cNvPr id="7" name="文本框 6"/>
          <p:cNvSpPr txBox="1"/>
          <p:nvPr/>
        </p:nvSpPr>
        <p:spPr>
          <a:xfrm>
            <a:off x="593725" y="508635"/>
            <a:ext cx="2796540" cy="583565"/>
          </a:xfrm>
          <a:prstGeom prst="rect">
            <a:avLst/>
          </a:prstGeom>
          <a:noFill/>
        </p:spPr>
        <p:txBody>
          <a:bodyPr wrap="square" rtlCol="0">
            <a:spAutoFit/>
          </a:bodyPr>
          <a:p>
            <a:r>
              <a:rPr lang="zh-CN" altLang="en-US" sz="3200"/>
              <a:t>项目组：</a:t>
            </a:r>
            <a:endParaRPr lang="zh-CN" altLang="en-US" sz="32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0"/>
              <a:t>修改日志：</a:t>
            </a:r>
            <a:endParaRPr lang="zh-CN" altLang="en-US" sz="3200" b="0"/>
          </a:p>
        </p:txBody>
      </p:sp>
      <p:graphicFrame>
        <p:nvGraphicFramePr>
          <p:cNvPr id="4" name="表格 3"/>
          <p:cNvGraphicFramePr/>
          <p:nvPr/>
        </p:nvGraphicFramePr>
        <p:xfrm>
          <a:off x="669925" y="1077595"/>
          <a:ext cx="8532495" cy="5217795"/>
        </p:xfrm>
        <a:graphic>
          <a:graphicData uri="http://schemas.openxmlformats.org/drawingml/2006/table">
            <a:tbl>
              <a:tblPr firstRow="1" bandRow="1">
                <a:tableStyleId>{5C22544A-7EE6-4342-B048-85BDC9FD1C3A}</a:tableStyleId>
              </a:tblPr>
              <a:tblGrid>
                <a:gridCol w="2844165"/>
                <a:gridCol w="2844165"/>
                <a:gridCol w="2844165"/>
              </a:tblGrid>
              <a:tr h="474345">
                <a:tc>
                  <a:txBody>
                    <a:bodyPr/>
                    <a:p>
                      <a:pPr indent="0" algn="ctr">
                        <a:buNone/>
                      </a:pPr>
                      <a:r>
                        <a:rPr lang="en-US" sz="2000" b="0">
                          <a:latin typeface="微软雅黑" panose="020B0503020204020204" charset="-122"/>
                          <a:ea typeface="微软雅黑" panose="020B0503020204020204" charset="-122"/>
                          <a:cs typeface="宋体" panose="02010600030101010101" pitchFamily="2" charset="-122"/>
                        </a:rPr>
                        <a:t>修改者</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2000" b="0">
                          <a:latin typeface="微软雅黑" panose="020B0503020204020204" charset="-122"/>
                          <a:ea typeface="微软雅黑" panose="020B0503020204020204" charset="-122"/>
                          <a:cs typeface="宋体" panose="02010600030101010101" pitchFamily="2" charset="-122"/>
                        </a:rPr>
                        <a:t>修改日期</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2000" b="0">
                          <a:latin typeface="微软雅黑" panose="020B0503020204020204" charset="-122"/>
                          <a:ea typeface="微软雅黑" panose="020B0503020204020204" charset="-122"/>
                          <a:cs typeface="宋体" panose="02010600030101010101" pitchFamily="2" charset="-122"/>
                        </a:rPr>
                        <a:t>备注说明</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474345">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薛磊</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4.21</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简单了解内容，分工</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474345">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刘平</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4.22</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非功能性需求和外部接口需求</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474345">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李林</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4.22</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功能需求和性能需求</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474345">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陈东</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4.22</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软件功能</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474345">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沈瑞琦</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4.22</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属性，背景与约束</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474345">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蒋庆</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4.22</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用户分析</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474345">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燕泓达</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4.22</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数据流图和数据字典</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474345">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薛磊</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4.22</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其他部分</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474345">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薛磊</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4.23</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编辑汇总，简单修改</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474345">
                <a:tc>
                  <a:txBody>
                    <a:bodyPr/>
                    <a:p>
                      <a:pPr indent="0" algn="ctr">
                        <a:buNone/>
                      </a:pPr>
                      <a:r>
                        <a:rPr lang="en-US" sz="2000" b="0">
                          <a:latin typeface="微软雅黑" panose="020B0503020204020204" charset="-122"/>
                          <a:ea typeface="微软雅黑" panose="020B0503020204020204" charset="-122"/>
                          <a:cs typeface="宋体" panose="02010600030101010101" pitchFamily="2" charset="-122"/>
                        </a:rPr>
                        <a:t> ……</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2000" b="0">
                          <a:latin typeface="微软雅黑" panose="020B0503020204020204" charset="-122"/>
                          <a:ea typeface="微软雅黑" panose="020B0503020204020204" charset="-122"/>
                          <a:cs typeface="宋体" panose="02010600030101010101" pitchFamily="2" charset="-122"/>
                        </a:rPr>
                        <a:t>…… </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altLang="en-US" sz="2000" b="0">
                          <a:latin typeface="微软雅黑" panose="020B0503020204020204" charset="-122"/>
                          <a:ea typeface="微软雅黑" panose="020B0503020204020204" charset="-122"/>
                          <a:cs typeface="宋体" panose="02010600030101010101" pitchFamily="2" charset="-122"/>
                        </a:rPr>
                        <a:t>……</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1"/>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en-US" altLang="zh-CN" sz="3200" b="0">
                <a:latin typeface="微软雅黑" panose="020B0503020204020204" charset="-122"/>
                <a:ea typeface="微软雅黑" panose="020B0503020204020204" charset="-122"/>
                <a:cs typeface="微软雅黑" panose="020B0503020204020204" charset="-122"/>
                <a:sym typeface="+mn-ea"/>
              </a:rPr>
              <a:t>1. </a:t>
            </a:r>
            <a:r>
              <a:rPr lang="zh-CN" altLang="en-US" sz="3200" b="0">
                <a:latin typeface="微软雅黑" panose="020B0503020204020204" charset="-122"/>
                <a:ea typeface="微软雅黑" panose="020B0503020204020204" charset="-122"/>
                <a:cs typeface="微软雅黑" panose="020B0503020204020204" charset="-122"/>
                <a:sym typeface="+mn-ea"/>
              </a:rPr>
              <a:t>引言</a:t>
            </a:r>
            <a:endParaRPr lang="zh-CN" altLang="en-US" sz="2800" b="0">
              <a:latin typeface="微软雅黑" panose="020B0503020204020204" charset="-122"/>
              <a:ea typeface="微软雅黑" panose="020B0503020204020204" charset="-122"/>
              <a:cs typeface="微软雅黑" panose="020B0503020204020204" charset="-122"/>
            </a:endParaRPr>
          </a:p>
          <a:p>
            <a:pPr>
              <a:lnSpc>
                <a:spcPct val="120000"/>
              </a:lnSpc>
            </a:pPr>
            <a:endParaRPr lang="zh-CN" altLang="en-US" sz="2800" dirty="0">
              <a:solidFill>
                <a:schemeClr val="tx1">
                  <a:lumMod val="85000"/>
                  <a:lumOff val="15000"/>
                </a:schemeClr>
              </a:solidFill>
              <a:latin typeface="Arial" panose="020B0604020202020204" pitchFamily="34" charset="0"/>
              <a:ea typeface="微软雅黑" panose="020B0503020204020204" charset="-122"/>
            </a:endParaRPr>
          </a:p>
        </p:txBody>
      </p:sp>
      <p:cxnSp>
        <p:nvCxnSpPr>
          <p:cNvPr id="13" name="直接连接符 12"/>
          <p:cNvCxnSpPr/>
          <p:nvPr>
            <p:custDataLst>
              <p:tags r:id="rId2"/>
            </p:custDataLst>
          </p:nvPr>
        </p:nvCxnSpPr>
        <p:spPr>
          <a:xfrm>
            <a:off x="1435779" y="1842568"/>
            <a:ext cx="5860868"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14" name="文本框 29"/>
          <p:cNvSpPr txBox="1"/>
          <p:nvPr>
            <p:custDataLst>
              <p:tags r:id="rId3"/>
            </p:custDataLst>
          </p:nvPr>
        </p:nvSpPr>
        <p:spPr>
          <a:xfrm>
            <a:off x="1435780" y="1398804"/>
            <a:ext cx="5860865" cy="457427"/>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b="1">
                <a:latin typeface="微软雅黑" panose="020B0503020204020204" charset="-122"/>
                <a:ea typeface="微软雅黑" panose="020B0503020204020204" charset="-122"/>
                <a:cs typeface="微软雅黑" panose="020B0503020204020204" charset="-122"/>
                <a:sym typeface="+mn-ea"/>
              </a:rPr>
              <a:t>1.1 </a:t>
            </a:r>
            <a:r>
              <a:rPr lang="zh-CN" altLang="en-US" b="1">
                <a:latin typeface="微软雅黑" panose="020B0503020204020204" charset="-122"/>
                <a:ea typeface="微软雅黑" panose="020B0503020204020204" charset="-122"/>
                <a:cs typeface="微软雅黑" panose="020B0503020204020204" charset="-122"/>
                <a:sym typeface="+mn-ea"/>
              </a:rPr>
              <a:t>目的</a:t>
            </a:r>
            <a:endParaRPr lang="zh-CN" altLang="en-US"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15" name="文本框 30"/>
          <p:cNvSpPr txBox="1"/>
          <p:nvPr>
            <p:custDataLst>
              <p:tags r:id="rId4"/>
            </p:custDataLst>
          </p:nvPr>
        </p:nvSpPr>
        <p:spPr>
          <a:xfrm>
            <a:off x="1435735" y="1895475"/>
            <a:ext cx="8164195" cy="1525905"/>
          </a:xfrm>
          <a:prstGeom prst="rect">
            <a:avLst/>
          </a:prstGeom>
          <a:noFill/>
        </p:spPr>
        <p:txBody>
          <a:bodyPr wrap="square" rtlCol="0">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zh-CN" altLang="en-US" sz="1600">
                <a:latin typeface="微软雅黑" panose="020B0503020204020204" charset="-122"/>
                <a:ea typeface="微软雅黑" panose="020B0503020204020204" charset="-122"/>
                <a:cs typeface="微软雅黑" panose="020B0503020204020204" charset="-122"/>
                <a:sym typeface="+mn-ea"/>
              </a:rPr>
              <a:t>明确软件的具体需求和软件功能</a:t>
            </a:r>
            <a:endParaRPr lang="zh-CN" altLang="en-US" sz="1600">
              <a:latin typeface="微软雅黑" panose="020B0503020204020204" charset="-122"/>
              <a:ea typeface="微软雅黑" panose="020B0503020204020204" charset="-122"/>
              <a:cs typeface="微软雅黑" panose="020B0503020204020204" charset="-122"/>
            </a:endParaRPr>
          </a:p>
          <a:p>
            <a:pPr>
              <a:lnSpc>
                <a:spcPct val="160000"/>
              </a:lnSpc>
            </a:pPr>
            <a:r>
              <a:rPr lang="zh-CN" altLang="en-US" sz="1600">
                <a:latin typeface="微软雅黑" panose="020B0503020204020204" charset="-122"/>
                <a:ea typeface="微软雅黑" panose="020B0503020204020204" charset="-122"/>
                <a:cs typeface="微软雅黑" panose="020B0503020204020204" charset="-122"/>
                <a:sym typeface="+mn-ea"/>
              </a:rPr>
              <a:t>定义软件总体要求，作为用户和软件开发人员之间相互了解的基础。</a:t>
            </a:r>
            <a:endParaRPr lang="zh-CN" altLang="en-US" sz="1600">
              <a:latin typeface="微软雅黑" panose="020B0503020204020204" charset="-122"/>
              <a:ea typeface="微软雅黑" panose="020B0503020204020204" charset="-122"/>
              <a:cs typeface="微软雅黑" panose="020B0503020204020204" charset="-122"/>
            </a:endParaRPr>
          </a:p>
          <a:p>
            <a:pPr>
              <a:lnSpc>
                <a:spcPct val="160000"/>
              </a:lnSpc>
            </a:pPr>
            <a:r>
              <a:rPr lang="zh-CN" altLang="en-US" sz="1600">
                <a:latin typeface="微软雅黑" panose="020B0503020204020204" charset="-122"/>
                <a:ea typeface="微软雅黑" panose="020B0503020204020204" charset="-122"/>
                <a:cs typeface="微软雅黑" panose="020B0503020204020204" charset="-122"/>
                <a:sym typeface="+mn-ea"/>
              </a:rPr>
              <a:t>提供性能要求、初步设计和对用户影响的信息，作为软件人员进行软件结构设计和编码的基础,作为软件总体测试的依据。</a:t>
            </a:r>
            <a:endParaRPr lang="zh-CN" altLang="en-US" sz="16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6" name="椭圆 15"/>
          <p:cNvSpPr/>
          <p:nvPr>
            <p:custDataLst>
              <p:tags r:id="rId5"/>
            </p:custDataLst>
          </p:nvPr>
        </p:nvSpPr>
        <p:spPr>
          <a:xfrm>
            <a:off x="966117" y="1538093"/>
            <a:ext cx="310775" cy="31077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cxnSp>
        <p:nvCxnSpPr>
          <p:cNvPr id="23" name="直接连接符 22"/>
          <p:cNvCxnSpPr/>
          <p:nvPr>
            <p:custDataLst>
              <p:tags r:id="rId6"/>
            </p:custDataLst>
          </p:nvPr>
        </p:nvCxnSpPr>
        <p:spPr>
          <a:xfrm>
            <a:off x="1435779" y="4012898"/>
            <a:ext cx="5860868"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7"/>
            </p:custDataLst>
          </p:nvPr>
        </p:nvSpPr>
        <p:spPr>
          <a:xfrm>
            <a:off x="1435780" y="3555798"/>
            <a:ext cx="5860865" cy="457427"/>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b="1">
                <a:latin typeface="微软雅黑" panose="020B0503020204020204" charset="-122"/>
                <a:ea typeface="微软雅黑" panose="020B0503020204020204" charset="-122"/>
                <a:cs typeface="微软雅黑" panose="020B0503020204020204" charset="-122"/>
                <a:sym typeface="+mn-ea"/>
              </a:rPr>
              <a:t>1.2 </a:t>
            </a:r>
            <a:r>
              <a:rPr lang="zh-CN" altLang="en-US" b="1">
                <a:latin typeface="微软雅黑" panose="020B0503020204020204" charset="-122"/>
                <a:ea typeface="微软雅黑" panose="020B0503020204020204" charset="-122"/>
                <a:cs typeface="微软雅黑" panose="020B0503020204020204" charset="-122"/>
                <a:sym typeface="+mn-ea"/>
              </a:rPr>
              <a:t>定义</a:t>
            </a:r>
            <a:endParaRPr lang="zh-CN" altLang="en-US"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25" name="文本框 30"/>
          <p:cNvSpPr txBox="1"/>
          <p:nvPr>
            <p:custDataLst>
              <p:tags r:id="rId8"/>
            </p:custDataLst>
          </p:nvPr>
        </p:nvSpPr>
        <p:spPr>
          <a:xfrm>
            <a:off x="1435735" y="4013200"/>
            <a:ext cx="5861050" cy="460375"/>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zh-CN" altLang="en-US" sz="1400">
                <a:latin typeface="微软雅黑" panose="020B0503020204020204" charset="-122"/>
                <a:ea typeface="微软雅黑" panose="020B0503020204020204" charset="-122"/>
                <a:cs typeface="微软雅黑" panose="020B0503020204020204" charset="-122"/>
                <a:sym typeface="+mn-ea"/>
              </a:rPr>
              <a:t>无</a:t>
            </a:r>
            <a:endParaRPr lang="zh-CN" altLang="en-US" sz="1400" dirty="0">
              <a:solidFill>
                <a:schemeClr val="tx1">
                  <a:lumMod val="85000"/>
                  <a:lumOff val="15000"/>
                </a:schemeClr>
              </a:solidFill>
              <a:latin typeface="Arial" panose="020B0604020202020204" pitchFamily="34" charset="0"/>
              <a:ea typeface="微软雅黑" panose="020B0503020204020204" charset="-122"/>
            </a:endParaRPr>
          </a:p>
        </p:txBody>
      </p:sp>
      <p:sp>
        <p:nvSpPr>
          <p:cNvPr id="26" name="椭圆 25"/>
          <p:cNvSpPr/>
          <p:nvPr>
            <p:custDataLst>
              <p:tags r:id="rId9"/>
            </p:custDataLst>
          </p:nvPr>
        </p:nvSpPr>
        <p:spPr>
          <a:xfrm>
            <a:off x="966117" y="3702707"/>
            <a:ext cx="310775" cy="31077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cxnSp>
        <p:nvCxnSpPr>
          <p:cNvPr id="28" name="直接连接符 27"/>
          <p:cNvCxnSpPr/>
          <p:nvPr>
            <p:custDataLst>
              <p:tags r:id="rId10"/>
            </p:custDataLst>
          </p:nvPr>
        </p:nvCxnSpPr>
        <p:spPr>
          <a:xfrm>
            <a:off x="1435779" y="4917037"/>
            <a:ext cx="5860868"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9" name="文本框 29"/>
          <p:cNvSpPr txBox="1"/>
          <p:nvPr>
            <p:custDataLst>
              <p:tags r:id="rId11"/>
            </p:custDataLst>
          </p:nvPr>
        </p:nvSpPr>
        <p:spPr>
          <a:xfrm>
            <a:off x="1435780" y="4473273"/>
            <a:ext cx="5860865" cy="457427"/>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b="1">
                <a:latin typeface="微软雅黑" panose="020B0503020204020204" charset="-122"/>
                <a:ea typeface="微软雅黑" panose="020B0503020204020204" charset="-122"/>
                <a:cs typeface="微软雅黑" panose="020B0503020204020204" charset="-122"/>
                <a:sym typeface="+mn-ea"/>
              </a:rPr>
              <a:t>1.3 </a:t>
            </a:r>
            <a:r>
              <a:rPr lang="zh-CN" altLang="en-US" b="1">
                <a:latin typeface="微软雅黑" panose="020B0503020204020204" charset="-122"/>
                <a:ea typeface="微软雅黑" panose="020B0503020204020204" charset="-122"/>
                <a:cs typeface="微软雅黑" panose="020B0503020204020204" charset="-122"/>
                <a:sym typeface="+mn-ea"/>
              </a:rPr>
              <a:t>参考资料</a:t>
            </a:r>
            <a:endParaRPr lang="zh-CN" altLang="en-US"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30" name="文本框 30"/>
          <p:cNvSpPr txBox="1"/>
          <p:nvPr>
            <p:custDataLst>
              <p:tags r:id="rId12"/>
            </p:custDataLst>
          </p:nvPr>
        </p:nvSpPr>
        <p:spPr>
          <a:xfrm>
            <a:off x="1435779" y="4969534"/>
            <a:ext cx="5860867" cy="595228"/>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zh-CN" altLang="en-US" sz="1400">
                <a:latin typeface="微软雅黑" panose="020B0503020204020204" charset="-122"/>
                <a:ea typeface="微软雅黑" panose="020B0503020204020204" charset="-122"/>
                <a:cs typeface="微软雅黑" panose="020B0503020204020204" charset="-122"/>
                <a:sym typeface="+mn-ea"/>
              </a:rPr>
              <a:t>无</a:t>
            </a:r>
            <a:endParaRPr lang="zh-CN" altLang="en-US" sz="1400" dirty="0">
              <a:solidFill>
                <a:schemeClr val="tx1">
                  <a:lumMod val="85000"/>
                  <a:lumOff val="15000"/>
                </a:schemeClr>
              </a:solidFill>
              <a:latin typeface="Arial" panose="020B0604020202020204" pitchFamily="34" charset="0"/>
              <a:ea typeface="微软雅黑" panose="020B0503020204020204" charset="-122"/>
            </a:endParaRPr>
          </a:p>
        </p:txBody>
      </p:sp>
      <p:sp>
        <p:nvSpPr>
          <p:cNvPr id="31" name="椭圆 30"/>
          <p:cNvSpPr/>
          <p:nvPr>
            <p:custDataLst>
              <p:tags r:id="rId13"/>
            </p:custDataLst>
          </p:nvPr>
        </p:nvSpPr>
        <p:spPr>
          <a:xfrm>
            <a:off x="966117" y="4612562"/>
            <a:ext cx="310775" cy="31077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spTree>
    <p:custDataLst>
      <p:tags r:id="rId1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0"/>
              <a:t>2. 软件总体概述</a:t>
            </a:r>
            <a:endParaRPr lang="zh-CN" altLang="en-US" sz="3200" b="0"/>
          </a:p>
        </p:txBody>
      </p:sp>
      <p:sp>
        <p:nvSpPr>
          <p:cNvPr id="3" name="内容占位符 2"/>
          <p:cNvSpPr>
            <a:spLocks noGrp="1"/>
          </p:cNvSpPr>
          <p:nvPr>
            <p:ph idx="1"/>
          </p:nvPr>
        </p:nvSpPr>
        <p:spPr/>
        <p:txBody>
          <a:bodyPr/>
          <a:p>
            <a:r>
              <a:rPr lang="en-US" altLang="zh-CN" sz="2400" b="1">
                <a:latin typeface="微软雅黑" panose="020B0503020204020204" charset="-122"/>
                <a:ea typeface="微软雅黑" panose="020B0503020204020204" charset="-122"/>
                <a:cs typeface="微软雅黑" panose="020B0503020204020204" charset="-122"/>
              </a:rPr>
              <a:t>2.1 </a:t>
            </a:r>
            <a:r>
              <a:rPr lang="zh-CN" altLang="en-US" sz="2400" b="1">
                <a:latin typeface="微软雅黑" panose="020B0503020204020204" charset="-122"/>
                <a:ea typeface="微软雅黑" panose="020B0503020204020204" charset="-122"/>
                <a:cs typeface="微软雅黑" panose="020B0503020204020204" charset="-122"/>
              </a:rPr>
              <a:t>软件标识</a:t>
            </a:r>
            <a:endParaRPr lang="zh-CN" altLang="en-US" sz="2000">
              <a:latin typeface="微软雅黑" panose="020B0503020204020204" charset="-122"/>
              <a:ea typeface="微软雅黑" panose="020B0503020204020204" charset="-122"/>
              <a:cs typeface="微软雅黑" panose="020B0503020204020204" charset="-122"/>
            </a:endParaRPr>
          </a:p>
          <a:p>
            <a:r>
              <a:rPr lang="zh-CN" altLang="en-US" sz="2000">
                <a:latin typeface="微软雅黑" panose="020B0503020204020204" charset="-122"/>
                <a:ea typeface="微软雅黑" panose="020B0503020204020204" charset="-122"/>
                <a:cs typeface="微软雅黑" panose="020B0503020204020204" charset="-122"/>
              </a:rPr>
              <a:t>软件名称：WokerBee（资源整合系统）</a:t>
            </a:r>
            <a:endParaRPr lang="zh-CN" altLang="en-US" sz="2000">
              <a:latin typeface="微软雅黑" panose="020B0503020204020204" charset="-122"/>
              <a:ea typeface="微软雅黑" panose="020B0503020204020204" charset="-122"/>
              <a:cs typeface="微软雅黑" panose="020B0503020204020204" charset="-122"/>
            </a:endParaRPr>
          </a:p>
          <a:p>
            <a:r>
              <a:rPr lang="zh-CN" altLang="en-US" sz="2000">
                <a:latin typeface="微软雅黑" panose="020B0503020204020204" charset="-122"/>
                <a:ea typeface="微软雅黑" panose="020B0503020204020204" charset="-122"/>
                <a:cs typeface="微软雅黑" panose="020B0503020204020204" charset="-122"/>
              </a:rPr>
              <a:t>软件缩称：WB</a:t>
            </a:r>
            <a:endParaRPr lang="zh-CN" altLang="en-US" sz="2000">
              <a:latin typeface="微软雅黑" panose="020B0503020204020204" charset="-122"/>
              <a:ea typeface="微软雅黑" panose="020B0503020204020204" charset="-122"/>
              <a:cs typeface="微软雅黑" panose="020B0503020204020204" charset="-122"/>
            </a:endParaRPr>
          </a:p>
          <a:p>
            <a:r>
              <a:rPr lang="zh-CN" altLang="en-US" sz="2000">
                <a:latin typeface="微软雅黑" panose="020B0503020204020204" charset="-122"/>
                <a:ea typeface="微软雅黑" panose="020B0503020204020204" charset="-122"/>
                <a:cs typeface="微软雅黑" panose="020B0503020204020204" charset="-122"/>
              </a:rPr>
              <a:t>版本号：1.0</a:t>
            </a:r>
            <a:endParaRPr lang="zh-CN" altLang="en-US" sz="2000">
              <a:latin typeface="微软雅黑" panose="020B0503020204020204" charset="-122"/>
              <a:ea typeface="微软雅黑" panose="020B0503020204020204" charset="-122"/>
              <a:cs typeface="微软雅黑" panose="020B0503020204020204" charset="-122"/>
            </a:endParaRPr>
          </a:p>
          <a:p>
            <a:r>
              <a:rPr lang="en-US" altLang="zh-CN" sz="2400" b="1">
                <a:latin typeface="微软雅黑" panose="020B0503020204020204" charset="-122"/>
                <a:ea typeface="微软雅黑" panose="020B0503020204020204" charset="-122"/>
                <a:cs typeface="微软雅黑" panose="020B0503020204020204" charset="-122"/>
              </a:rPr>
              <a:t>2.2 </a:t>
            </a:r>
            <a:r>
              <a:rPr lang="zh-CN" altLang="en-US" sz="2400" b="1">
                <a:latin typeface="微软雅黑" panose="020B0503020204020204" charset="-122"/>
                <a:ea typeface="微软雅黑" panose="020B0503020204020204" charset="-122"/>
                <a:cs typeface="微软雅黑" panose="020B0503020204020204" charset="-122"/>
              </a:rPr>
              <a:t>软件描述</a:t>
            </a:r>
            <a:endParaRPr lang="zh-CN" altLang="en-US" sz="2400" b="1">
              <a:latin typeface="微软雅黑" panose="020B0503020204020204" charset="-122"/>
              <a:ea typeface="微软雅黑" panose="020B0503020204020204" charset="-122"/>
              <a:cs typeface="微软雅黑" panose="020B0503020204020204" charset="-122"/>
            </a:endParaRPr>
          </a:p>
          <a:p>
            <a:r>
              <a:rPr lang="en-US" altLang="zh-CN" sz="2000">
                <a:latin typeface="微软雅黑" panose="020B0503020204020204" charset="-122"/>
                <a:ea typeface="微软雅黑" panose="020B0503020204020204" charset="-122"/>
                <a:cs typeface="微软雅黑" panose="020B0503020204020204" charset="-122"/>
              </a:rPr>
              <a:t>2.2.1 </a:t>
            </a:r>
            <a:r>
              <a:rPr lang="zh-CN" altLang="en-US" sz="2000">
                <a:latin typeface="微软雅黑" panose="020B0503020204020204" charset="-122"/>
                <a:ea typeface="微软雅黑" panose="020B0503020204020204" charset="-122"/>
                <a:cs typeface="微软雅黑" panose="020B0503020204020204" charset="-122"/>
              </a:rPr>
              <a:t>系统属性</a:t>
            </a:r>
            <a:endParaRPr lang="zh-CN" altLang="en-US" sz="2000">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本软件算是百度、迅雷等搜索引擎的精简升级版。本软件类似于百度、谷歌以及迅雷的查找资源功能，但是，在他们的基础上，本软件避免了网站上各类垃圾广告的弹出，以及自动生成的各种软件下载的问题，消除了用户寻找资源时的不必要麻烦；此外，由于百度等搜索器推荐的资源过于繁杂，一部分资源参考价值相对较低，本软件在其之上，取其精锐，去其糟粕，充分保障用户所寻找的资源能够得到最有效、最大化满足。</a:t>
            </a:r>
            <a:endParaRPr lang="zh-CN" altLang="en-US">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燕尾形箭头 26"/>
          <p:cNvSpPr/>
          <p:nvPr>
            <p:custDataLst>
              <p:tags r:id="rId1"/>
            </p:custDataLst>
          </p:nvPr>
        </p:nvSpPr>
        <p:spPr bwMode="auto">
          <a:xfrm rot="3952631" flipH="1">
            <a:off x="3447219" y="2065559"/>
            <a:ext cx="1674052" cy="660225"/>
          </a:xfrm>
          <a:prstGeom prst="notchedRightArrow">
            <a:avLst>
              <a:gd name="adj1" fmla="val 100000"/>
              <a:gd name="adj2" fmla="val 58021"/>
            </a:avLst>
          </a:prstGeom>
          <a:solidFill>
            <a:schemeClr val="accent2"/>
          </a:solidFill>
          <a:ln w="19050">
            <a:noFill/>
            <a:round/>
          </a:ln>
        </p:spPr>
        <p:txBody>
          <a:bodyPr wrap="square" lIns="91440" tIns="45720" rIns="91440" bIns="45720" anchor="ctr">
            <a:normAutofit/>
          </a:bodyPr>
          <a:lstStyle/>
          <a:p>
            <a:pPr algn="ctr"/>
            <a:endParaRPr dirty="0"/>
          </a:p>
        </p:txBody>
      </p:sp>
      <p:sp>
        <p:nvSpPr>
          <p:cNvPr id="28" name="燕尾形箭头 27"/>
          <p:cNvSpPr/>
          <p:nvPr>
            <p:custDataLst>
              <p:tags r:id="rId2"/>
            </p:custDataLst>
          </p:nvPr>
        </p:nvSpPr>
        <p:spPr bwMode="auto">
          <a:xfrm rot="17647369">
            <a:off x="2757468" y="2065561"/>
            <a:ext cx="1674052" cy="660225"/>
          </a:xfrm>
          <a:prstGeom prst="notchedRightArrow">
            <a:avLst>
              <a:gd name="adj1" fmla="val 100000"/>
              <a:gd name="adj2" fmla="val 58021"/>
            </a:avLst>
          </a:prstGeom>
          <a:solidFill>
            <a:schemeClr val="accent2"/>
          </a:solidFill>
          <a:ln w="19050">
            <a:noFill/>
            <a:round/>
          </a:ln>
        </p:spPr>
        <p:txBody>
          <a:bodyPr wrap="square" lIns="91440" tIns="45720" rIns="91440" bIns="45720" anchor="ctr">
            <a:normAutofit/>
          </a:bodyPr>
          <a:lstStyle/>
          <a:p>
            <a:pPr algn="ctr"/>
            <a:endParaRPr dirty="0"/>
          </a:p>
        </p:txBody>
      </p:sp>
      <p:sp>
        <p:nvSpPr>
          <p:cNvPr id="26" name="椭圆 25"/>
          <p:cNvSpPr/>
          <p:nvPr>
            <p:custDataLst>
              <p:tags r:id="rId3"/>
            </p:custDataLst>
          </p:nvPr>
        </p:nvSpPr>
        <p:spPr bwMode="auto">
          <a:xfrm>
            <a:off x="3149368" y="606881"/>
            <a:ext cx="1580003" cy="1580004"/>
          </a:xfrm>
          <a:prstGeom prst="ellipse">
            <a:avLst/>
          </a:prstGeom>
          <a:solidFill>
            <a:schemeClr val="bg1"/>
          </a:solidFill>
          <a:ln w="57150">
            <a:solidFill>
              <a:schemeClr val="accent2"/>
            </a:solidFill>
            <a:round/>
          </a:ln>
        </p:spPr>
        <p:txBody>
          <a:bodyPr wrap="square" lIns="91440" tIns="45720" rIns="91440" bIns="45720" anchor="ctr">
            <a:normAutofit/>
          </a:bodyPr>
          <a:lstStyle/>
          <a:p>
            <a:pPr algn="ctr"/>
            <a:endParaRPr dirty="0"/>
          </a:p>
        </p:txBody>
      </p:sp>
      <p:sp>
        <p:nvSpPr>
          <p:cNvPr id="24" name="任意多边形 23"/>
          <p:cNvSpPr/>
          <p:nvPr>
            <p:custDataLst>
              <p:tags r:id="rId4"/>
            </p:custDataLst>
          </p:nvPr>
        </p:nvSpPr>
        <p:spPr bwMode="auto">
          <a:xfrm>
            <a:off x="3541234" y="1008963"/>
            <a:ext cx="796273" cy="796273"/>
          </a:xfrm>
          <a:custGeom>
            <a:avLst/>
            <a:gdLst/>
            <a:ahLst/>
            <a:cxnLst>
              <a:cxn ang="0">
                <a:pos x="68" y="34"/>
              </a:cxn>
              <a:cxn ang="0">
                <a:pos x="34" y="68"/>
              </a:cxn>
              <a:cxn ang="0">
                <a:pos x="0" y="34"/>
              </a:cxn>
              <a:cxn ang="0">
                <a:pos x="34" y="0"/>
              </a:cxn>
              <a:cxn ang="0">
                <a:pos x="68" y="34"/>
              </a:cxn>
              <a:cxn ang="0">
                <a:pos x="66" y="34"/>
              </a:cxn>
              <a:cxn ang="0">
                <a:pos x="34" y="1"/>
              </a:cxn>
              <a:cxn ang="0">
                <a:pos x="1" y="34"/>
              </a:cxn>
              <a:cxn ang="0">
                <a:pos x="34" y="66"/>
              </a:cxn>
              <a:cxn ang="0">
                <a:pos x="66" y="34"/>
              </a:cxn>
              <a:cxn ang="0">
                <a:pos x="7" y="22"/>
              </a:cxn>
              <a:cxn ang="0">
                <a:pos x="21" y="60"/>
              </a:cxn>
              <a:cxn ang="0">
                <a:pos x="5" y="34"/>
              </a:cxn>
              <a:cxn ang="0">
                <a:pos x="7" y="22"/>
              </a:cxn>
              <a:cxn ang="0">
                <a:pos x="51" y="42"/>
              </a:cxn>
              <a:cxn ang="0">
                <a:pos x="48" y="51"/>
              </a:cxn>
              <a:cxn ang="0">
                <a:pos x="38" y="20"/>
              </a:cxn>
              <a:cxn ang="0">
                <a:pos x="41" y="20"/>
              </a:cxn>
              <a:cxn ang="0">
                <a:pos x="41" y="17"/>
              </a:cxn>
              <a:cxn ang="0">
                <a:pos x="33" y="18"/>
              </a:cxn>
              <a:cxn ang="0">
                <a:pos x="25" y="17"/>
              </a:cxn>
              <a:cxn ang="0">
                <a:pos x="25" y="20"/>
              </a:cxn>
              <a:cxn ang="0">
                <a:pos x="28" y="20"/>
              </a:cxn>
              <a:cxn ang="0">
                <a:pos x="33" y="32"/>
              </a:cxn>
              <a:cxn ang="0">
                <a:pos x="27" y="52"/>
              </a:cxn>
              <a:cxn ang="0">
                <a:pos x="16" y="20"/>
              </a:cxn>
              <a:cxn ang="0">
                <a:pos x="19" y="20"/>
              </a:cxn>
              <a:cxn ang="0">
                <a:pos x="19" y="17"/>
              </a:cxn>
              <a:cxn ang="0">
                <a:pos x="11" y="18"/>
              </a:cxn>
              <a:cxn ang="0">
                <a:pos x="9" y="18"/>
              </a:cxn>
              <a:cxn ang="0">
                <a:pos x="34" y="5"/>
              </a:cxn>
              <a:cxn ang="0">
                <a:pos x="53" y="12"/>
              </a:cxn>
              <a:cxn ang="0">
                <a:pos x="53" y="12"/>
              </a:cxn>
              <a:cxn ang="0">
                <a:pos x="48" y="17"/>
              </a:cxn>
              <a:cxn ang="0">
                <a:pos x="51" y="24"/>
              </a:cxn>
              <a:cxn ang="0">
                <a:pos x="53" y="32"/>
              </a:cxn>
              <a:cxn ang="0">
                <a:pos x="51" y="42"/>
              </a:cxn>
              <a:cxn ang="0">
                <a:pos x="43" y="61"/>
              </a:cxn>
              <a:cxn ang="0">
                <a:pos x="43" y="61"/>
              </a:cxn>
              <a:cxn ang="0">
                <a:pos x="34" y="63"/>
              </a:cxn>
              <a:cxn ang="0">
                <a:pos x="26" y="62"/>
              </a:cxn>
              <a:cxn ang="0">
                <a:pos x="34" y="36"/>
              </a:cxn>
              <a:cxn ang="0">
                <a:pos x="43" y="61"/>
              </a:cxn>
              <a:cxn ang="0">
                <a:pos x="63" y="34"/>
              </a:cxn>
              <a:cxn ang="0">
                <a:pos x="48" y="59"/>
              </a:cxn>
              <a:cxn ang="0">
                <a:pos x="57" y="33"/>
              </a:cxn>
              <a:cxn ang="0">
                <a:pos x="60" y="23"/>
              </a:cxn>
              <a:cxn ang="0">
                <a:pos x="59" y="20"/>
              </a:cxn>
              <a:cxn ang="0">
                <a:pos x="63" y="34"/>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66" y="34"/>
                </a:moveTo>
                <a:cubicBezTo>
                  <a:pt x="66" y="16"/>
                  <a:pt x="52" y="1"/>
                  <a:pt x="34" y="1"/>
                </a:cubicBezTo>
                <a:cubicBezTo>
                  <a:pt x="16" y="1"/>
                  <a:pt x="1" y="16"/>
                  <a:pt x="1" y="34"/>
                </a:cubicBezTo>
                <a:cubicBezTo>
                  <a:pt x="1" y="52"/>
                  <a:pt x="16" y="66"/>
                  <a:pt x="34" y="66"/>
                </a:cubicBezTo>
                <a:cubicBezTo>
                  <a:pt x="52" y="66"/>
                  <a:pt x="66" y="52"/>
                  <a:pt x="66" y="34"/>
                </a:cubicBezTo>
                <a:close/>
                <a:moveTo>
                  <a:pt x="7" y="22"/>
                </a:moveTo>
                <a:cubicBezTo>
                  <a:pt x="21" y="60"/>
                  <a:pt x="21" y="60"/>
                  <a:pt x="21" y="60"/>
                </a:cubicBezTo>
                <a:cubicBezTo>
                  <a:pt x="11" y="55"/>
                  <a:pt x="5" y="45"/>
                  <a:pt x="5" y="34"/>
                </a:cubicBezTo>
                <a:cubicBezTo>
                  <a:pt x="5" y="29"/>
                  <a:pt x="5" y="25"/>
                  <a:pt x="7" y="22"/>
                </a:cubicBezTo>
                <a:close/>
                <a:moveTo>
                  <a:pt x="51" y="42"/>
                </a:moveTo>
                <a:cubicBezTo>
                  <a:pt x="48" y="51"/>
                  <a:pt x="48" y="51"/>
                  <a:pt x="48" y="51"/>
                </a:cubicBezTo>
                <a:cubicBezTo>
                  <a:pt x="38" y="20"/>
                  <a:pt x="38" y="20"/>
                  <a:pt x="38" y="20"/>
                </a:cubicBezTo>
                <a:cubicBezTo>
                  <a:pt x="38" y="20"/>
                  <a:pt x="40" y="20"/>
                  <a:pt x="41" y="20"/>
                </a:cubicBezTo>
                <a:cubicBezTo>
                  <a:pt x="43" y="20"/>
                  <a:pt x="43" y="17"/>
                  <a:pt x="41" y="17"/>
                </a:cubicBezTo>
                <a:cubicBezTo>
                  <a:pt x="36" y="18"/>
                  <a:pt x="33" y="18"/>
                  <a:pt x="33" y="18"/>
                </a:cubicBezTo>
                <a:cubicBezTo>
                  <a:pt x="33" y="18"/>
                  <a:pt x="30" y="18"/>
                  <a:pt x="25" y="17"/>
                </a:cubicBezTo>
                <a:cubicBezTo>
                  <a:pt x="24" y="17"/>
                  <a:pt x="24" y="20"/>
                  <a:pt x="25" y="20"/>
                </a:cubicBezTo>
                <a:cubicBezTo>
                  <a:pt x="27" y="20"/>
                  <a:pt x="28" y="20"/>
                  <a:pt x="28" y="20"/>
                </a:cubicBezTo>
                <a:cubicBezTo>
                  <a:pt x="33" y="32"/>
                  <a:pt x="33" y="32"/>
                  <a:pt x="33" y="32"/>
                </a:cubicBezTo>
                <a:cubicBezTo>
                  <a:pt x="27" y="52"/>
                  <a:pt x="27" y="52"/>
                  <a:pt x="27" y="52"/>
                </a:cubicBezTo>
                <a:cubicBezTo>
                  <a:pt x="16" y="20"/>
                  <a:pt x="16" y="20"/>
                  <a:pt x="16" y="20"/>
                </a:cubicBezTo>
                <a:cubicBezTo>
                  <a:pt x="16" y="20"/>
                  <a:pt x="18" y="20"/>
                  <a:pt x="19" y="20"/>
                </a:cubicBezTo>
                <a:cubicBezTo>
                  <a:pt x="21" y="20"/>
                  <a:pt x="21" y="17"/>
                  <a:pt x="19" y="17"/>
                </a:cubicBezTo>
                <a:cubicBezTo>
                  <a:pt x="14" y="18"/>
                  <a:pt x="11" y="18"/>
                  <a:pt x="11" y="18"/>
                </a:cubicBezTo>
                <a:cubicBezTo>
                  <a:pt x="11" y="18"/>
                  <a:pt x="10" y="18"/>
                  <a:pt x="9" y="18"/>
                </a:cubicBezTo>
                <a:cubicBezTo>
                  <a:pt x="15" y="10"/>
                  <a:pt x="24" y="5"/>
                  <a:pt x="34" y="5"/>
                </a:cubicBezTo>
                <a:cubicBezTo>
                  <a:pt x="41" y="5"/>
                  <a:pt x="48" y="7"/>
                  <a:pt x="53" y="12"/>
                </a:cubicBezTo>
                <a:cubicBezTo>
                  <a:pt x="53" y="12"/>
                  <a:pt x="53" y="12"/>
                  <a:pt x="53" y="12"/>
                </a:cubicBezTo>
                <a:cubicBezTo>
                  <a:pt x="50" y="12"/>
                  <a:pt x="48" y="15"/>
                  <a:pt x="48" y="17"/>
                </a:cubicBezTo>
                <a:cubicBezTo>
                  <a:pt x="48" y="20"/>
                  <a:pt x="50" y="22"/>
                  <a:pt x="51" y="24"/>
                </a:cubicBezTo>
                <a:cubicBezTo>
                  <a:pt x="52" y="26"/>
                  <a:pt x="53" y="29"/>
                  <a:pt x="53" y="32"/>
                </a:cubicBezTo>
                <a:cubicBezTo>
                  <a:pt x="53" y="35"/>
                  <a:pt x="52" y="38"/>
                  <a:pt x="51" y="42"/>
                </a:cubicBezTo>
                <a:close/>
                <a:moveTo>
                  <a:pt x="43" y="61"/>
                </a:moveTo>
                <a:cubicBezTo>
                  <a:pt x="43" y="61"/>
                  <a:pt x="43" y="61"/>
                  <a:pt x="43" y="61"/>
                </a:cubicBezTo>
                <a:cubicBezTo>
                  <a:pt x="40" y="62"/>
                  <a:pt x="37" y="63"/>
                  <a:pt x="34" y="63"/>
                </a:cubicBezTo>
                <a:cubicBezTo>
                  <a:pt x="31" y="63"/>
                  <a:pt x="28" y="62"/>
                  <a:pt x="26" y="62"/>
                </a:cubicBezTo>
                <a:cubicBezTo>
                  <a:pt x="34" y="36"/>
                  <a:pt x="34" y="36"/>
                  <a:pt x="34" y="36"/>
                </a:cubicBezTo>
                <a:lnTo>
                  <a:pt x="43" y="61"/>
                </a:lnTo>
                <a:close/>
                <a:moveTo>
                  <a:pt x="63" y="34"/>
                </a:moveTo>
                <a:cubicBezTo>
                  <a:pt x="63" y="44"/>
                  <a:pt x="57" y="54"/>
                  <a:pt x="48" y="59"/>
                </a:cubicBezTo>
                <a:cubicBezTo>
                  <a:pt x="57" y="33"/>
                  <a:pt x="57" y="33"/>
                  <a:pt x="57" y="33"/>
                </a:cubicBezTo>
                <a:cubicBezTo>
                  <a:pt x="59" y="29"/>
                  <a:pt x="60" y="26"/>
                  <a:pt x="60" y="23"/>
                </a:cubicBezTo>
                <a:cubicBezTo>
                  <a:pt x="60" y="22"/>
                  <a:pt x="60" y="21"/>
                  <a:pt x="59" y="20"/>
                </a:cubicBezTo>
                <a:cubicBezTo>
                  <a:pt x="62" y="24"/>
                  <a:pt x="63" y="29"/>
                  <a:pt x="63" y="34"/>
                </a:cubicBezTo>
                <a:close/>
              </a:path>
            </a:pathLst>
          </a:custGeom>
          <a:solidFill>
            <a:schemeClr val="accent2"/>
          </a:solidFill>
          <a:ln w="9525">
            <a:noFill/>
            <a:round/>
          </a:ln>
        </p:spPr>
        <p:txBody>
          <a:bodyPr wrap="square" lIns="91440" tIns="45720" rIns="91440" bIns="45720" anchor="ctr">
            <a:normAutofit/>
          </a:bodyPr>
          <a:lstStyle/>
          <a:p>
            <a:pPr algn="ctr"/>
            <a:endParaRPr dirty="0"/>
          </a:p>
        </p:txBody>
      </p:sp>
      <p:sp>
        <p:nvSpPr>
          <p:cNvPr id="45" name="矩形 44"/>
          <p:cNvSpPr/>
          <p:nvPr>
            <p:custDataLst>
              <p:tags r:id="rId5"/>
            </p:custDataLst>
          </p:nvPr>
        </p:nvSpPr>
        <p:spPr bwMode="auto">
          <a:xfrm>
            <a:off x="2851150" y="3971290"/>
            <a:ext cx="2176780" cy="235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a:lnSpc>
                <a:spcPct val="120000"/>
              </a:lnSpc>
            </a:pPr>
            <a:r>
              <a:rPr lang="zh-CN" altLang="en-US" sz="1600">
                <a:latin typeface="微软雅黑" panose="020B0503020204020204" charset="-122"/>
                <a:ea typeface="微软雅黑" panose="020B0503020204020204" charset="-122"/>
                <a:sym typeface="+mn-ea"/>
              </a:rPr>
              <a:t>网上资源繁多，鱼龙混杂，参差不齐。为节约网络用户寻找资源的时间，以及避免各类垃圾弹窗、广告带来的不必要的下载、中毒等麻烦。</a:t>
            </a:r>
            <a:endParaRPr lang="en-US" altLang="zh-CN" sz="1600" spc="150" dirty="0">
              <a:latin typeface="Arial" panose="020B0604020202020204" pitchFamily="34" charset="0"/>
              <a:ea typeface="微软雅黑" panose="020B0503020204020204" charset="-122"/>
            </a:endParaRPr>
          </a:p>
        </p:txBody>
      </p:sp>
      <p:sp>
        <p:nvSpPr>
          <p:cNvPr id="46" name="文本框 45"/>
          <p:cNvSpPr txBox="1"/>
          <p:nvPr>
            <p:custDataLst>
              <p:tags r:id="rId6"/>
            </p:custDataLst>
          </p:nvPr>
        </p:nvSpPr>
        <p:spPr bwMode="auto">
          <a:xfrm>
            <a:off x="2850962" y="3541506"/>
            <a:ext cx="2176816" cy="4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30000"/>
              </a:lnSpc>
              <a:spcBef>
                <a:spcPct val="0"/>
              </a:spcBef>
              <a:buFontTx/>
              <a:buNone/>
            </a:pPr>
            <a:r>
              <a:rPr lang="zh-CN" altLang="en-US" b="1">
                <a:latin typeface="微软雅黑" panose="020B0503020204020204" charset="-122"/>
                <a:ea typeface="微软雅黑" panose="020B0503020204020204" charset="-122"/>
                <a:sym typeface="+mn-ea"/>
              </a:rPr>
              <a:t>开发目的：</a:t>
            </a:r>
            <a:endParaRPr lang="en-US" altLang="zh-CN" b="1" spc="300" dirty="0">
              <a:latin typeface="Arial" panose="020B0604020202020204" pitchFamily="34" charset="0"/>
              <a:ea typeface="微软雅黑" panose="020B0503020204020204" charset="-122"/>
            </a:endParaRPr>
          </a:p>
        </p:txBody>
      </p:sp>
      <p:sp>
        <p:nvSpPr>
          <p:cNvPr id="21" name="燕尾形箭头 20"/>
          <p:cNvSpPr/>
          <p:nvPr>
            <p:custDataLst>
              <p:tags r:id="rId7"/>
            </p:custDataLst>
          </p:nvPr>
        </p:nvSpPr>
        <p:spPr bwMode="auto">
          <a:xfrm rot="3952631" flipH="1">
            <a:off x="5706175" y="2065559"/>
            <a:ext cx="1674052" cy="660225"/>
          </a:xfrm>
          <a:prstGeom prst="notchedRightArrow">
            <a:avLst>
              <a:gd name="adj1" fmla="val 100000"/>
              <a:gd name="adj2" fmla="val 58021"/>
            </a:avLst>
          </a:prstGeom>
          <a:solidFill>
            <a:schemeClr val="accent1"/>
          </a:solidFill>
          <a:ln w="19050">
            <a:noFill/>
            <a:round/>
          </a:ln>
        </p:spPr>
        <p:txBody>
          <a:bodyPr wrap="square" lIns="91440" tIns="45720" rIns="91440" bIns="45720" anchor="ctr">
            <a:normAutofit/>
          </a:bodyPr>
          <a:lstStyle/>
          <a:p>
            <a:pPr algn="ctr"/>
            <a:endParaRPr dirty="0"/>
          </a:p>
        </p:txBody>
      </p:sp>
      <p:sp>
        <p:nvSpPr>
          <p:cNvPr id="22" name="燕尾形箭头 21"/>
          <p:cNvSpPr/>
          <p:nvPr>
            <p:custDataLst>
              <p:tags r:id="rId8"/>
            </p:custDataLst>
          </p:nvPr>
        </p:nvSpPr>
        <p:spPr bwMode="auto">
          <a:xfrm rot="17647369">
            <a:off x="5016424" y="2065561"/>
            <a:ext cx="1674052" cy="660225"/>
          </a:xfrm>
          <a:prstGeom prst="notchedRightArrow">
            <a:avLst>
              <a:gd name="adj1" fmla="val 100000"/>
              <a:gd name="adj2" fmla="val 58021"/>
            </a:avLst>
          </a:prstGeom>
          <a:solidFill>
            <a:schemeClr val="accent1"/>
          </a:solidFill>
          <a:ln w="19050">
            <a:noFill/>
            <a:round/>
          </a:ln>
        </p:spPr>
        <p:txBody>
          <a:bodyPr wrap="square" lIns="91440" tIns="45720" rIns="91440" bIns="45720" anchor="ctr">
            <a:normAutofit/>
          </a:bodyPr>
          <a:lstStyle/>
          <a:p>
            <a:pPr algn="ctr"/>
            <a:endParaRPr dirty="0"/>
          </a:p>
        </p:txBody>
      </p:sp>
      <p:sp>
        <p:nvSpPr>
          <p:cNvPr id="47" name="矩形 46"/>
          <p:cNvSpPr/>
          <p:nvPr>
            <p:custDataLst>
              <p:tags r:id="rId9"/>
            </p:custDataLst>
          </p:nvPr>
        </p:nvSpPr>
        <p:spPr bwMode="auto">
          <a:xfrm>
            <a:off x="5109845" y="3971290"/>
            <a:ext cx="2176780" cy="235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a:lnSpc>
                <a:spcPct val="120000"/>
              </a:lnSpc>
            </a:pPr>
            <a:r>
              <a:rPr lang="zh-CN" altLang="en-US" sz="1600">
                <a:latin typeface="微软雅黑" panose="020B0503020204020204" charset="-122"/>
                <a:ea typeface="微软雅黑" panose="020B0503020204020204" charset="-122"/>
                <a:sym typeface="+mn-ea"/>
              </a:rPr>
              <a:t>本软件将各种网站整合起来，专注于视频，音频，图片，文字这四个方面，不弹出小广告，不给用户提供不必要的下载，将各大网站的差异消除，形成统一接口。</a:t>
            </a:r>
            <a:endParaRPr lang="zh-CN" altLang="en-US" sz="1600" spc="150" dirty="0">
              <a:latin typeface="微软雅黑" panose="020B0503020204020204" charset="-122"/>
              <a:ea typeface="微软雅黑" panose="020B0503020204020204" charset="-122"/>
              <a:sym typeface="+mn-ea"/>
            </a:endParaRPr>
          </a:p>
        </p:txBody>
      </p:sp>
      <p:sp>
        <p:nvSpPr>
          <p:cNvPr id="48" name="文本框 47"/>
          <p:cNvSpPr txBox="1"/>
          <p:nvPr>
            <p:custDataLst>
              <p:tags r:id="rId10"/>
            </p:custDataLst>
          </p:nvPr>
        </p:nvSpPr>
        <p:spPr bwMode="auto">
          <a:xfrm>
            <a:off x="5109918" y="3541506"/>
            <a:ext cx="2176816" cy="4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30000"/>
              </a:lnSpc>
              <a:spcBef>
                <a:spcPct val="0"/>
              </a:spcBef>
              <a:buFontTx/>
              <a:buNone/>
            </a:pPr>
            <a:r>
              <a:rPr lang="zh-CN" altLang="en-US" b="1">
                <a:latin typeface="微软雅黑" panose="020B0503020204020204" charset="-122"/>
                <a:ea typeface="微软雅黑" panose="020B0503020204020204" charset="-122"/>
                <a:sym typeface="+mn-ea"/>
              </a:rPr>
              <a:t>应用目标：</a:t>
            </a:r>
            <a:endParaRPr lang="en-US" altLang="zh-CN" b="1" spc="300" dirty="0">
              <a:latin typeface="Arial" panose="020B0604020202020204" pitchFamily="34" charset="0"/>
              <a:ea typeface="微软雅黑" panose="020B0503020204020204" charset="-122"/>
            </a:endParaRPr>
          </a:p>
        </p:txBody>
      </p:sp>
      <p:sp>
        <p:nvSpPr>
          <p:cNvPr id="14" name="椭圆 13"/>
          <p:cNvSpPr/>
          <p:nvPr>
            <p:custDataLst>
              <p:tags r:id="rId11"/>
            </p:custDataLst>
          </p:nvPr>
        </p:nvSpPr>
        <p:spPr bwMode="auto">
          <a:xfrm>
            <a:off x="5415608" y="616717"/>
            <a:ext cx="1580003" cy="1580004"/>
          </a:xfrm>
          <a:prstGeom prst="ellipse">
            <a:avLst/>
          </a:prstGeom>
          <a:solidFill>
            <a:schemeClr val="bg1"/>
          </a:solidFill>
          <a:ln w="57150">
            <a:solidFill>
              <a:schemeClr val="accent1"/>
            </a:solidFill>
            <a:round/>
          </a:ln>
        </p:spPr>
        <p:txBody>
          <a:bodyPr wrap="square" lIns="91440" tIns="45720" rIns="91440" bIns="45720" anchor="ctr">
            <a:normAutofit/>
          </a:bodyPr>
          <a:lstStyle/>
          <a:p>
            <a:pPr algn="ctr"/>
            <a:endParaRPr dirty="0"/>
          </a:p>
        </p:txBody>
      </p:sp>
      <p:sp>
        <p:nvSpPr>
          <p:cNvPr id="62" name="任意多边形 61"/>
          <p:cNvSpPr/>
          <p:nvPr>
            <p:custDataLst>
              <p:tags r:id="rId12"/>
            </p:custDataLst>
          </p:nvPr>
        </p:nvSpPr>
        <p:spPr bwMode="auto">
          <a:xfrm>
            <a:off x="5808459" y="1017707"/>
            <a:ext cx="779879" cy="778786"/>
          </a:xfrm>
          <a:custGeom>
            <a:avLst/>
            <a:gdLst>
              <a:gd name="connsiteX0" fmla="*/ 139986 w 604110"/>
              <a:gd name="connsiteY0" fmla="*/ 40787 h 603264"/>
              <a:gd name="connsiteX1" fmla="*/ 297761 w 604110"/>
              <a:gd name="connsiteY1" fmla="*/ 231944 h 603264"/>
              <a:gd name="connsiteX2" fmla="*/ 302063 w 604110"/>
              <a:gd name="connsiteY2" fmla="*/ 231790 h 603264"/>
              <a:gd name="connsiteX3" fmla="*/ 371809 w 604110"/>
              <a:gd name="connsiteY3" fmla="*/ 301594 h 603264"/>
              <a:gd name="connsiteX4" fmla="*/ 302063 w 604110"/>
              <a:gd name="connsiteY4" fmla="*/ 371245 h 603264"/>
              <a:gd name="connsiteX5" fmla="*/ 232162 w 604110"/>
              <a:gd name="connsiteY5" fmla="*/ 301594 h 603264"/>
              <a:gd name="connsiteX6" fmla="*/ 234467 w 604110"/>
              <a:gd name="connsiteY6" fmla="*/ 283952 h 603264"/>
              <a:gd name="connsiteX7" fmla="*/ 76846 w 604110"/>
              <a:gd name="connsiteY7" fmla="*/ 92795 h 603264"/>
              <a:gd name="connsiteX8" fmla="*/ 423891 w 604110"/>
              <a:gd name="connsiteY8" fmla="*/ 25756 h 603264"/>
              <a:gd name="connsiteX9" fmla="*/ 604110 w 604110"/>
              <a:gd name="connsiteY9" fmla="*/ 301622 h 603264"/>
              <a:gd name="connsiteX10" fmla="*/ 302055 w 604110"/>
              <a:gd name="connsiteY10" fmla="*/ 603264 h 603264"/>
              <a:gd name="connsiteX11" fmla="*/ 0 w 604110"/>
              <a:gd name="connsiteY11" fmla="*/ 301622 h 603264"/>
              <a:gd name="connsiteX12" fmla="*/ 31957 w 604110"/>
              <a:gd name="connsiteY12" fmla="*/ 166911 h 603264"/>
              <a:gd name="connsiteX13" fmla="*/ 91262 w 604110"/>
              <a:gd name="connsiteY13" fmla="*/ 238409 h 603264"/>
              <a:gd name="connsiteX14" fmla="*/ 81890 w 604110"/>
              <a:gd name="connsiteY14" fmla="*/ 301622 h 603264"/>
              <a:gd name="connsiteX15" fmla="*/ 302055 w 604110"/>
              <a:gd name="connsiteY15" fmla="*/ 521333 h 603264"/>
              <a:gd name="connsiteX16" fmla="*/ 522067 w 604110"/>
              <a:gd name="connsiteY16" fmla="*/ 301622 h 603264"/>
              <a:gd name="connsiteX17" fmla="*/ 405147 w 604110"/>
              <a:gd name="connsiteY17" fmla="*/ 107534 h 603264"/>
              <a:gd name="connsiteX18" fmla="*/ 424967 w 604110"/>
              <a:gd name="connsiteY18" fmla="*/ 40946 h 603264"/>
              <a:gd name="connsiteX19" fmla="*/ 423891 w 604110"/>
              <a:gd name="connsiteY19" fmla="*/ 25756 h 603264"/>
              <a:gd name="connsiteX20" fmla="*/ 302055 w 604110"/>
              <a:gd name="connsiteY20" fmla="*/ 0 h 603264"/>
              <a:gd name="connsiteX21" fmla="*/ 343089 w 604110"/>
              <a:gd name="connsiteY21" fmla="*/ 40893 h 603264"/>
              <a:gd name="connsiteX22" fmla="*/ 302055 w 604110"/>
              <a:gd name="connsiteY22" fmla="*/ 81786 h 603264"/>
              <a:gd name="connsiteX23" fmla="*/ 261021 w 604110"/>
              <a:gd name="connsiteY23" fmla="*/ 40893 h 603264"/>
              <a:gd name="connsiteX24" fmla="*/ 302055 w 604110"/>
              <a:gd name="connsiteY24" fmla="*/ 0 h 60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4110" h="603264">
                <a:moveTo>
                  <a:pt x="139986" y="40787"/>
                </a:moveTo>
                <a:lnTo>
                  <a:pt x="297761" y="231944"/>
                </a:lnTo>
                <a:cubicBezTo>
                  <a:pt x="299144" y="231944"/>
                  <a:pt x="300526" y="231790"/>
                  <a:pt x="302063" y="231790"/>
                </a:cubicBezTo>
                <a:cubicBezTo>
                  <a:pt x="340623" y="231790"/>
                  <a:pt x="371809" y="263087"/>
                  <a:pt x="371809" y="301594"/>
                </a:cubicBezTo>
                <a:cubicBezTo>
                  <a:pt x="371809" y="340102"/>
                  <a:pt x="340623" y="371245"/>
                  <a:pt x="302063" y="371245"/>
                </a:cubicBezTo>
                <a:cubicBezTo>
                  <a:pt x="263502" y="371245"/>
                  <a:pt x="232162" y="340102"/>
                  <a:pt x="232162" y="301594"/>
                </a:cubicBezTo>
                <a:cubicBezTo>
                  <a:pt x="232162" y="295458"/>
                  <a:pt x="232930" y="289628"/>
                  <a:pt x="234467" y="283952"/>
                </a:cubicBezTo>
                <a:lnTo>
                  <a:pt x="76846" y="92795"/>
                </a:lnTo>
                <a:close/>
                <a:moveTo>
                  <a:pt x="423891" y="25756"/>
                </a:moveTo>
                <a:cubicBezTo>
                  <a:pt x="529902" y="72552"/>
                  <a:pt x="604110" y="178572"/>
                  <a:pt x="604110" y="301622"/>
                </a:cubicBezTo>
                <a:cubicBezTo>
                  <a:pt x="604110" y="467940"/>
                  <a:pt x="468600" y="603264"/>
                  <a:pt x="302055" y="603264"/>
                </a:cubicBezTo>
                <a:cubicBezTo>
                  <a:pt x="135510" y="603264"/>
                  <a:pt x="0" y="467940"/>
                  <a:pt x="0" y="301622"/>
                </a:cubicBezTo>
                <a:cubicBezTo>
                  <a:pt x="0" y="253139"/>
                  <a:pt x="11523" y="207417"/>
                  <a:pt x="31957" y="166911"/>
                </a:cubicBezTo>
                <a:lnTo>
                  <a:pt x="91262" y="238409"/>
                </a:lnTo>
                <a:cubicBezTo>
                  <a:pt x="85270" y="258355"/>
                  <a:pt x="81890" y="279682"/>
                  <a:pt x="81890" y="301622"/>
                </a:cubicBezTo>
                <a:cubicBezTo>
                  <a:pt x="81890" y="422831"/>
                  <a:pt x="180680" y="521333"/>
                  <a:pt x="302055" y="521333"/>
                </a:cubicBezTo>
                <a:cubicBezTo>
                  <a:pt x="423430" y="521333"/>
                  <a:pt x="522067" y="422831"/>
                  <a:pt x="522067" y="301622"/>
                </a:cubicBezTo>
                <a:cubicBezTo>
                  <a:pt x="522067" y="217543"/>
                  <a:pt x="474746" y="144511"/>
                  <a:pt x="405147" y="107534"/>
                </a:cubicBezTo>
                <a:cubicBezTo>
                  <a:pt x="417592" y="88355"/>
                  <a:pt x="424967" y="65494"/>
                  <a:pt x="424967" y="40946"/>
                </a:cubicBezTo>
                <a:cubicBezTo>
                  <a:pt x="424967" y="35729"/>
                  <a:pt x="424659" y="30666"/>
                  <a:pt x="423891" y="25756"/>
                </a:cubicBezTo>
                <a:close/>
                <a:moveTo>
                  <a:pt x="302055" y="0"/>
                </a:moveTo>
                <a:cubicBezTo>
                  <a:pt x="324717" y="0"/>
                  <a:pt x="343089" y="18308"/>
                  <a:pt x="343089" y="40893"/>
                </a:cubicBezTo>
                <a:cubicBezTo>
                  <a:pt x="343089" y="63478"/>
                  <a:pt x="324717" y="81786"/>
                  <a:pt x="302055" y="81786"/>
                </a:cubicBezTo>
                <a:cubicBezTo>
                  <a:pt x="279393" y="81786"/>
                  <a:pt x="261021" y="63478"/>
                  <a:pt x="261021" y="40893"/>
                </a:cubicBezTo>
                <a:cubicBezTo>
                  <a:pt x="261021" y="18308"/>
                  <a:pt x="279393" y="0"/>
                  <a:pt x="302055" y="0"/>
                </a:cubicBezTo>
                <a:close/>
              </a:path>
            </a:pathLst>
          </a:custGeom>
          <a:solidFill>
            <a:schemeClr val="accent1"/>
          </a:solidFill>
          <a:ln w="9525">
            <a:noFill/>
            <a:round/>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endParaRPr dirty="0"/>
          </a:p>
        </p:txBody>
      </p:sp>
      <p:sp>
        <p:nvSpPr>
          <p:cNvPr id="60" name="燕尾形箭头 59"/>
          <p:cNvSpPr/>
          <p:nvPr>
            <p:custDataLst>
              <p:tags r:id="rId13"/>
            </p:custDataLst>
          </p:nvPr>
        </p:nvSpPr>
        <p:spPr bwMode="auto">
          <a:xfrm rot="3952631" flipH="1">
            <a:off x="7965131" y="2065559"/>
            <a:ext cx="1674052" cy="660225"/>
          </a:xfrm>
          <a:prstGeom prst="notchedRightArrow">
            <a:avLst>
              <a:gd name="adj1" fmla="val 100000"/>
              <a:gd name="adj2" fmla="val 58021"/>
            </a:avLst>
          </a:prstGeom>
          <a:solidFill>
            <a:schemeClr val="accent2"/>
          </a:solidFill>
          <a:ln w="19050">
            <a:noFill/>
            <a:round/>
          </a:ln>
        </p:spPr>
        <p:txBody>
          <a:bodyPr wrap="square" lIns="91440" tIns="45720" rIns="91440" bIns="45720" anchor="ctr">
            <a:normAutofit/>
          </a:bodyPr>
          <a:lstStyle/>
          <a:p>
            <a:pPr algn="ctr"/>
            <a:endParaRPr dirty="0"/>
          </a:p>
        </p:txBody>
      </p:sp>
      <p:sp>
        <p:nvSpPr>
          <p:cNvPr id="61" name="燕尾形箭头 60"/>
          <p:cNvSpPr/>
          <p:nvPr>
            <p:custDataLst>
              <p:tags r:id="rId14"/>
            </p:custDataLst>
          </p:nvPr>
        </p:nvSpPr>
        <p:spPr bwMode="auto">
          <a:xfrm rot="17647369">
            <a:off x="7275380" y="2065561"/>
            <a:ext cx="1674052" cy="660225"/>
          </a:xfrm>
          <a:prstGeom prst="notchedRightArrow">
            <a:avLst>
              <a:gd name="adj1" fmla="val 100000"/>
              <a:gd name="adj2" fmla="val 58021"/>
            </a:avLst>
          </a:prstGeom>
          <a:solidFill>
            <a:schemeClr val="accent2"/>
          </a:solidFill>
          <a:ln w="19050">
            <a:noFill/>
            <a:round/>
          </a:ln>
        </p:spPr>
        <p:txBody>
          <a:bodyPr wrap="square" lIns="91440" tIns="45720" rIns="91440" bIns="45720" anchor="ctr">
            <a:normAutofit/>
          </a:bodyPr>
          <a:lstStyle/>
          <a:p>
            <a:pPr algn="ctr"/>
            <a:endParaRPr dirty="0"/>
          </a:p>
        </p:txBody>
      </p:sp>
      <p:sp>
        <p:nvSpPr>
          <p:cNvPr id="59" name="椭圆 58"/>
          <p:cNvSpPr/>
          <p:nvPr>
            <p:custDataLst>
              <p:tags r:id="rId15"/>
            </p:custDataLst>
          </p:nvPr>
        </p:nvSpPr>
        <p:spPr bwMode="auto">
          <a:xfrm>
            <a:off x="7667280" y="606881"/>
            <a:ext cx="1580003" cy="1580004"/>
          </a:xfrm>
          <a:prstGeom prst="ellipse">
            <a:avLst/>
          </a:prstGeom>
          <a:solidFill>
            <a:schemeClr val="bg1"/>
          </a:solidFill>
          <a:ln w="57150">
            <a:solidFill>
              <a:schemeClr val="accent2"/>
            </a:solidFill>
            <a:round/>
          </a:ln>
        </p:spPr>
        <p:txBody>
          <a:bodyPr wrap="square" lIns="91440" tIns="45720" rIns="91440" bIns="45720" anchor="ctr">
            <a:normAutofit/>
          </a:bodyPr>
          <a:lstStyle/>
          <a:p>
            <a:pPr algn="ctr"/>
            <a:endParaRPr dirty="0"/>
          </a:p>
        </p:txBody>
      </p:sp>
      <p:sp>
        <p:nvSpPr>
          <p:cNvPr id="57" name="任意多边形 56"/>
          <p:cNvSpPr/>
          <p:nvPr>
            <p:custDataLst>
              <p:tags r:id="rId16"/>
            </p:custDataLst>
          </p:nvPr>
        </p:nvSpPr>
        <p:spPr bwMode="auto">
          <a:xfrm>
            <a:off x="8067344" y="1113409"/>
            <a:ext cx="779879" cy="587381"/>
          </a:xfrm>
          <a:custGeom>
            <a:avLst/>
            <a:gdLst/>
            <a:ahLst/>
            <a:cxnLst>
              <a:cxn ang="0">
                <a:pos x="158" y="119"/>
              </a:cxn>
              <a:cxn ang="0">
                <a:pos x="0" y="119"/>
              </a:cxn>
              <a:cxn ang="0">
                <a:pos x="0" y="0"/>
              </a:cxn>
              <a:cxn ang="0">
                <a:pos x="8" y="0"/>
              </a:cxn>
              <a:cxn ang="0">
                <a:pos x="8" y="108"/>
              </a:cxn>
              <a:cxn ang="0">
                <a:pos x="158" y="108"/>
              </a:cxn>
              <a:cxn ang="0">
                <a:pos x="158" y="119"/>
              </a:cxn>
              <a:cxn ang="0">
                <a:pos x="147" y="98"/>
              </a:cxn>
              <a:cxn ang="0">
                <a:pos x="19" y="98"/>
              </a:cxn>
              <a:cxn ang="0">
                <a:pos x="19" y="54"/>
              </a:cxn>
              <a:cxn ang="0">
                <a:pos x="54" y="9"/>
              </a:cxn>
              <a:cxn ang="0">
                <a:pos x="97" y="54"/>
              </a:cxn>
              <a:cxn ang="0">
                <a:pos x="127" y="28"/>
              </a:cxn>
              <a:cxn ang="0">
                <a:pos x="147" y="98"/>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chemeClr val="accent2"/>
          </a:solidFill>
          <a:ln w="9525">
            <a:noFill/>
            <a:round/>
          </a:ln>
        </p:spPr>
        <p:txBody>
          <a:bodyPr wrap="square" lIns="91440" tIns="45720" rIns="91440" bIns="45720" anchor="ctr">
            <a:normAutofit/>
          </a:bodyPr>
          <a:lstStyle/>
          <a:p>
            <a:pPr algn="ctr"/>
            <a:endParaRPr dirty="0"/>
          </a:p>
        </p:txBody>
      </p:sp>
      <p:sp>
        <p:nvSpPr>
          <p:cNvPr id="54" name="矩形 53"/>
          <p:cNvSpPr/>
          <p:nvPr>
            <p:custDataLst>
              <p:tags r:id="rId17"/>
            </p:custDataLst>
          </p:nvPr>
        </p:nvSpPr>
        <p:spPr bwMode="auto">
          <a:xfrm>
            <a:off x="7369175" y="3971290"/>
            <a:ext cx="2456815" cy="235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l">
              <a:lnSpc>
                <a:spcPct val="120000"/>
              </a:lnSpc>
            </a:pPr>
            <a:r>
              <a:rPr lang="zh-CN" altLang="en-US" sz="1600">
                <a:latin typeface="微软雅黑" panose="020B0503020204020204" charset="-122"/>
                <a:ea typeface="微软雅黑" panose="020B0503020204020204" charset="-122"/>
                <a:sym typeface="+mn-ea"/>
              </a:rPr>
              <a:t>适用对象：各年龄段人群；</a:t>
            </a:r>
            <a:endParaRPr lang="zh-CN" altLang="en-US" sz="1600">
              <a:latin typeface="微软雅黑" panose="020B0503020204020204" charset="-122"/>
              <a:ea typeface="微软雅黑" panose="020B0503020204020204" charset="-122"/>
            </a:endParaRPr>
          </a:p>
          <a:p>
            <a:pPr algn="l">
              <a:lnSpc>
                <a:spcPct val="120000"/>
              </a:lnSpc>
            </a:pPr>
            <a:r>
              <a:rPr lang="zh-CN" altLang="en-US" sz="1600">
                <a:latin typeface="微软雅黑" panose="020B0503020204020204" charset="-122"/>
                <a:ea typeface="微软雅黑" panose="020B0503020204020204" charset="-122"/>
                <a:sym typeface="+mn-ea"/>
              </a:rPr>
              <a:t>适用范围：视频，音频，图片，文字信息等方面</a:t>
            </a:r>
            <a:endParaRPr lang="zh-CN" altLang="en-US" sz="1200">
              <a:latin typeface="微软雅黑" panose="020B0503020204020204" charset="-122"/>
              <a:ea typeface="微软雅黑" panose="020B0503020204020204" charset="-122"/>
            </a:endParaRPr>
          </a:p>
          <a:p>
            <a:pPr algn="ctr">
              <a:lnSpc>
                <a:spcPct val="120000"/>
              </a:lnSpc>
            </a:pPr>
            <a:endParaRPr lang="en-US" altLang="zh-CN" sz="1200" spc="150" dirty="0">
              <a:latin typeface="Arial" panose="020B0604020202020204" pitchFamily="34" charset="0"/>
              <a:ea typeface="微软雅黑" panose="020B0503020204020204" charset="-122"/>
            </a:endParaRPr>
          </a:p>
        </p:txBody>
      </p:sp>
      <p:sp>
        <p:nvSpPr>
          <p:cNvPr id="55" name="文本框 54"/>
          <p:cNvSpPr txBox="1"/>
          <p:nvPr>
            <p:custDataLst>
              <p:tags r:id="rId18"/>
            </p:custDataLst>
          </p:nvPr>
        </p:nvSpPr>
        <p:spPr bwMode="auto">
          <a:xfrm>
            <a:off x="7368874" y="3541506"/>
            <a:ext cx="2176816" cy="4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b" anchorCtr="0">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30000"/>
              </a:lnSpc>
              <a:spcBef>
                <a:spcPct val="0"/>
              </a:spcBef>
              <a:buFontTx/>
              <a:buNone/>
            </a:pPr>
            <a:r>
              <a:rPr lang="zh-CN" altLang="en-US" b="1">
                <a:latin typeface="微软雅黑" panose="020B0503020204020204" charset="-122"/>
                <a:ea typeface="微软雅黑" panose="020B0503020204020204" charset="-122"/>
                <a:sym typeface="+mn-ea"/>
              </a:rPr>
              <a:t>使用范围：</a:t>
            </a:r>
            <a:endParaRPr lang="en-US" altLang="zh-CN" b="1" spc="300" dirty="0">
              <a:latin typeface="Arial" panose="020B0604020202020204" pitchFamily="34" charset="0"/>
              <a:ea typeface="微软雅黑" panose="020B0503020204020204" charset="-122"/>
            </a:endParaRPr>
          </a:p>
        </p:txBody>
      </p:sp>
      <p:cxnSp>
        <p:nvCxnSpPr>
          <p:cNvPr id="64" name="直接连接符 63"/>
          <p:cNvCxnSpPr/>
          <p:nvPr>
            <p:custDataLst>
              <p:tags r:id="rId19"/>
            </p:custDataLst>
          </p:nvPr>
        </p:nvCxnSpPr>
        <p:spPr>
          <a:xfrm>
            <a:off x="5067400" y="108585"/>
            <a:ext cx="0" cy="5166995"/>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custDataLst>
              <p:tags r:id="rId20"/>
            </p:custDataLst>
          </p:nvPr>
        </p:nvCxnSpPr>
        <p:spPr>
          <a:xfrm>
            <a:off x="7323595" y="108585"/>
            <a:ext cx="0" cy="5166995"/>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nvSpPr>
        <p:spPr>
          <a:xfrm>
            <a:off x="507322" y="424819"/>
            <a:ext cx="10852237" cy="441964"/>
          </a:xfrm>
          <a:prstGeom prst="rect">
            <a:avLst/>
          </a:prstGeom>
        </p:spPr>
        <p:txBody>
          <a:bodyPr vert="horz" lIns="90000" tIns="46800" rIns="90000" bIns="46800" rtlCol="0" anchor="t"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r>
              <a:rPr lang="en-US" altLang="zh-CN" sz="2000" b="0">
                <a:latin typeface="微软雅黑" panose="020B0503020204020204" charset="-122"/>
                <a:ea typeface="微软雅黑" panose="020B0503020204020204" charset="-122"/>
                <a:cs typeface="微软雅黑" panose="020B0503020204020204" charset="-122"/>
              </a:rPr>
              <a:t>2.2.2 </a:t>
            </a:r>
            <a:r>
              <a:rPr lang="zh-CN" altLang="en-US" sz="2000" b="0">
                <a:latin typeface="微软雅黑" panose="020B0503020204020204" charset="-122"/>
                <a:ea typeface="微软雅黑" panose="020B0503020204020204" charset="-122"/>
                <a:cs typeface="微软雅黑" panose="020B0503020204020204" charset="-122"/>
              </a:rPr>
              <a:t>开发背景</a:t>
            </a:r>
            <a:endParaRPr lang="zh-CN" altLang="en-US" sz="2000" b="0">
              <a:latin typeface="微软雅黑" panose="020B0503020204020204" charset="-122"/>
              <a:ea typeface="微软雅黑" panose="020B0503020204020204" charset="-122"/>
              <a:cs typeface="微软雅黑" panose="020B0503020204020204" charset="-122"/>
            </a:endParaRPr>
          </a:p>
        </p:txBody>
      </p:sp>
    </p:spTree>
    <p:custDataLst>
      <p:tags r:id="rId2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000" b="0">
                <a:latin typeface="微软雅黑" panose="020B0503020204020204" charset="-122"/>
                <a:ea typeface="微软雅黑" panose="020B0503020204020204" charset="-122"/>
                <a:cs typeface="微软雅黑" panose="020B0503020204020204" charset="-122"/>
              </a:rPr>
              <a:t>2.2.3 </a:t>
            </a:r>
            <a:r>
              <a:rPr lang="zh-CN" altLang="en-US" sz="2000" b="0">
                <a:latin typeface="微软雅黑" panose="020B0503020204020204" charset="-122"/>
                <a:ea typeface="微软雅黑" panose="020B0503020204020204" charset="-122"/>
                <a:cs typeface="微软雅黑" panose="020B0503020204020204" charset="-122"/>
              </a:rPr>
              <a:t>软件功能</a:t>
            </a:r>
            <a:endParaRPr lang="zh-CN" altLang="en-US" sz="2000" b="0">
              <a:latin typeface="微软雅黑" panose="020B0503020204020204" charset="-122"/>
              <a:ea typeface="微软雅黑" panose="020B0503020204020204" charset="-122"/>
              <a:cs typeface="微软雅黑" panose="020B0503020204020204" charset="-122"/>
            </a:endParaRPr>
          </a:p>
        </p:txBody>
      </p:sp>
      <p:graphicFrame>
        <p:nvGraphicFramePr>
          <p:cNvPr id="4" name="表格 3"/>
          <p:cNvGraphicFramePr/>
          <p:nvPr/>
        </p:nvGraphicFramePr>
        <p:xfrm>
          <a:off x="670560" y="885190"/>
          <a:ext cx="10850880" cy="5476875"/>
        </p:xfrm>
        <a:graphic>
          <a:graphicData uri="http://schemas.openxmlformats.org/drawingml/2006/table">
            <a:tbl>
              <a:tblPr firstRow="1" bandRow="1">
                <a:tableStyleId>{5C22544A-7EE6-4342-B048-85BDC9FD1C3A}</a:tableStyleId>
              </a:tblPr>
              <a:tblGrid>
                <a:gridCol w="2146300"/>
                <a:gridCol w="2147570"/>
                <a:gridCol w="2145030"/>
                <a:gridCol w="2146300"/>
                <a:gridCol w="2265680"/>
              </a:tblGrid>
              <a:tr h="561975">
                <a:tc>
                  <a:txBody>
                    <a:bodyPr/>
                    <a:p>
                      <a:pPr indent="0" algn="ctr">
                        <a:buNone/>
                      </a:pPr>
                      <a:r>
                        <a:rPr lang="en-US" sz="2000" b="0">
                          <a:latin typeface="微软雅黑" panose="020B0503020204020204" charset="-122"/>
                          <a:ea typeface="微软雅黑" panose="020B0503020204020204" charset="-122"/>
                          <a:cs typeface="宋体" panose="02010600030101010101" pitchFamily="2" charset="-122"/>
                        </a:rPr>
                        <a:t>序号</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2000" b="0">
                          <a:latin typeface="微软雅黑" panose="020B0503020204020204" charset="-122"/>
                          <a:ea typeface="微软雅黑" panose="020B0503020204020204" charset="-122"/>
                          <a:cs typeface="宋体" panose="02010600030101010101" pitchFamily="2" charset="-122"/>
                        </a:rPr>
                        <a:t>功能说明</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2000" b="0">
                          <a:latin typeface="微软雅黑" panose="020B0503020204020204" charset="-122"/>
                          <a:ea typeface="微软雅黑" panose="020B0503020204020204" charset="-122"/>
                          <a:cs typeface="宋体" panose="02010600030101010101" pitchFamily="2" charset="-122"/>
                        </a:rPr>
                        <a:t>功能需求标识</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2000" b="0">
                          <a:latin typeface="微软雅黑" panose="020B0503020204020204" charset="-122"/>
                          <a:ea typeface="微软雅黑" panose="020B0503020204020204" charset="-122"/>
                          <a:cs typeface="宋体" panose="02010600030101010101" pitchFamily="2" charset="-122"/>
                        </a:rPr>
                        <a:t>优先级</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2000" b="0">
                          <a:latin typeface="微软雅黑" panose="020B0503020204020204" charset="-122"/>
                          <a:ea typeface="微软雅黑" panose="020B0503020204020204" charset="-122"/>
                          <a:cs typeface="宋体" panose="02010600030101010101" pitchFamily="2" charset="-122"/>
                        </a:rPr>
                        <a:t>简要描述</a:t>
                      </a:r>
                      <a:endParaRPr lang="en-US" altLang="en-US" sz="20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731520">
                <a:tc>
                  <a:txBody>
                    <a:bodyPr/>
                    <a:p>
                      <a:pPr indent="0" algn="ctr">
                        <a:buNone/>
                      </a:pPr>
                      <a:endParaRPr lang="en-US" sz="1600" b="0">
                        <a:latin typeface="微软雅黑" panose="020B0503020204020204" charset="-122"/>
                        <a:ea typeface="微软雅黑" panose="020B0503020204020204" charset="-122"/>
                        <a:cs typeface="宋体" panose="02010600030101010101" pitchFamily="2" charset="-122"/>
                      </a:endParaRPr>
                    </a:p>
                    <a:p>
                      <a:pPr indent="0" algn="ctr">
                        <a:buNone/>
                      </a:pPr>
                      <a:r>
                        <a:rPr lang="en-US" sz="1600" b="0">
                          <a:latin typeface="微软雅黑" panose="020B0503020204020204" charset="-122"/>
                          <a:ea typeface="微软雅黑" panose="020B0503020204020204" charset="-122"/>
                          <a:cs typeface="宋体" panose="02010600030101010101" pitchFamily="2" charset="-122"/>
                        </a:rPr>
                        <a:t>1</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endParaRPr lang="en-US" sz="1600" b="0">
                        <a:latin typeface="微软雅黑" panose="020B0503020204020204" charset="-122"/>
                        <a:ea typeface="微软雅黑" panose="020B0503020204020204" charset="-122"/>
                        <a:cs typeface="宋体" panose="02010600030101010101" pitchFamily="2" charset="-122"/>
                      </a:endParaRPr>
                    </a:p>
                    <a:p>
                      <a:pPr indent="0" algn="ctr">
                        <a:buNone/>
                      </a:pPr>
                      <a:r>
                        <a:rPr lang="en-US" sz="1600" b="0">
                          <a:latin typeface="微软雅黑" panose="020B0503020204020204" charset="-122"/>
                          <a:ea typeface="微软雅黑" panose="020B0503020204020204" charset="-122"/>
                          <a:cs typeface="宋体" panose="02010600030101010101" pitchFamily="2" charset="-122"/>
                        </a:rPr>
                        <a:t>解析用户请求</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endParaRPr lang="en-US" sz="1600" b="0">
                        <a:latin typeface="微软雅黑" panose="020B0503020204020204" charset="-122"/>
                        <a:ea typeface="微软雅黑" panose="020B0503020204020204" charset="-122"/>
                        <a:cs typeface="微软雅黑" panose="020B0503020204020204" charset="-122"/>
                      </a:endParaRPr>
                    </a:p>
                    <a:p>
                      <a:pPr indent="0" algn="ctr">
                        <a:buNone/>
                      </a:pPr>
                      <a:r>
                        <a:rPr lang="en-US" sz="1600" b="0">
                          <a:latin typeface="微软雅黑" panose="020B0503020204020204" charset="-122"/>
                          <a:ea typeface="微软雅黑" panose="020B0503020204020204" charset="-122"/>
                          <a:cs typeface="微软雅黑" panose="020B0503020204020204" charset="-122"/>
                        </a:rPr>
                        <a:t>软件必须实现的功能 </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tc>
                <a:tc>
                  <a:txBody>
                    <a:bodyPr/>
                    <a:p>
                      <a:pPr indent="0" algn="ctr">
                        <a:buNone/>
                      </a:pPr>
                      <a:endParaRPr lang="en-US" sz="1600" b="0">
                        <a:latin typeface="微软雅黑" panose="020B0503020204020204" charset="-122"/>
                        <a:ea typeface="微软雅黑" panose="020B0503020204020204" charset="-122"/>
                        <a:cs typeface="宋体" panose="02010600030101010101" pitchFamily="2" charset="-122"/>
                      </a:endParaRPr>
                    </a:p>
                    <a:p>
                      <a:pPr indent="0" algn="ctr">
                        <a:buNone/>
                      </a:pPr>
                      <a:r>
                        <a:rPr lang="en-US" sz="1600" b="0">
                          <a:latin typeface="微软雅黑" panose="020B0503020204020204" charset="-122"/>
                          <a:ea typeface="微软雅黑" panose="020B0503020204020204" charset="-122"/>
                          <a:cs typeface="宋体" panose="02010600030101010101" pitchFamily="2" charset="-122"/>
                        </a:rPr>
                        <a:t>高</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针对用户输入的信息拼接成为正确的链接并请求</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1153795">
                <a:tc>
                  <a:txBody>
                    <a:bodyPr/>
                    <a:p>
                      <a:pPr indent="0" algn="ctr">
                        <a:buNone/>
                      </a:pPr>
                      <a:endParaRPr lang="en-US" sz="1600" b="0">
                        <a:latin typeface="微软雅黑" panose="020B0503020204020204" charset="-122"/>
                        <a:ea typeface="微软雅黑" panose="020B0503020204020204" charset="-122"/>
                        <a:cs typeface="宋体" panose="02010600030101010101" pitchFamily="2" charset="-122"/>
                      </a:endParaRPr>
                    </a:p>
                    <a:p>
                      <a:pPr indent="0" algn="ctr">
                        <a:buNone/>
                      </a:pPr>
                      <a:endParaRPr lang="en-US" sz="1600" b="0">
                        <a:latin typeface="微软雅黑" panose="020B0503020204020204" charset="-122"/>
                        <a:ea typeface="微软雅黑" panose="020B0503020204020204" charset="-122"/>
                        <a:cs typeface="宋体" panose="02010600030101010101" pitchFamily="2" charset="-122"/>
                      </a:endParaRPr>
                    </a:p>
                    <a:p>
                      <a:pPr indent="0" algn="ctr">
                        <a:buNone/>
                      </a:pPr>
                      <a:r>
                        <a:rPr lang="en-US" sz="1600" b="0">
                          <a:latin typeface="微软雅黑" panose="020B0503020204020204" charset="-122"/>
                          <a:ea typeface="微软雅黑" panose="020B0503020204020204" charset="-122"/>
                          <a:cs typeface="宋体" panose="02010600030101010101" pitchFamily="2" charset="-122"/>
                        </a:rPr>
                        <a:t>2</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endParaRPr lang="en-US" sz="1600" b="0">
                        <a:latin typeface="微软雅黑" panose="020B0503020204020204" charset="-122"/>
                        <a:ea typeface="微软雅黑" panose="020B0503020204020204" charset="-122"/>
                        <a:cs typeface="宋体" panose="02010600030101010101" pitchFamily="2" charset="-122"/>
                      </a:endParaRPr>
                    </a:p>
                    <a:p>
                      <a:pPr indent="0" algn="ctr">
                        <a:buNone/>
                      </a:pPr>
                      <a:endParaRPr lang="en-US" sz="1600" b="0">
                        <a:latin typeface="微软雅黑" panose="020B0503020204020204" charset="-122"/>
                        <a:ea typeface="微软雅黑" panose="020B0503020204020204" charset="-122"/>
                        <a:cs typeface="宋体" panose="02010600030101010101" pitchFamily="2" charset="-122"/>
                      </a:endParaRPr>
                    </a:p>
                    <a:p>
                      <a:pPr indent="0" algn="ctr">
                        <a:buNone/>
                      </a:pPr>
                      <a:r>
                        <a:rPr lang="en-US" sz="1600" b="0">
                          <a:latin typeface="微软雅黑" panose="020B0503020204020204" charset="-122"/>
                          <a:ea typeface="微软雅黑" panose="020B0503020204020204" charset="-122"/>
                          <a:cs typeface="宋体" panose="02010600030101010101" pitchFamily="2" charset="-122"/>
                        </a:rPr>
                        <a:t>解析请求网页</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endParaRPr lang="en-US" sz="1600" b="0">
                        <a:latin typeface="微软雅黑" panose="020B0503020204020204" charset="-122"/>
                        <a:ea typeface="微软雅黑" panose="020B0503020204020204" charset="-122"/>
                        <a:cs typeface="微软雅黑" panose="020B0503020204020204" charset="-122"/>
                      </a:endParaRPr>
                    </a:p>
                    <a:p>
                      <a:pPr indent="0" algn="ctr">
                        <a:buNone/>
                      </a:pPr>
                      <a:endParaRPr lang="en-US" sz="1600" b="0">
                        <a:latin typeface="微软雅黑" panose="020B0503020204020204" charset="-122"/>
                        <a:ea typeface="微软雅黑" panose="020B0503020204020204" charset="-122"/>
                        <a:cs typeface="微软雅黑" panose="020B0503020204020204" charset="-122"/>
                      </a:endParaRPr>
                    </a:p>
                    <a:p>
                      <a:pPr indent="0" algn="ctr">
                        <a:buNone/>
                      </a:pPr>
                      <a:r>
                        <a:rPr lang="en-US" sz="1600" b="0">
                          <a:latin typeface="微软雅黑" panose="020B0503020204020204" charset="-122"/>
                          <a:ea typeface="微软雅黑" panose="020B0503020204020204" charset="-122"/>
                          <a:cs typeface="微软雅黑" panose="020B0503020204020204" charset="-122"/>
                        </a:rPr>
                        <a:t>软件必须实现的功能 </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tc>
                <a:tc>
                  <a:txBody>
                    <a:bodyPr/>
                    <a:p>
                      <a:pPr indent="0" algn="ctr">
                        <a:buNone/>
                      </a:pPr>
                      <a:endParaRPr lang="en-US" sz="1600" b="0">
                        <a:latin typeface="微软雅黑" panose="020B0503020204020204" charset="-122"/>
                        <a:ea typeface="微软雅黑" panose="020B0503020204020204" charset="-122"/>
                        <a:cs typeface="宋体" panose="02010600030101010101" pitchFamily="2" charset="-122"/>
                      </a:endParaRPr>
                    </a:p>
                    <a:p>
                      <a:pPr indent="0" algn="ctr">
                        <a:buNone/>
                      </a:pPr>
                      <a:endParaRPr lang="en-US" sz="1600" b="0">
                        <a:latin typeface="微软雅黑" panose="020B0503020204020204" charset="-122"/>
                        <a:ea typeface="微软雅黑" panose="020B0503020204020204" charset="-122"/>
                        <a:cs typeface="宋体" panose="02010600030101010101" pitchFamily="2" charset="-122"/>
                      </a:endParaRPr>
                    </a:p>
                    <a:p>
                      <a:pPr indent="0" algn="ctr">
                        <a:buNone/>
                      </a:pPr>
                      <a:r>
                        <a:rPr lang="en-US" sz="1600" b="0">
                          <a:latin typeface="微软雅黑" panose="020B0503020204020204" charset="-122"/>
                          <a:ea typeface="微软雅黑" panose="020B0503020204020204" charset="-122"/>
                          <a:cs typeface="宋体" panose="02010600030101010101" pitchFamily="2" charset="-122"/>
                        </a:rPr>
                        <a:t>高</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微软雅黑" panose="020B0503020204020204" charset="-122"/>
                        </a:rPr>
                        <a:t>针对序号1给出的链接请求得到的信息，解析出需要的信息，如:封面信息，下载链接，简介</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tc>
              </a:tr>
              <a:tr h="731520">
                <a:tc>
                  <a:txBody>
                    <a:bodyPr/>
                    <a:p>
                      <a:pPr indent="0" algn="ctr">
                        <a:buNone/>
                      </a:pPr>
                      <a:endParaRPr lang="en-US" sz="1600" b="0">
                        <a:latin typeface="微软雅黑" panose="020B0503020204020204" charset="-122"/>
                        <a:ea typeface="微软雅黑" panose="020B0503020204020204" charset="-122"/>
                        <a:cs typeface="宋体" panose="02010600030101010101" pitchFamily="2" charset="-122"/>
                      </a:endParaRPr>
                    </a:p>
                    <a:p>
                      <a:pPr indent="0" algn="ctr">
                        <a:buNone/>
                      </a:pPr>
                      <a:r>
                        <a:rPr lang="en-US" sz="1600" b="0">
                          <a:latin typeface="微软雅黑" panose="020B0503020204020204" charset="-122"/>
                          <a:ea typeface="微软雅黑" panose="020B0503020204020204" charset="-122"/>
                          <a:cs typeface="宋体" panose="02010600030101010101" pitchFamily="2" charset="-122"/>
                        </a:rPr>
                        <a:t>3</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endParaRPr lang="en-US" sz="1600" b="0">
                        <a:latin typeface="微软雅黑" panose="020B0503020204020204" charset="-122"/>
                        <a:ea typeface="微软雅黑" panose="020B0503020204020204" charset="-122"/>
                        <a:cs typeface="微软雅黑" panose="020B0503020204020204" charset="-122"/>
                      </a:endParaRPr>
                    </a:p>
                    <a:p>
                      <a:pPr indent="0" algn="ctr">
                        <a:buNone/>
                      </a:pPr>
                      <a:r>
                        <a:rPr lang="en-US" sz="1600" b="0">
                          <a:latin typeface="微软雅黑" panose="020B0503020204020204" charset="-122"/>
                          <a:ea typeface="微软雅黑" panose="020B0503020204020204" charset="-122"/>
                          <a:cs typeface="微软雅黑" panose="020B0503020204020204" charset="-122"/>
                        </a:rPr>
                        <a:t>解析信息并显示在app</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tc>
                <a:tc>
                  <a:txBody>
                    <a:bodyPr/>
                    <a:p>
                      <a:pPr indent="0" algn="ctr">
                        <a:buNone/>
                      </a:pPr>
                      <a:endParaRPr lang="en-US" sz="1600" b="0">
                        <a:latin typeface="微软雅黑" panose="020B0503020204020204" charset="-122"/>
                        <a:ea typeface="微软雅黑" panose="020B0503020204020204" charset="-122"/>
                        <a:cs typeface="宋体" panose="02010600030101010101" pitchFamily="2" charset="-122"/>
                      </a:endParaRPr>
                    </a:p>
                    <a:p>
                      <a:pPr indent="0" algn="ctr">
                        <a:buNone/>
                      </a:pPr>
                      <a:r>
                        <a:rPr lang="en-US" sz="1600" b="0">
                          <a:latin typeface="微软雅黑" panose="020B0503020204020204" charset="-122"/>
                          <a:ea typeface="微软雅黑" panose="020B0503020204020204" charset="-122"/>
                          <a:cs typeface="宋体" panose="02010600030101010101" pitchFamily="2" charset="-122"/>
                        </a:rPr>
                        <a:t>软件必须实现的功能</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endParaRPr lang="en-US" sz="1600" b="0">
                        <a:latin typeface="微软雅黑" panose="020B0503020204020204" charset="-122"/>
                        <a:ea typeface="微软雅黑" panose="020B0503020204020204" charset="-122"/>
                        <a:cs typeface="宋体" panose="02010600030101010101" pitchFamily="2" charset="-122"/>
                      </a:endParaRPr>
                    </a:p>
                    <a:p>
                      <a:pPr indent="0" algn="ctr">
                        <a:buNone/>
                      </a:pPr>
                      <a:r>
                        <a:rPr lang="en-US" sz="1600" b="0">
                          <a:latin typeface="微软雅黑" panose="020B0503020204020204" charset="-122"/>
                          <a:ea typeface="微软雅黑" panose="020B0503020204020204" charset="-122"/>
                          <a:cs typeface="宋体" panose="02010600030101010101" pitchFamily="2" charset="-122"/>
                        </a:rPr>
                        <a:t>高</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微软雅黑" panose="020B0503020204020204" charset="-122"/>
                        </a:rPr>
                        <a:t>针对序号2给出的所有信息，通过一系列处理显示到用户app</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tc>
              </a:tr>
              <a:tr h="560070">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4</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历史纪录</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软件应该实现的功能</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中</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将用户的搜索记录保存于文件等</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561975">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5</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资源分享</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软件尽量实现的功能</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低</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通过服务器保存用户互相传递资源</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614045">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6</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在线播放</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软件尽量实现的功能</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低</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通过之前获取的下载链接实现在线播放模块</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r h="561975">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7</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下载</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软件尽量实现的功能</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低</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c>
                  <a:txBody>
                    <a:bodyPr/>
                    <a:p>
                      <a:pPr indent="0" algn="ctr">
                        <a:buNone/>
                      </a:pPr>
                      <a:r>
                        <a:rPr lang="en-US" sz="1600" b="0">
                          <a:latin typeface="微软雅黑" panose="020B0503020204020204" charset="-122"/>
                          <a:ea typeface="微软雅黑" panose="020B0503020204020204" charset="-122"/>
                          <a:cs typeface="宋体" panose="02010600030101010101" pitchFamily="2" charset="-122"/>
                        </a:rPr>
                        <a:t>多线程获取下载链接资源</a:t>
                      </a:r>
                      <a:endParaRPr lang="en-US" altLang="en-US" sz="16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t"/>
                </a:tc>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a:latin typeface="微软雅黑" panose="020B0503020204020204" charset="-122"/>
                <a:ea typeface="微软雅黑" panose="020B0503020204020204" charset="-122"/>
                <a:cs typeface="微软雅黑" panose="020B0503020204020204" charset="-122"/>
              </a:rPr>
              <a:t>2.3 </a:t>
            </a:r>
            <a:r>
              <a:rPr lang="zh-CN" altLang="en-US" sz="2400">
                <a:latin typeface="微软雅黑" panose="020B0503020204020204" charset="-122"/>
                <a:ea typeface="微软雅黑" panose="020B0503020204020204" charset="-122"/>
                <a:cs typeface="微软雅黑" panose="020B0503020204020204" charset="-122"/>
              </a:rPr>
              <a:t>用户的特点</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669925" y="1296035"/>
            <a:ext cx="10852150" cy="1061085"/>
          </a:xfrm>
        </p:spPr>
        <p:txBody>
          <a:bodyPr/>
          <a:p>
            <a:r>
              <a:rPr lang="zh-CN" altLang="en-US" sz="2000"/>
              <a:t>需要节约时间去寻找资源，不喜欢网页上老是弹小广告的人群。用户不需要有多少使用计算机的经验，会使用键鼠就行。</a:t>
            </a:r>
            <a:endParaRPr lang="zh-CN" altLang="en-US" sz="2000"/>
          </a:p>
          <a:p>
            <a:pPr marL="0" indent="0">
              <a:buNone/>
            </a:pPr>
            <a:endParaRPr lang="zh-CN" altLang="en-US" sz="2000"/>
          </a:p>
        </p:txBody>
      </p:sp>
      <p:sp>
        <p:nvSpPr>
          <p:cNvPr id="4" name="文本框 3"/>
          <p:cNvSpPr txBox="1"/>
          <p:nvPr/>
        </p:nvSpPr>
        <p:spPr>
          <a:xfrm>
            <a:off x="669925" y="3199130"/>
            <a:ext cx="5218430"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cs typeface="微软雅黑" panose="020B0503020204020204" charset="-122"/>
              </a:rPr>
              <a:t>2.4 </a:t>
            </a:r>
            <a:r>
              <a:rPr lang="zh-CN" altLang="en-US" sz="2400" b="1">
                <a:latin typeface="微软雅黑" panose="020B0503020204020204" charset="-122"/>
                <a:ea typeface="微软雅黑" panose="020B0503020204020204" charset="-122"/>
                <a:cs typeface="微软雅黑" panose="020B0503020204020204" charset="-122"/>
              </a:rPr>
              <a:t>限制与约束</a:t>
            </a:r>
            <a:r>
              <a:rPr lang="zh-CN" altLang="en-US"/>
              <a:t> </a:t>
            </a:r>
            <a:endParaRPr lang="zh-CN" altLang="en-US"/>
          </a:p>
        </p:txBody>
      </p:sp>
      <p:sp>
        <p:nvSpPr>
          <p:cNvPr id="5" name="文本框 4"/>
          <p:cNvSpPr txBox="1"/>
          <p:nvPr/>
        </p:nvSpPr>
        <p:spPr>
          <a:xfrm>
            <a:off x="669925" y="3933825"/>
            <a:ext cx="10146665" cy="1014730"/>
          </a:xfrm>
          <a:prstGeom prst="rect">
            <a:avLst/>
          </a:prstGeom>
          <a:noFill/>
        </p:spPr>
        <p:txBody>
          <a:bodyPr wrap="square" rtlCol="0">
            <a:spAutoFit/>
          </a:bodyPr>
          <a:p>
            <a:r>
              <a:rPr lang="en-US" altLang="zh-CN" sz="2000">
                <a:latin typeface="微软雅黑" panose="020B0503020204020204" charset="-122"/>
                <a:ea typeface="微软雅黑" panose="020B0503020204020204" charset="-122"/>
                <a:cs typeface="微软雅黑" panose="020B0503020204020204" charset="-122"/>
              </a:rPr>
              <a:t>经费约束：由于没有多少经费，所以此软件不会太美观，一些想要增加的功能也无法增加。</a:t>
            </a:r>
            <a:endParaRPr lang="en-US" altLang="zh-CN" sz="2000">
              <a:latin typeface="微软雅黑" panose="020B0503020204020204" charset="-122"/>
              <a:ea typeface="微软雅黑" panose="020B0503020204020204" charset="-122"/>
              <a:cs typeface="微软雅黑" panose="020B0503020204020204" charset="-122"/>
            </a:endParaRPr>
          </a:p>
          <a:p>
            <a:r>
              <a:rPr lang="en-US" altLang="zh-CN" sz="2000">
                <a:latin typeface="微软雅黑" panose="020B0503020204020204" charset="-122"/>
                <a:ea typeface="微软雅黑" panose="020B0503020204020204" charset="-122"/>
                <a:cs typeface="微软雅黑" panose="020B0503020204020204" charset="-122"/>
              </a:rPr>
              <a:t>开发期限：开发期限为7周，稍微有些仓促</a:t>
            </a:r>
            <a:endParaRPr lang="en-US" altLang="zh-CN" sz="2000">
              <a:latin typeface="微软雅黑" panose="020B0503020204020204" charset="-122"/>
              <a:ea typeface="微软雅黑" panose="020B0503020204020204" charset="-122"/>
              <a:cs typeface="微软雅黑" panose="020B0503020204020204" charset="-122"/>
            </a:endParaRPr>
          </a:p>
          <a:p>
            <a:r>
              <a:rPr lang="en-US" altLang="zh-CN" sz="2000">
                <a:latin typeface="微软雅黑" panose="020B0503020204020204" charset="-122"/>
                <a:ea typeface="微软雅黑" panose="020B0503020204020204" charset="-122"/>
                <a:cs typeface="微软雅黑" panose="020B0503020204020204" charset="-122"/>
              </a:rPr>
              <a:t>编程语言：C#，虽然做桌面应用程序比较方便，但是去网页找东西不太方便。</a:t>
            </a:r>
            <a:endParaRPr lang="en-US" altLang="zh-CN" sz="2000">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0"/>
              <a:t>3. 具体需求</a:t>
            </a:r>
            <a:endParaRPr lang="zh-CN" altLang="en-US" sz="3200" b="0"/>
          </a:p>
        </p:txBody>
      </p:sp>
      <p:sp>
        <p:nvSpPr>
          <p:cNvPr id="3" name="内容占位符 2"/>
          <p:cNvSpPr>
            <a:spLocks noGrp="1"/>
          </p:cNvSpPr>
          <p:nvPr>
            <p:ph idx="1"/>
          </p:nvPr>
        </p:nvSpPr>
        <p:spPr>
          <a:xfrm>
            <a:off x="669925" y="1440815"/>
            <a:ext cx="10852150" cy="4345305"/>
          </a:xfrm>
        </p:spPr>
        <p:txBody>
          <a:bodyPr/>
          <a:p>
            <a:r>
              <a:rPr lang="en-US" altLang="zh-CN" sz="2400" b="1">
                <a:latin typeface="微软雅黑" panose="020B0503020204020204" charset="-122"/>
                <a:ea typeface="微软雅黑" panose="020B0503020204020204" charset="-122"/>
                <a:cs typeface="微软雅黑" panose="020B0503020204020204" charset="-122"/>
              </a:rPr>
              <a:t>3.1 </a:t>
            </a:r>
            <a:r>
              <a:rPr lang="zh-CN" altLang="en-US" sz="2400" b="1">
                <a:latin typeface="微软雅黑" panose="020B0503020204020204" charset="-122"/>
                <a:ea typeface="微软雅黑" panose="020B0503020204020204" charset="-122"/>
                <a:cs typeface="微软雅黑" panose="020B0503020204020204" charset="-122"/>
              </a:rPr>
              <a:t>功能需求</a:t>
            </a:r>
            <a:endParaRPr lang="zh-CN" altLang="en-US"/>
          </a:p>
          <a:p>
            <a:r>
              <a:rPr lang="zh-CN" altLang="en-US" sz="2000">
                <a:latin typeface="微软雅黑" panose="020B0503020204020204" charset="-122"/>
                <a:ea typeface="微软雅黑" panose="020B0503020204020204" charset="-122"/>
              </a:rPr>
              <a:t>选择模块，在界面上会出现四个按钮此处不需要输入，直接进行选择。选择后进行判断而进入不同的界面。界面分别是电影，音乐，图片，小说。</a:t>
            </a:r>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输入关键字模块，在上一步操作完成后进入不同的界面，这里假设进入电影界面。在界面上会有输入关键字输入框，在这里输入关于电影的关键字，后台算法对关键字进行加工处理后进入电影网站搜索，符合本关键字的显示出来。如果未匹配到关键字的内容，显示信息，提示用户另外输入。匹配到后就到找资源了，后面就是将搜索到的显示到我们的软件界面上。界面上会显示一些具安于电影的具体信息和链接，用户可以选择进入链接下载或者在线预览。</a:t>
            </a:r>
            <a:endParaRPr lang="zh-CN" altLang="en-US" sz="2000">
              <a:latin typeface="微软雅黑" panose="020B0503020204020204" charset="-122"/>
              <a:ea typeface="微软雅黑" panose="020B0503020204020204" charset="-122"/>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TEMPLATE_CATEGORY" val="custom"/>
  <p:tag name="KSO_WM_TEMPLATE_INDEX" val="20190941"/>
  <p:tag name="KSO_WM_TAG_VERSION" val="1.0"/>
  <p:tag name="KSO_WM_UNIT_TYPE" val="m_h_a"/>
  <p:tag name="KSO_WM_UNIT_INDEX" val="1_3_1"/>
  <p:tag name="KSO_WM_UNIT_ID" val="custom20190941_6*m_h_a*1_3_1"/>
  <p:tag name="KSO_WM_UNIT_LAYERLEVEL" val="1_1_1"/>
  <p:tag name="KSO_WM_UNIT_VALUE" val="20"/>
  <p:tag name="KSO_WM_UNIT_HIGHLIGHT" val="0"/>
  <p:tag name="KSO_WM_UNIT_COMPATIBLE" val="0"/>
  <p:tag name="KSO_WM_BEAUTIFY_FLAG" val="#wm#"/>
  <p:tag name="KSO_WM_DIAGRAM_GROUP_CODE" val="m1-2"/>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01.xml><?xml version="1.0" encoding="utf-8"?>
<p:tagLst xmlns:p="http://schemas.openxmlformats.org/presentationml/2006/main">
  <p:tag name="KSO_WM_TEMPLATE_CATEGORY" val="custom"/>
  <p:tag name="KSO_WM_TEMPLATE_INDEX" val="20190941"/>
  <p:tag name="KSO_WM_TAG_VERSION" val="1.0"/>
  <p:tag name="KSO_WM_UNIT_TYPE" val="m_h_f"/>
  <p:tag name="KSO_WM_UNIT_INDEX" val="1_3_1"/>
  <p:tag name="KSO_WM_UNIT_ID" val="custom20190941_6*m_h_f*1_3_1"/>
  <p:tag name="KSO_WM_UNIT_LAYERLEVEL" val="1_1_1"/>
  <p:tag name="KSO_WM_UNIT_VALUE" val="66"/>
  <p:tag name="KSO_WM_UNIT_HIGHLIGHT" val="0"/>
  <p:tag name="KSO_WM_UNIT_COMPATIBLE" val="0"/>
  <p:tag name="KSO_WM_BEAUTIFY_FLAG" val="#wm#"/>
  <p:tag name="KSO_WM_DIAGRAM_GROUP_CODE" val="m1-2"/>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02.xml><?xml version="1.0" encoding="utf-8"?>
<p:tagLst xmlns:p="http://schemas.openxmlformats.org/presentationml/2006/main">
  <p:tag name="KSO_WM_TEMPLATE_CATEGORY" val="custom"/>
  <p:tag name="KSO_WM_TEMPLATE_INDEX" val="20190941"/>
  <p:tag name="KSO_WM_TAG_VERSION" val="1.0"/>
  <p:tag name="KSO_WM_UNIT_TYPE" val="m_h_i"/>
  <p:tag name="KSO_WM_UNIT_INDEX" val="1_3_1"/>
  <p:tag name="KSO_WM_UNIT_ID" val="custom20190941_6*m_h_i*1_3_1"/>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103.xml><?xml version="1.0" encoding="utf-8"?>
<p:tagLst xmlns:p="http://schemas.openxmlformats.org/presentationml/2006/main">
  <p:tag name="KSO_WM_SLIDE_ID" val="custom20190941_6"/>
  <p:tag name="KSO_WM_SLIDE_TYPE" val="text"/>
  <p:tag name="KSO_WM_SLIDE_SUBTYPE" val="diag"/>
  <p:tag name="KSO_WM_SLIDE_ITEM_CNT" val="3"/>
  <p:tag name="KSO_WM_SLIDE_INDEX" val="6"/>
  <p:tag name="KSO_WM_SLIDE_SIZE" val="452.217*287.642"/>
  <p:tag name="KSO_WM_SLIDE_POSITION" val="76.0722*150.528"/>
  <p:tag name="KSO_WM_TAG_VERSION" val="1.0"/>
  <p:tag name="KSO_WM_BEAUTIFY_FLAG" val="#wm#"/>
  <p:tag name="KSO_WM_TEMPLATE_CATEGORY" val="custom"/>
  <p:tag name="KSO_WM_TEMPLATE_INDEX" val="20190941"/>
  <p:tag name="KSO_WM_SLIDE_LAYOUT" val="a_m"/>
  <p:tag name="KSO_WM_SLIDE_LAYOUT_CNT" val="1_1"/>
  <p:tag name="KSO_WM_DIAGRAM_GROUP_CODE" val="m1-2"/>
  <p:tag name="KSO_WM_SLIDE_DIAGTYPE" val="m"/>
  <p:tag name="KSO_WM_TEMPLATE_SUBCATEGORY" val="0"/>
</p:tagLst>
</file>

<file path=ppt/tags/tag104.xml><?xml version="1.0" encoding="utf-8"?>
<p:tagLst xmlns:p="http://schemas.openxmlformats.org/presentationml/2006/main">
  <p:tag name="KSO_WM_BEAUTIFY_FLAG" val="#wm#"/>
  <p:tag name="KSO_WM_TEMPLATE_CATEGORY" val="custom"/>
  <p:tag name="KSO_WM_TEMPLATE_INDEX" val="20190941"/>
</p:tagLst>
</file>

<file path=ppt/tags/tag105.xml><?xml version="1.0" encoding="utf-8"?>
<p:tagLst xmlns:p="http://schemas.openxmlformats.org/presentationml/2006/main">
  <p:tag name="KSO_WM_UNIT_HIGHLIGHT" val="0"/>
  <p:tag name="KSO_WM_UNIT_COMPATIBLE" val="0"/>
  <p:tag name="KSO_WM_DIAGRAM_GROUP_CODE" val="l1-2"/>
  <p:tag name="KSO_WM_UNIT_ID" val="custom20190941_11*l_h_i*1_2_1"/>
  <p:tag name="KSO_WM_TEMPLATE_CATEGORY" val="custom"/>
  <p:tag name="KSO_WM_TEMPLATE_INDEX" val="20190941"/>
  <p:tag name="KSO_WM_UNIT_LAYERLEVEL" val="1_1_1"/>
  <p:tag name="KSO_WM_TAG_VERSION" val="1.0"/>
  <p:tag name="KSO_WM_BEAUTIFY_FLAG" val="#wm#"/>
  <p:tag name="KSO_WM_UNIT_TYPE" val="l_h_i"/>
  <p:tag name="KSO_WM_UNIT_INDEX" val="1_2_1"/>
  <p:tag name="KSO_WM_UNIT_COLOR_SCHEME_SHAPE_ID" val="27"/>
  <p:tag name="KSO_WM_UNIT_COLOR_SCHEME_PARENT_PAGE" val="0_4"/>
  <p:tag name="KSO_WM_UNIT_DIAGRAM_ISNUMVISUAL" val="0"/>
  <p:tag name="KSO_WM_UNIT_DIAGRAM_ISREFERUNIT" val="0"/>
  <p:tag name="KSO_WM_UNIT_FILL_FORE_SCHEMECOLOR_INDEX" val="6"/>
  <p:tag name="KSO_WM_UNIT_FILL_TYPE" val="1"/>
  <p:tag name="KSO_WM_UNIT_TEXT_FILL_FORE_SCHEMECOLOR_INDEX" val="13"/>
  <p:tag name="KSO_WM_UNIT_TEXT_FILL_TYPE" val="1"/>
  <p:tag name="KSO_WM_UNIT_USESOURCEFORMAT_APPLY" val="1"/>
</p:tagLst>
</file>

<file path=ppt/tags/tag106.xml><?xml version="1.0" encoding="utf-8"?>
<p:tagLst xmlns:p="http://schemas.openxmlformats.org/presentationml/2006/main">
  <p:tag name="KSO_WM_UNIT_HIGHLIGHT" val="0"/>
  <p:tag name="KSO_WM_UNIT_COMPATIBLE" val="0"/>
  <p:tag name="KSO_WM_DIAGRAM_GROUP_CODE" val="l1-2"/>
  <p:tag name="KSO_WM_UNIT_ID" val="custom20190941_11*l_h_i*1_2_2"/>
  <p:tag name="KSO_WM_TEMPLATE_CATEGORY" val="custom"/>
  <p:tag name="KSO_WM_TEMPLATE_INDEX" val="20190941"/>
  <p:tag name="KSO_WM_UNIT_LAYERLEVEL" val="1_1_1"/>
  <p:tag name="KSO_WM_TAG_VERSION" val="1.0"/>
  <p:tag name="KSO_WM_BEAUTIFY_FLAG" val="#wm#"/>
  <p:tag name="KSO_WM_UNIT_TYPE" val="l_h_i"/>
  <p:tag name="KSO_WM_UNIT_INDEX" val="1_2_2"/>
  <p:tag name="KSO_WM_UNIT_COLOR_SCHEME_SHAPE_ID" val="28"/>
  <p:tag name="KSO_WM_UNIT_COLOR_SCHEME_PARENT_PAGE" val="0_4"/>
  <p:tag name="KSO_WM_UNIT_DIAGRAM_ISNUMVISUAL" val="0"/>
  <p:tag name="KSO_WM_UNIT_DIAGRAM_ISREFERUNIT" val="0"/>
  <p:tag name="KSO_WM_UNIT_FILL_FORE_SCHEMECOLOR_INDEX" val="6"/>
  <p:tag name="KSO_WM_UNIT_FILL_TYPE" val="1"/>
  <p:tag name="KSO_WM_UNIT_TEXT_FILL_FORE_SCHEMECOLOR_INDEX" val="13"/>
  <p:tag name="KSO_WM_UNIT_TEXT_FILL_TYPE" val="1"/>
  <p:tag name="KSO_WM_UNIT_USESOURCEFORMAT_APPLY" val="1"/>
</p:tagLst>
</file>

<file path=ppt/tags/tag107.xml><?xml version="1.0" encoding="utf-8"?>
<p:tagLst xmlns:p="http://schemas.openxmlformats.org/presentationml/2006/main">
  <p:tag name="KSO_WM_UNIT_HIGHLIGHT" val="0"/>
  <p:tag name="KSO_WM_UNIT_COMPATIBLE" val="0"/>
  <p:tag name="KSO_WM_DIAGRAM_GROUP_CODE" val="l1-2"/>
  <p:tag name="KSO_WM_UNIT_ID" val="custom20190941_11*l_h_i*1_2_3"/>
  <p:tag name="KSO_WM_TEMPLATE_CATEGORY" val="custom"/>
  <p:tag name="KSO_WM_TEMPLATE_INDEX" val="20190941"/>
  <p:tag name="KSO_WM_UNIT_LAYERLEVEL" val="1_1_1"/>
  <p:tag name="KSO_WM_TAG_VERSION" val="1.0"/>
  <p:tag name="KSO_WM_BEAUTIFY_FLAG" val="#wm#"/>
  <p:tag name="KSO_WM_UNIT_TYPE" val="l_h_i"/>
  <p:tag name="KSO_WM_UNIT_INDEX" val="1_2_3"/>
  <p:tag name="KSO_WM_UNIT_COLOR_SCHEME_SHAPE_ID" val="26"/>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 name="KSO_WM_UNIT_USESOURCEFORMAT_APPLY" val="1"/>
</p:tagLst>
</file>

<file path=ppt/tags/tag108.xml><?xml version="1.0" encoding="utf-8"?>
<p:tagLst xmlns:p="http://schemas.openxmlformats.org/presentationml/2006/main">
  <p:tag name="KSO_WM_UNIT_HIGHLIGHT" val="0"/>
  <p:tag name="KSO_WM_UNIT_COMPATIBLE" val="0"/>
  <p:tag name="KSO_WM_DIAGRAM_GROUP_CODE" val="l1-2"/>
  <p:tag name="KSO_WM_UNIT_ID" val="custom20190941_11*l_h_i*1_2_4"/>
  <p:tag name="KSO_WM_TEMPLATE_CATEGORY" val="custom"/>
  <p:tag name="KSO_WM_TEMPLATE_INDEX" val="20190941"/>
  <p:tag name="KSO_WM_UNIT_LAYERLEVEL" val="1_1_1"/>
  <p:tag name="KSO_WM_TAG_VERSION" val="1.0"/>
  <p:tag name="KSO_WM_BEAUTIFY_FLAG" val="#wm#"/>
  <p:tag name="KSO_WM_UNIT_TYPE" val="l_h_i"/>
  <p:tag name="KSO_WM_UNIT_INDEX" val="1_2_4"/>
  <p:tag name="KSO_WM_UNIT_COLOR_SCHEME_SHAPE_ID" val="24"/>
  <p:tag name="KSO_WM_UNIT_COLOR_SCHEME_PARENT_PAGE" val="0_4"/>
  <p:tag name="KSO_WM_UNIT_DIAGRAM_ISNUMVISUAL" val="0"/>
  <p:tag name="KSO_WM_UNIT_DIAGRAM_ISREFERUNIT" val="0"/>
  <p:tag name="KSO_WM_UNIT_FILL_FORE_SCHEMECOLOR_INDEX" val="6"/>
  <p:tag name="KSO_WM_UNIT_FILL_TYPE" val="1"/>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UNIT_HIGHLIGHT" val="0"/>
  <p:tag name="KSO_WM_UNIT_COMPATIBLE" val="0"/>
  <p:tag name="KSO_WM_DIAGRAM_GROUP_CODE" val="l1-2"/>
  <p:tag name="KSO_WM_UNIT_TYPE" val="l_h_f"/>
  <p:tag name="KSO_WM_UNIT_INDEX" val="1_2_1"/>
  <p:tag name="KSO_WM_UNIT_ID" val="custom20190941_11*l_h_f*1_2_1"/>
  <p:tag name="KSO_WM_TEMPLATE_CATEGORY" val="custom"/>
  <p:tag name="KSO_WM_TEMPLATE_INDEX" val="20190941"/>
  <p:tag name="KSO_WM_UNIT_LAYERLEVEL" val="1_1_1"/>
  <p:tag name="KSO_WM_TAG_VERSION" val="1.0"/>
  <p:tag name="KSO_WM_BEAUTIFY_FLAG" val="#wm#"/>
  <p:tag name="KSO_WM_UNIT_PRESET_TEXT" val="单击此处添加文本具体内容"/>
  <p:tag name="KSO_WM_UNIT_VALUE" val="26"/>
  <p:tag name="KSO_WM_UNIT_COLOR_SCHEME_SHAPE_ID" val="45"/>
  <p:tag name="KSO_WM_UNIT_COLOR_SCHEME_PARENT_PAGE" val="0_4"/>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HIGHLIGHT" val="0"/>
  <p:tag name="KSO_WM_UNIT_COMPATIBLE" val="0"/>
  <p:tag name="KSO_WM_DIAGRAM_GROUP_CODE" val="l1-2"/>
  <p:tag name="KSO_WM_UNIT_TYPE" val="l_h_a"/>
  <p:tag name="KSO_WM_UNIT_INDEX" val="1_2_1"/>
  <p:tag name="KSO_WM_UNIT_ID" val="custom20190941_11*l_h_a*1_2_1"/>
  <p:tag name="KSO_WM_TEMPLATE_CATEGORY" val="custom"/>
  <p:tag name="KSO_WM_TEMPLATE_INDEX" val="20190941"/>
  <p:tag name="KSO_WM_UNIT_LAYERLEVEL" val="1_1_1"/>
  <p:tag name="KSO_WM_TAG_VERSION" val="1.0"/>
  <p:tag name="KSO_WM_BEAUTIFY_FLAG" val="#wm#"/>
  <p:tag name="KSO_WM_UNIT_PRESET_TEXT" val="添加标题"/>
  <p:tag name="KSO_WM_UNIT_VALUE" val="8"/>
  <p:tag name="KSO_WM_UNIT_COLOR_SCHEME_SHAPE_ID" val="46"/>
  <p:tag name="KSO_WM_UNIT_COLOR_SCHEME_PARENT_PAGE" val="0_4"/>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11.xml><?xml version="1.0" encoding="utf-8"?>
<p:tagLst xmlns:p="http://schemas.openxmlformats.org/presentationml/2006/main">
  <p:tag name="KSO_WM_UNIT_HIGHLIGHT" val="0"/>
  <p:tag name="KSO_WM_UNIT_COMPATIBLE" val="0"/>
  <p:tag name="KSO_WM_DIAGRAM_GROUP_CODE" val="l1-2"/>
  <p:tag name="KSO_WM_UNIT_ID" val="custom20190941_11*l_h_i*1_3_1"/>
  <p:tag name="KSO_WM_TEMPLATE_CATEGORY" val="custom"/>
  <p:tag name="KSO_WM_TEMPLATE_INDEX" val="20190941"/>
  <p:tag name="KSO_WM_UNIT_LAYERLEVEL" val="1_1_1"/>
  <p:tag name="KSO_WM_TAG_VERSION" val="1.0"/>
  <p:tag name="KSO_WM_BEAUTIFY_FLAG" val="#wm#"/>
  <p:tag name="KSO_WM_UNIT_TYPE" val="l_h_i"/>
  <p:tag name="KSO_WM_UNIT_INDEX" val="1_3_1"/>
  <p:tag name="KSO_WM_UNIT_COLOR_SCHEME_SHAPE_ID" val="21"/>
  <p:tag name="KSO_WM_UNIT_COLOR_SCHEME_PARENT_PAGE" val="0_4"/>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112.xml><?xml version="1.0" encoding="utf-8"?>
<p:tagLst xmlns:p="http://schemas.openxmlformats.org/presentationml/2006/main">
  <p:tag name="KSO_WM_UNIT_HIGHLIGHT" val="0"/>
  <p:tag name="KSO_WM_UNIT_COMPATIBLE" val="0"/>
  <p:tag name="KSO_WM_DIAGRAM_GROUP_CODE" val="l1-2"/>
  <p:tag name="KSO_WM_UNIT_ID" val="custom20190941_11*l_h_i*1_3_2"/>
  <p:tag name="KSO_WM_TEMPLATE_CATEGORY" val="custom"/>
  <p:tag name="KSO_WM_TEMPLATE_INDEX" val="20190941"/>
  <p:tag name="KSO_WM_UNIT_LAYERLEVEL" val="1_1_1"/>
  <p:tag name="KSO_WM_TAG_VERSION" val="1.0"/>
  <p:tag name="KSO_WM_BEAUTIFY_FLAG" val="#wm#"/>
  <p:tag name="KSO_WM_UNIT_TYPE" val="l_h_i"/>
  <p:tag name="KSO_WM_UNIT_INDEX" val="1_3_2"/>
  <p:tag name="KSO_WM_UNIT_COLOR_SCHEME_SHAPE_ID" val="22"/>
  <p:tag name="KSO_WM_UNIT_COLOR_SCHEME_PARENT_PAGE" val="0_4"/>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113.xml><?xml version="1.0" encoding="utf-8"?>
<p:tagLst xmlns:p="http://schemas.openxmlformats.org/presentationml/2006/main">
  <p:tag name="KSO_WM_UNIT_HIGHLIGHT" val="0"/>
  <p:tag name="KSO_WM_UNIT_COMPATIBLE" val="0"/>
  <p:tag name="KSO_WM_DIAGRAM_GROUP_CODE" val="l1-2"/>
  <p:tag name="KSO_WM_UNIT_TYPE" val="l_h_f"/>
  <p:tag name="KSO_WM_UNIT_INDEX" val="1_3_1"/>
  <p:tag name="KSO_WM_UNIT_ID" val="custom20190941_11*l_h_f*1_3_1"/>
  <p:tag name="KSO_WM_TEMPLATE_CATEGORY" val="custom"/>
  <p:tag name="KSO_WM_TEMPLATE_INDEX" val="20190941"/>
  <p:tag name="KSO_WM_UNIT_LAYERLEVEL" val="1_1_1"/>
  <p:tag name="KSO_WM_TAG_VERSION" val="1.0"/>
  <p:tag name="KSO_WM_BEAUTIFY_FLAG" val="#wm#"/>
  <p:tag name="KSO_WM_UNIT_PRESET_TEXT" val="单击此处添加文本具体内容"/>
  <p:tag name="KSO_WM_UNIT_VALUE" val="26"/>
  <p:tag name="KSO_WM_UNIT_COLOR_SCHEME_SHAPE_ID" val="47"/>
  <p:tag name="KSO_WM_UNIT_COLOR_SCHEME_PARENT_PAGE" val="0_4"/>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14.xml><?xml version="1.0" encoding="utf-8"?>
<p:tagLst xmlns:p="http://schemas.openxmlformats.org/presentationml/2006/main">
  <p:tag name="KSO_WM_UNIT_ISCONTENTSTITLE" val="0"/>
  <p:tag name="KSO_WM_UNIT_HIGHLIGHT" val="0"/>
  <p:tag name="KSO_WM_UNIT_COMPATIBLE" val="0"/>
  <p:tag name="KSO_WM_DIAGRAM_GROUP_CODE" val="l1-2"/>
  <p:tag name="KSO_WM_UNIT_TYPE" val="l_h_a"/>
  <p:tag name="KSO_WM_UNIT_INDEX" val="1_3_1"/>
  <p:tag name="KSO_WM_UNIT_ID" val="custom20190941_11*l_h_a*1_3_1"/>
  <p:tag name="KSO_WM_TEMPLATE_CATEGORY" val="custom"/>
  <p:tag name="KSO_WM_TEMPLATE_INDEX" val="20190941"/>
  <p:tag name="KSO_WM_UNIT_LAYERLEVEL" val="1_1_1"/>
  <p:tag name="KSO_WM_TAG_VERSION" val="1.0"/>
  <p:tag name="KSO_WM_BEAUTIFY_FLAG" val="#wm#"/>
  <p:tag name="KSO_WM_UNIT_PRESET_TEXT" val="添加标题"/>
  <p:tag name="KSO_WM_UNIT_VALUE" val="8"/>
  <p:tag name="KSO_WM_UNIT_COLOR_SCHEME_SHAPE_ID" val="48"/>
  <p:tag name="KSO_WM_UNIT_COLOR_SCHEME_PARENT_PAGE" val="0_4"/>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15.xml><?xml version="1.0" encoding="utf-8"?>
<p:tagLst xmlns:p="http://schemas.openxmlformats.org/presentationml/2006/main">
  <p:tag name="KSO_WM_UNIT_HIGHLIGHT" val="0"/>
  <p:tag name="KSO_WM_UNIT_COMPATIBLE" val="0"/>
  <p:tag name="KSO_WM_DIAGRAM_GROUP_CODE" val="l1-2"/>
  <p:tag name="KSO_WM_UNIT_ID" val="custom20190941_11*l_h_i*1_5_3"/>
  <p:tag name="KSO_WM_TEMPLATE_CATEGORY" val="custom"/>
  <p:tag name="KSO_WM_TEMPLATE_INDEX" val="20190941"/>
  <p:tag name="KSO_WM_UNIT_LAYERLEVEL" val="1_1_1"/>
  <p:tag name="KSO_WM_TAG_VERSION" val="1.0"/>
  <p:tag name="KSO_WM_BEAUTIFY_FLAG" val="#wm#"/>
  <p:tag name="KSO_WM_UNIT_TYPE" val="l_h_i"/>
  <p:tag name="KSO_WM_UNIT_INDEX" val="1_5_3"/>
  <p:tag name="KSO_WM_UNIT_COLOR_SCHEME_SHAPE_ID" val="14"/>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116.xml><?xml version="1.0" encoding="utf-8"?>
<p:tagLst xmlns:p="http://schemas.openxmlformats.org/presentationml/2006/main">
  <p:tag name="KSO_WM_UNIT_HIGHLIGHT" val="0"/>
  <p:tag name="KSO_WM_UNIT_COMPATIBLE" val="0"/>
  <p:tag name="KSO_WM_DIAGRAM_GROUP_CODE" val="l1-2"/>
  <p:tag name="KSO_WM_UNIT_ID" val="custom20190941_11*l_h_i*1_5_4"/>
  <p:tag name="KSO_WM_TEMPLATE_CATEGORY" val="custom"/>
  <p:tag name="KSO_WM_TEMPLATE_INDEX" val="20190941"/>
  <p:tag name="KSO_WM_UNIT_LAYERLEVEL" val="1_1_1"/>
  <p:tag name="KSO_WM_TAG_VERSION" val="1.0"/>
  <p:tag name="KSO_WM_BEAUTIFY_FLAG" val="#wm#"/>
  <p:tag name="KSO_WM_UNIT_TYPE" val="l_h_i"/>
  <p:tag name="KSO_WM_UNIT_INDEX" val="1_5_4"/>
  <p:tag name="KSO_WM_UNIT_COLOR_SCHEME_SHAPE_ID" val="62"/>
  <p:tag name="KSO_WM_UNIT_COLOR_SCHEME_PARENT_PAGE" val="0_4"/>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117.xml><?xml version="1.0" encoding="utf-8"?>
<p:tagLst xmlns:p="http://schemas.openxmlformats.org/presentationml/2006/main">
  <p:tag name="KSO_WM_UNIT_HIGHLIGHT" val="0"/>
  <p:tag name="KSO_WM_UNIT_COMPATIBLE" val="0"/>
  <p:tag name="KSO_WM_DIAGRAM_GROUP_CODE" val="l1-2"/>
  <p:tag name="KSO_WM_UNIT_ID" val="custom20190941_11*l_h_i*1_4_1"/>
  <p:tag name="KSO_WM_TEMPLATE_CATEGORY" val="custom"/>
  <p:tag name="KSO_WM_TEMPLATE_INDEX" val="20190941"/>
  <p:tag name="KSO_WM_UNIT_LAYERLEVEL" val="1_1_1"/>
  <p:tag name="KSO_WM_TAG_VERSION" val="1.0"/>
  <p:tag name="KSO_WM_BEAUTIFY_FLAG" val="#wm#"/>
  <p:tag name="KSO_WM_UNIT_TYPE" val="l_h_i"/>
  <p:tag name="KSO_WM_UNIT_INDEX" val="1_4_1"/>
  <p:tag name="KSO_WM_UNIT_COLOR_SCHEME_SHAPE_ID" val="60"/>
  <p:tag name="KSO_WM_UNIT_COLOR_SCHEME_PARENT_PAGE" val="0_4"/>
  <p:tag name="KSO_WM_UNIT_DIAGRAM_ISNUMVISUAL" val="0"/>
  <p:tag name="KSO_WM_UNIT_DIAGRAM_ISREFERUNIT" val="0"/>
  <p:tag name="KSO_WM_UNIT_FILL_FORE_SCHEMECOLOR_INDEX" val="6"/>
  <p:tag name="KSO_WM_UNIT_FILL_TYPE" val="1"/>
  <p:tag name="KSO_WM_UNIT_TEXT_FILL_FORE_SCHEMECOLOR_INDEX" val="13"/>
  <p:tag name="KSO_WM_UNIT_TEXT_FILL_TYPE" val="1"/>
  <p:tag name="KSO_WM_UNIT_USESOURCEFORMAT_APPLY" val="1"/>
</p:tagLst>
</file>

<file path=ppt/tags/tag118.xml><?xml version="1.0" encoding="utf-8"?>
<p:tagLst xmlns:p="http://schemas.openxmlformats.org/presentationml/2006/main">
  <p:tag name="KSO_WM_UNIT_HIGHLIGHT" val="0"/>
  <p:tag name="KSO_WM_UNIT_COMPATIBLE" val="0"/>
  <p:tag name="KSO_WM_DIAGRAM_GROUP_CODE" val="l1-2"/>
  <p:tag name="KSO_WM_UNIT_ID" val="custom20190941_11*l_h_i*1_4_2"/>
  <p:tag name="KSO_WM_TEMPLATE_CATEGORY" val="custom"/>
  <p:tag name="KSO_WM_TEMPLATE_INDEX" val="20190941"/>
  <p:tag name="KSO_WM_UNIT_LAYERLEVEL" val="1_1_1"/>
  <p:tag name="KSO_WM_TAG_VERSION" val="1.0"/>
  <p:tag name="KSO_WM_BEAUTIFY_FLAG" val="#wm#"/>
  <p:tag name="KSO_WM_UNIT_TYPE" val="l_h_i"/>
  <p:tag name="KSO_WM_UNIT_INDEX" val="1_4_2"/>
  <p:tag name="KSO_WM_UNIT_COLOR_SCHEME_SHAPE_ID" val="61"/>
  <p:tag name="KSO_WM_UNIT_COLOR_SCHEME_PARENT_PAGE" val="0_4"/>
  <p:tag name="KSO_WM_UNIT_DIAGRAM_ISNUMVISUAL" val="0"/>
  <p:tag name="KSO_WM_UNIT_DIAGRAM_ISREFERUNIT" val="0"/>
  <p:tag name="KSO_WM_UNIT_FILL_FORE_SCHEMECOLOR_INDEX" val="6"/>
  <p:tag name="KSO_WM_UNIT_FILL_TYPE" val="1"/>
  <p:tag name="KSO_WM_UNIT_TEXT_FILL_FORE_SCHEMECOLOR_INDEX" val="13"/>
  <p:tag name="KSO_WM_UNIT_TEXT_FILL_TYPE" val="1"/>
  <p:tag name="KSO_WM_UNIT_USESOURCEFORMAT_APPLY" val="1"/>
</p:tagLst>
</file>

<file path=ppt/tags/tag119.xml><?xml version="1.0" encoding="utf-8"?>
<p:tagLst xmlns:p="http://schemas.openxmlformats.org/presentationml/2006/main">
  <p:tag name="KSO_WM_UNIT_HIGHLIGHT" val="0"/>
  <p:tag name="KSO_WM_UNIT_COMPATIBLE" val="0"/>
  <p:tag name="KSO_WM_DIAGRAM_GROUP_CODE" val="l1-2"/>
  <p:tag name="KSO_WM_UNIT_ID" val="custom20190941_11*l_h_i*1_4_3"/>
  <p:tag name="KSO_WM_TEMPLATE_CATEGORY" val="custom"/>
  <p:tag name="KSO_WM_TEMPLATE_INDEX" val="20190941"/>
  <p:tag name="KSO_WM_UNIT_LAYERLEVEL" val="1_1_1"/>
  <p:tag name="KSO_WM_TAG_VERSION" val="1.0"/>
  <p:tag name="KSO_WM_BEAUTIFY_FLAG" val="#wm#"/>
  <p:tag name="KSO_WM_UNIT_TYPE" val="l_h_i"/>
  <p:tag name="KSO_WM_UNIT_INDEX" val="1_4_3"/>
  <p:tag name="KSO_WM_UNIT_COLOR_SCHEME_SHAPE_ID" val="59"/>
  <p:tag name="KSO_WM_UNIT_COLOR_SCHEME_PARENT_PAGE" val="0_4"/>
  <p:tag name="KSO_WM_UNIT_DIAGRAM_ISNUMVISUAL" val="0"/>
  <p:tag name="KSO_WM_UNIT_DIAGRAM_ISREFERUNIT" val="0"/>
  <p:tag name="KSO_WM_UNIT_FILL_FORE_SCHEMECOLOR_INDEX" val="14"/>
  <p:tag name="KSO_WM_UNIT_FILL_TYPE" val="1"/>
  <p:tag name="KSO_WM_UNIT_LINE_FORE_SCHEMECOLOR_INDEX" val="6"/>
  <p:tag name="KSO_WM_UNIT_LINE_FILL_TYPE" val="2"/>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DIAGRAM_GROUP_CODE" val="l1-2"/>
  <p:tag name="KSO_WM_UNIT_ID" val="custom20190941_11*l_h_i*1_4_4"/>
  <p:tag name="KSO_WM_TEMPLATE_CATEGORY" val="custom"/>
  <p:tag name="KSO_WM_TEMPLATE_INDEX" val="20190941"/>
  <p:tag name="KSO_WM_UNIT_LAYERLEVEL" val="1_1_1"/>
  <p:tag name="KSO_WM_TAG_VERSION" val="1.0"/>
  <p:tag name="KSO_WM_BEAUTIFY_FLAG" val="#wm#"/>
  <p:tag name="KSO_WM_UNIT_TYPE" val="l_h_i"/>
  <p:tag name="KSO_WM_UNIT_INDEX" val="1_4_4"/>
  <p:tag name="KSO_WM_UNIT_COLOR_SCHEME_SHAPE_ID" val="57"/>
  <p:tag name="KSO_WM_UNIT_COLOR_SCHEME_PARENT_PAGE" val="0_4"/>
  <p:tag name="KSO_WM_UNIT_DIAGRAM_ISNUMVISUAL" val="0"/>
  <p:tag name="KSO_WM_UNIT_DIAGRAM_ISREFERUNIT" val="0"/>
  <p:tag name="KSO_WM_UNIT_FILL_FORE_SCHEMECOLOR_INDEX" val="6"/>
  <p:tag name="KSO_WM_UNIT_FILL_TYPE" val="1"/>
  <p:tag name="KSO_WM_UNIT_TEXT_FILL_FORE_SCHEMECOLOR_INDEX" val="13"/>
  <p:tag name="KSO_WM_UNIT_TEXT_FILL_TYPE" val="1"/>
  <p:tag name="KSO_WM_UNIT_USESOURCEFORMAT_APPLY" val="1"/>
</p:tagLst>
</file>

<file path=ppt/tags/tag121.xml><?xml version="1.0" encoding="utf-8"?>
<p:tagLst xmlns:p="http://schemas.openxmlformats.org/presentationml/2006/main">
  <p:tag name="KSO_WM_UNIT_HIGHLIGHT" val="0"/>
  <p:tag name="KSO_WM_UNIT_COMPATIBLE" val="0"/>
  <p:tag name="KSO_WM_DIAGRAM_GROUP_CODE" val="l1-2"/>
  <p:tag name="KSO_WM_UNIT_TYPE" val="l_h_f"/>
  <p:tag name="KSO_WM_UNIT_INDEX" val="1_4_1"/>
  <p:tag name="KSO_WM_UNIT_ID" val="custom20190941_11*l_h_f*1_4_1"/>
  <p:tag name="KSO_WM_TEMPLATE_CATEGORY" val="custom"/>
  <p:tag name="KSO_WM_TEMPLATE_INDEX" val="20190941"/>
  <p:tag name="KSO_WM_UNIT_LAYERLEVEL" val="1_1_1"/>
  <p:tag name="KSO_WM_TAG_VERSION" val="1.0"/>
  <p:tag name="KSO_WM_BEAUTIFY_FLAG" val="#wm#"/>
  <p:tag name="KSO_WM_UNIT_PRESET_TEXT" val="单击此处添加文本具体内容"/>
  <p:tag name="KSO_WM_UNIT_VALUE" val="26"/>
  <p:tag name="KSO_WM_UNIT_COLOR_SCHEME_SHAPE_ID" val="54"/>
  <p:tag name="KSO_WM_UNIT_COLOR_SCHEME_PARENT_PAGE" val="0_4"/>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22.xml><?xml version="1.0" encoding="utf-8"?>
<p:tagLst xmlns:p="http://schemas.openxmlformats.org/presentationml/2006/main">
  <p:tag name="KSO_WM_UNIT_ISCONTENTSTITLE" val="0"/>
  <p:tag name="KSO_WM_UNIT_HIGHLIGHT" val="0"/>
  <p:tag name="KSO_WM_UNIT_COMPATIBLE" val="0"/>
  <p:tag name="KSO_WM_DIAGRAM_GROUP_CODE" val="l1-2"/>
  <p:tag name="KSO_WM_UNIT_TYPE" val="l_h_a"/>
  <p:tag name="KSO_WM_UNIT_INDEX" val="1_4_1"/>
  <p:tag name="KSO_WM_UNIT_ID" val="custom20190941_11*l_h_a*1_4_1"/>
  <p:tag name="KSO_WM_TEMPLATE_CATEGORY" val="custom"/>
  <p:tag name="KSO_WM_TEMPLATE_INDEX" val="20190941"/>
  <p:tag name="KSO_WM_UNIT_LAYERLEVEL" val="1_1_1"/>
  <p:tag name="KSO_WM_TAG_VERSION" val="1.0"/>
  <p:tag name="KSO_WM_BEAUTIFY_FLAG" val="#wm#"/>
  <p:tag name="KSO_WM_UNIT_PRESET_TEXT" val="添加标题"/>
  <p:tag name="KSO_WM_UNIT_VALUE" val="8"/>
  <p:tag name="KSO_WM_UNIT_COLOR_SCHEME_SHAPE_ID" val="55"/>
  <p:tag name="KSO_WM_UNIT_COLOR_SCHEME_PARENT_PAGE" val="0_4"/>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23.xml><?xml version="1.0" encoding="utf-8"?>
<p:tagLst xmlns:p="http://schemas.openxmlformats.org/presentationml/2006/main">
  <p:tag name="KSO_WM_UNIT_HIGHLIGHT" val="0"/>
  <p:tag name="KSO_WM_UNIT_COMPATIBLE" val="0"/>
  <p:tag name="KSO_WM_DIAGRAM_GROUP_CODE" val="l1-2"/>
  <p:tag name="KSO_WM_UNIT_ID" val="custom20190941_11*l_z*1_2"/>
  <p:tag name="KSO_WM_TEMPLATE_CATEGORY" val="custom"/>
  <p:tag name="KSO_WM_TEMPLATE_INDEX" val="20190941"/>
  <p:tag name="KSO_WM_UNIT_LAYERLEVEL" val="1_1"/>
  <p:tag name="KSO_WM_TAG_VERSION" val="1.0"/>
  <p:tag name="KSO_WM_BEAUTIFY_FLAG" val="#wm#"/>
  <p:tag name="KSO_WM_UNIT_TYPE" val="l_z"/>
  <p:tag name="KSO_WM_UNIT_INDEX" val="1_2"/>
  <p:tag name="KSO_WM_UNIT_COLOR_SCHEME_SHAPE_ID" val="64"/>
  <p:tag name="KSO_WM_UNIT_COLOR_SCHEME_PARENT_PAGE" val="0_4"/>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24.xml><?xml version="1.0" encoding="utf-8"?>
<p:tagLst xmlns:p="http://schemas.openxmlformats.org/presentationml/2006/main">
  <p:tag name="KSO_WM_UNIT_HIGHLIGHT" val="0"/>
  <p:tag name="KSO_WM_UNIT_COMPATIBLE" val="0"/>
  <p:tag name="KSO_WM_DIAGRAM_GROUP_CODE" val="l1-2"/>
  <p:tag name="KSO_WM_UNIT_ID" val="custom20190941_11*l_z*1_3"/>
  <p:tag name="KSO_WM_TEMPLATE_CATEGORY" val="custom"/>
  <p:tag name="KSO_WM_TEMPLATE_INDEX" val="20190941"/>
  <p:tag name="KSO_WM_UNIT_LAYERLEVEL" val="1_1"/>
  <p:tag name="KSO_WM_TAG_VERSION" val="1.0"/>
  <p:tag name="KSO_WM_BEAUTIFY_FLAG" val="#wm#"/>
  <p:tag name="KSO_WM_UNIT_TYPE" val="l_z"/>
  <p:tag name="KSO_WM_UNIT_INDEX" val="1_3"/>
  <p:tag name="KSO_WM_UNIT_COLOR_SCHEME_SHAPE_ID" val="65"/>
  <p:tag name="KSO_WM_UNIT_COLOR_SCHEME_PARENT_PAGE" val="0_4"/>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25.xml><?xml version="1.0" encoding="utf-8"?>
<p:tagLst xmlns:p="http://schemas.openxmlformats.org/presentationml/2006/main">
  <p:tag name="KSO_WM_SLIDE_ID" val="custom20190941_11"/>
  <p:tag name="KSO_WM_SLIDE_ITEM_CNT" val="5"/>
  <p:tag name="KSO_WM_SLIDE_INDEX" val="11"/>
  <p:tag name="KSO_WM_TAG_VERSION" val="1.0"/>
  <p:tag name="KSO_WM_BEAUTIFY_FLAG" val="#wm#"/>
  <p:tag name="KSO_WM_TEMPLATE_CATEGORY" val="custom"/>
  <p:tag name="KSO_WM_TEMPLATE_INDEX" val="20190941"/>
  <p:tag name="KSO_WM_DIAGRAM_GROUP_CODE" val="l1-2"/>
  <p:tag name="KSO_WM_SLIDE_LAYOUT" val="l"/>
  <p:tag name="KSO_WM_SLIDE_LAYOUT_CNT" val="1"/>
  <p:tag name="KSO_WM_SLIDE_TYPE" val="text"/>
  <p:tag name="KSO_WM_SLIDE_SUBTYPE" val="diag"/>
  <p:tag name="KSO_WM_SLIDE_SIZE" val="869.258*394"/>
  <p:tag name="KSO_WM_SLIDE_POSITION" val="44.8708*89"/>
  <p:tag name="KSO_WM_SLIDE_DIAGTYPE" val="l"/>
  <p:tag name="KSO_WM_SLIDE_COLORSCHEME_VERSION" val="3.2"/>
  <p:tag name="KSO_WM_TEMPLATE_SUBCATEGORY" val="0"/>
</p:tagLst>
</file>

<file path=ppt/tags/tag126.xml><?xml version="1.0" encoding="utf-8"?>
<p:tagLst xmlns:p="http://schemas.openxmlformats.org/presentationml/2006/main">
  <p:tag name="KSO_WM_BEAUTIFY_FLAG" val="#wm#"/>
  <p:tag name="KSO_WM_TEMPLATE_CATEGORY" val="custom"/>
  <p:tag name="KSO_WM_TEMPLATE_INDEX" val="20190941"/>
</p:tagLst>
</file>

<file path=ppt/tags/tag127.xml><?xml version="1.0" encoding="utf-8"?>
<p:tagLst xmlns:p="http://schemas.openxmlformats.org/presentationml/2006/main">
  <p:tag name="KSO_WM_BEAUTIFY_FLAG" val="#wm#"/>
  <p:tag name="KSO_WM_TEMPLATE_CATEGORY" val="custom"/>
  <p:tag name="KSO_WM_TEMPLATE_INDEX" val="20190941"/>
</p:tagLst>
</file>

<file path=ppt/tags/tag128.xml><?xml version="1.0" encoding="utf-8"?>
<p:tagLst xmlns:p="http://schemas.openxmlformats.org/presentationml/2006/main">
  <p:tag name="KSO_WM_BEAUTIFY_FLAG" val="#wm#"/>
  <p:tag name="KSO_WM_TEMPLATE_CATEGORY" val="custom"/>
  <p:tag name="KSO_WM_TEMPLATE_INDEX" val="20190941"/>
</p:tagLst>
</file>

<file path=ppt/tags/tag129.xml><?xml version="1.0" encoding="utf-8"?>
<p:tagLst xmlns:p="http://schemas.openxmlformats.org/presentationml/2006/main">
  <p:tag name="KSO_WM_UNIT_VALUE" val="1619*1699"/>
  <p:tag name="KSO_WM_UNIT_HIGHLIGHT" val="0"/>
  <p:tag name="KSO_WM_UNIT_COMPATIBLE" val="0"/>
  <p:tag name="KSO_WM_UNIT_DIAGRAM_ISNUMVISUAL" val="0"/>
  <p:tag name="KSO_WM_UNIT_DIAGRAM_ISREFERUNIT" val="0"/>
  <p:tag name="KSO_WM_UNIT_TYPE" val="d"/>
  <p:tag name="KSO_WM_UNIT_INDEX" val="1"/>
  <p:tag name="KSO_WM_UNIT_ID" val="custom20190941_9*d*1"/>
  <p:tag name="KSO_WM_TEMPLATE_CATEGORY" val="custom"/>
  <p:tag name="KSO_WM_TEMPLATE_INDEX" val="2019094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TEMPLATE_CATEGORY" val="custom"/>
  <p:tag name="KSO_WM_TEMPLATE_INDEX" val="20190941"/>
  <p:tag name="KSO_WM_UNIT_TYPE" val="f"/>
  <p:tag name="KSO_WM_UNIT_INDEX" val="1"/>
  <p:tag name="KSO_WM_UNIT_ID" val="custom20190941_9*f*1"/>
  <p:tag name="KSO_WM_UNIT_LAYERLEVEL" val="1"/>
  <p:tag name="KSO_WM_UNIT_VALUE" val="190"/>
  <p:tag name="KSO_WM_UNIT_HIGHLIGHT" val="0"/>
  <p:tag name="KSO_WM_UNIT_COMPATIBLE" val="0"/>
  <p:tag name="KSO_WM_BEAUTIFY_FLAG" val="#wm#"/>
  <p:tag name="KSO_WM_TAG_VERSION" val="1.0"/>
  <p:tag name="KSO_WM_UNIT_PRESET_TEXT" val="单击此处添加文本具体内容，简明扼要的阐述您的观点。&#13;根据需要可酌情增减文字，以便观者准确的理解您传达的思想。"/>
  <p:tag name="KSO_WM_UNIT_DIAGRAM_ISNUMVISUAL" val="0"/>
  <p:tag name="KSO_WM_UNIT_DIAGRAM_ISREFERUNIT" val="0"/>
  <p:tag name="KSO_WM_UNIT_NOCLEAR" val="0"/>
</p:tagLst>
</file>

<file path=ppt/tags/tag131.xml><?xml version="1.0" encoding="utf-8"?>
<p:tagLst xmlns:p="http://schemas.openxmlformats.org/presentationml/2006/main">
  <p:tag name="KSO_WM_TEMPLATE_CATEGORY" val="custom"/>
  <p:tag name="KSO_WM_TEMPLATE_INDEX" val="20190941"/>
  <p:tag name="KSO_WM_UNIT_TYPE" val="a"/>
  <p:tag name="KSO_WM_UNIT_INDEX" val="1"/>
  <p:tag name="KSO_WM_UNIT_ID" val="custom20190941_9*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132.xml><?xml version="1.0" encoding="utf-8"?>
<p:tagLst xmlns:p="http://schemas.openxmlformats.org/presentationml/2006/main">
  <p:tag name="KSO_WM_SLIDE_ID" val="custom20190941_9"/>
  <p:tag name="KSO_WM_SLIDE_TYPE" val="text"/>
  <p:tag name="KSO_WM_SLIDE_SUBTYPE" val="picTxt"/>
  <p:tag name="KSO_WM_SLIDE_ITEM_CNT" val="0"/>
  <p:tag name="KSO_WM_SLIDE_INDEX" val="9"/>
  <p:tag name="KSO_WM_SLIDE_SIZE" val="820*459"/>
  <p:tag name="KSO_WM_SLIDE_POSITION" val="70*40"/>
  <p:tag name="KSO_WM_TAG_VERSION" val="1.0"/>
  <p:tag name="KSO_WM_BEAUTIFY_FLAG" val="#wm#"/>
  <p:tag name="KSO_WM_TEMPLATE_CATEGORY" val="custom"/>
  <p:tag name="KSO_WM_TEMPLATE_INDEX" val="20190941"/>
  <p:tag name="KSO_WM_SLIDE_LAYOUT" val="a_d_f"/>
  <p:tag name="KSO_WM_SLIDE_LAYOUT_CNT" val="1_1_1"/>
  <p:tag name="KSO_WM_TEMPLATE_SUBCATEGORY" val="0"/>
</p:tagLst>
</file>

<file path=ppt/tags/tag133.xml><?xml version="1.0" encoding="utf-8"?>
<p:tagLst xmlns:p="http://schemas.openxmlformats.org/presentationml/2006/main">
  <p:tag name="KSO_WM_BEAUTIFY_FLAG" val="#wm#"/>
  <p:tag name="KSO_WM_TEMPLATE_CATEGORY" val="custom"/>
  <p:tag name="KSO_WM_TEMPLATE_INDEX" val="20190941"/>
</p:tagLst>
</file>

<file path=ppt/tags/tag134.xml><?xml version="1.0" encoding="utf-8"?>
<p:tagLst xmlns:p="http://schemas.openxmlformats.org/presentationml/2006/main">
  <p:tag name="KSO_WM_BEAUTIFY_FLAG" val="#wm#"/>
  <p:tag name="KSO_WM_TEMPLATE_CATEGORY" val="custom"/>
  <p:tag name="KSO_WM_TEMPLATE_INDEX" val="20190941"/>
</p:tagLst>
</file>

<file path=ppt/tags/tag135.xml><?xml version="1.0" encoding="utf-8"?>
<p:tagLst xmlns:p="http://schemas.openxmlformats.org/presentationml/2006/main">
  <p:tag name="KSO_WM_UNIT_HIGHLIGHT" val="0"/>
  <p:tag name="KSO_WM_UNIT_COMPATIBLE" val="0"/>
  <p:tag name="KSO_WM_DIAGRAM_GROUP_CODE" val="l1-1"/>
  <p:tag name="KSO_WM_UNIT_TYPE" val="l_h_i"/>
  <p:tag name="KSO_WM_UNIT_INDEX" val="1_6_2"/>
  <p:tag name="KSO_WM_UNIT_ID" val="custom20190941_2*l_h_i*1_6_2"/>
  <p:tag name="KSO_WM_TEMPLATE_CATEGORY" val="custom"/>
  <p:tag name="KSO_WM_TEMPLATE_INDEX" val="20190941"/>
  <p:tag name="KSO_WM_UNIT_LAYERLEVEL" val="1_1_1"/>
  <p:tag name="KSO_WM_TAG_VERSION" val="1.0"/>
  <p:tag name="KSO_WM_BEAUTIFY_FLAG" val="#wm#"/>
  <p:tag name="KSO_WM_UNIT_COLOR_SCHEME_SHAPE_ID" val="32"/>
  <p:tag name="KSO_WM_UNIT_COLOR_SCHEME_PARENT_PAGE" val="0_5"/>
  <p:tag name="KSO_WM_UNIT_DIAGRAM_ISNUMVISUAL" val="0"/>
  <p:tag name="KSO_WM_UNIT_DIAGRAM_ISREFERUNIT" val="0"/>
  <p:tag name="KSO_WM_UNIT_FILL_FORE_SCHEMECOLOR_INDEX" val="6"/>
  <p:tag name="KSO_WM_UNIT_FILL_TYPE" val="1"/>
  <p:tag name="KSO_WM_UNIT_USESOURCEFORMAT_APPLY" val="1"/>
</p:tagLst>
</file>

<file path=ppt/tags/tag136.xml><?xml version="1.0" encoding="utf-8"?>
<p:tagLst xmlns:p="http://schemas.openxmlformats.org/presentationml/2006/main">
  <p:tag name="KSO_WM_UNIT_HIGHLIGHT" val="0"/>
  <p:tag name="KSO_WM_UNIT_COMPATIBLE" val="0"/>
  <p:tag name="KSO_WM_DIAGRAM_GROUP_CODE" val="l1-1"/>
  <p:tag name="KSO_WM_UNIT_TYPE" val="l_h_i"/>
  <p:tag name="KSO_WM_UNIT_INDEX" val="1_1_1"/>
  <p:tag name="KSO_WM_UNIT_ID" val="custom20190941_2*l_h_i*1_1_1"/>
  <p:tag name="KSO_WM_TEMPLATE_CATEGORY" val="custom"/>
  <p:tag name="KSO_WM_TEMPLATE_INDEX" val="20190941"/>
  <p:tag name="KSO_WM_UNIT_LAYERLEVEL" val="1_1_1"/>
  <p:tag name="KSO_WM_TAG_VERSION" val="1.0"/>
  <p:tag name="KSO_WM_BEAUTIFY_FLAG" val="#wm#"/>
  <p:tag name="KSO_WM_UNIT_COLOR_SCHEME_SHAPE_ID" val="6"/>
  <p:tag name="KSO_WM_UNIT_COLOR_SCHEME_PARENT_PAGE" val="0_5"/>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137.xml><?xml version="1.0" encoding="utf-8"?>
<p:tagLst xmlns:p="http://schemas.openxmlformats.org/presentationml/2006/main">
  <p:tag name="KSO_WM_UNIT_HIGHLIGHT" val="0"/>
  <p:tag name="KSO_WM_UNIT_COMPATIBLE" val="0"/>
  <p:tag name="KSO_WM_DIAGRAM_GROUP_CODE" val="l1-1"/>
  <p:tag name="KSO_WM_UNIT_TYPE" val="l_h_i"/>
  <p:tag name="KSO_WM_UNIT_INDEX" val="1_1_2"/>
  <p:tag name="KSO_WM_UNIT_ID" val="custom20190941_2*l_h_i*1_1_2"/>
  <p:tag name="KSO_WM_TEMPLATE_CATEGORY" val="custom"/>
  <p:tag name="KSO_WM_TEMPLATE_INDEX" val="20190941"/>
  <p:tag name="KSO_WM_UNIT_LAYERLEVEL" val="1_1_1"/>
  <p:tag name="KSO_WM_TAG_VERSION" val="1.0"/>
  <p:tag name="KSO_WM_BEAUTIFY_FLAG" val="#wm#"/>
  <p:tag name="KSO_WM_UNIT_COLOR_SCHEME_SHAPE_ID" val="7"/>
  <p:tag name="KSO_WM_UNIT_COLOR_SCHEME_PARENT_PAGE" val="0_5"/>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138.xml><?xml version="1.0" encoding="utf-8"?>
<p:tagLst xmlns:p="http://schemas.openxmlformats.org/presentationml/2006/main">
  <p:tag name="KSO_WM_UNIT_VALUE" val="50"/>
  <p:tag name="KSO_WM_UNIT_HIGHLIGHT" val="0"/>
  <p:tag name="KSO_WM_UNIT_COMPATIBLE" val="0"/>
  <p:tag name="KSO_WM_DIAGRAM_GROUP_CODE" val="l1-1"/>
  <p:tag name="KSO_WM_UNIT_TYPE" val="l_h_f"/>
  <p:tag name="KSO_WM_UNIT_INDEX" val="1_1_1"/>
  <p:tag name="KSO_WM_UNIT_ID" val="custom20190941_2*l_h_f*1_1_1"/>
  <p:tag name="KSO_WM_TEMPLATE_CATEGORY" val="custom"/>
  <p:tag name="KSO_WM_TEMPLATE_INDEX" val="20190941"/>
  <p:tag name="KSO_WM_UNIT_LAYERLEVEL" val="1_1_1"/>
  <p:tag name="KSO_WM_TAG_VERSION" val="1.0"/>
  <p:tag name="KSO_WM_BEAUTIFY_FLAG" val="#wm#"/>
  <p:tag name="KSO_WM_UNIT_PRESET_TEXT" val="单击此处添加文本具体内容"/>
  <p:tag name="KSO_WM_UNIT_COLOR_SCHEME_SHAPE_ID" val="13"/>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UNIT_HIGHLIGHT" val="0"/>
  <p:tag name="KSO_WM_UNIT_COMPATIBLE" val="0"/>
  <p:tag name="KSO_WM_DIAGRAM_GROUP_CODE" val="l1-1"/>
  <p:tag name="KSO_WM_UNIT_TYPE" val="l_h_i"/>
  <p:tag name="KSO_WM_UNIT_INDEX" val="1_1_3"/>
  <p:tag name="KSO_WM_UNIT_ID" val="custom20190941_2*l_h_i*1_1_3"/>
  <p:tag name="KSO_WM_TEMPLATE_CATEGORY" val="custom"/>
  <p:tag name="KSO_WM_TEMPLATE_INDEX" val="20190941"/>
  <p:tag name="KSO_WM_UNIT_LAYERLEVEL" val="1_1_1"/>
  <p:tag name="KSO_WM_TAG_VERSION" val="1.0"/>
  <p:tag name="KSO_WM_BEAUTIFY_FLAG" val="#wm#"/>
  <p:tag name="KSO_WM_UNIT_COLOR_SCHEME_SHAPE_ID" val="27"/>
  <p:tag name="KSO_WM_UNIT_COLOR_SCHEME_PARENT_PAGE" val="0_5"/>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VALUE" val="30"/>
  <p:tag name="KSO_WM_UNIT_HIGHLIGHT" val="0"/>
  <p:tag name="KSO_WM_UNIT_COMPATIBLE" val="0"/>
  <p:tag name="KSO_WM_DIAGRAM_GROUP_CODE" val="l1-1"/>
  <p:tag name="KSO_WM_UNIT_TYPE" val="l_h_a"/>
  <p:tag name="KSO_WM_UNIT_INDEX" val="1_1_1"/>
  <p:tag name="KSO_WM_UNIT_ID" val="custom20190941_2*l_h_a*1_1_1"/>
  <p:tag name="KSO_WM_TEMPLATE_CATEGORY" val="custom"/>
  <p:tag name="KSO_WM_TEMPLATE_INDEX" val="20190941"/>
  <p:tag name="KSO_WM_UNIT_LAYERLEVEL" val="1_1_1"/>
  <p:tag name="KSO_WM_TAG_VERSION" val="1.0"/>
  <p:tag name="KSO_WM_BEAUTIFY_FLAG" val="#wm#"/>
  <p:tag name="KSO_WM_UNIT_PRESET_TEXT" val="添加标题"/>
  <p:tag name="KSO_WM_UNIT_COLOR_SCHEME_SHAPE_ID" val="14"/>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41.xml><?xml version="1.0" encoding="utf-8"?>
<p:tagLst xmlns:p="http://schemas.openxmlformats.org/presentationml/2006/main">
  <p:tag name="KSO_WM_UNIT_HIGHLIGHT" val="0"/>
  <p:tag name="KSO_WM_UNIT_COMPATIBLE" val="0"/>
  <p:tag name="KSO_WM_DIAGRAM_GROUP_CODE" val="l1-1"/>
  <p:tag name="KSO_WM_UNIT_TYPE" val="l_h_i"/>
  <p:tag name="KSO_WM_UNIT_INDEX" val="1_2_1"/>
  <p:tag name="KSO_WM_UNIT_ID" val="custom20190941_2*l_h_i*1_2_1"/>
  <p:tag name="KSO_WM_TEMPLATE_CATEGORY" val="custom"/>
  <p:tag name="KSO_WM_TEMPLATE_INDEX" val="20190941"/>
  <p:tag name="KSO_WM_UNIT_LAYERLEVEL" val="1_1_1"/>
  <p:tag name="KSO_WM_TAG_VERSION" val="1.0"/>
  <p:tag name="KSO_WM_BEAUTIFY_FLAG" val="#wm#"/>
  <p:tag name="KSO_WM_UNIT_COLOR_SCHEME_SHAPE_ID" val="5"/>
  <p:tag name="KSO_WM_UNIT_COLOR_SCHEME_PARENT_PAGE" val="0_5"/>
  <p:tag name="KSO_WM_UNIT_DIAGRAM_ISNUMVISUAL" val="0"/>
  <p:tag name="KSO_WM_UNIT_DIAGRAM_ISREFERUNIT" val="0"/>
  <p:tag name="KSO_WM_UNIT_FILL_FORE_SCHEMECOLOR_INDEX" val="6"/>
  <p:tag name="KSO_WM_UNIT_FILL_TYPE" val="1"/>
  <p:tag name="KSO_WM_UNIT_USESOURCEFORMAT_APPLY" val="1"/>
</p:tagLst>
</file>

<file path=ppt/tags/tag142.xml><?xml version="1.0" encoding="utf-8"?>
<p:tagLst xmlns:p="http://schemas.openxmlformats.org/presentationml/2006/main">
  <p:tag name="KSO_WM_UNIT_HIGHLIGHT" val="0"/>
  <p:tag name="KSO_WM_UNIT_COMPATIBLE" val="0"/>
  <p:tag name="KSO_WM_DIAGRAM_GROUP_CODE" val="l1-1"/>
  <p:tag name="KSO_WM_UNIT_TYPE" val="l_h_i"/>
  <p:tag name="KSO_WM_UNIT_INDEX" val="1_2_2"/>
  <p:tag name="KSO_WM_UNIT_ID" val="custom20190941_2*l_h_i*1_2_2"/>
  <p:tag name="KSO_WM_TEMPLATE_CATEGORY" val="custom"/>
  <p:tag name="KSO_WM_TEMPLATE_INDEX" val="20190941"/>
  <p:tag name="KSO_WM_UNIT_LAYERLEVEL" val="1_1_1"/>
  <p:tag name="KSO_WM_TAG_VERSION" val="1.0"/>
  <p:tag name="KSO_WM_BEAUTIFY_FLAG" val="#wm#"/>
  <p:tag name="KSO_WM_UNIT_COLOR_SCHEME_SHAPE_ID" val="8"/>
  <p:tag name="KSO_WM_UNIT_COLOR_SCHEME_PARENT_PAGE" val="0_5"/>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143.xml><?xml version="1.0" encoding="utf-8"?>
<p:tagLst xmlns:p="http://schemas.openxmlformats.org/presentationml/2006/main">
  <p:tag name="KSO_WM_UNIT_VALUE" val="46"/>
  <p:tag name="KSO_WM_UNIT_HIGHLIGHT" val="0"/>
  <p:tag name="KSO_WM_UNIT_COMPATIBLE" val="0"/>
  <p:tag name="KSO_WM_DIAGRAM_GROUP_CODE" val="l1-1"/>
  <p:tag name="KSO_WM_UNIT_TYPE" val="l_h_f"/>
  <p:tag name="KSO_WM_UNIT_INDEX" val="1_2_1"/>
  <p:tag name="KSO_WM_UNIT_ID" val="custom20190941_2*l_h_f*1_2_1"/>
  <p:tag name="KSO_WM_TEMPLATE_CATEGORY" val="custom"/>
  <p:tag name="KSO_WM_TEMPLATE_INDEX" val="20190941"/>
  <p:tag name="KSO_WM_UNIT_LAYERLEVEL" val="1_1_1"/>
  <p:tag name="KSO_WM_TAG_VERSION" val="1.0"/>
  <p:tag name="KSO_WM_BEAUTIFY_FLAG" val="#wm#"/>
  <p:tag name="KSO_WM_UNIT_PRESET_TEXT" val="单击此处添加文本具体内容"/>
  <p:tag name="KSO_WM_UNIT_COLOR_SCHEME_SHAPE_ID" val="16"/>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44.xml><?xml version="1.0" encoding="utf-8"?>
<p:tagLst xmlns:p="http://schemas.openxmlformats.org/presentationml/2006/main">
  <p:tag name="KSO_WM_UNIT_HIGHLIGHT" val="0"/>
  <p:tag name="KSO_WM_UNIT_COMPATIBLE" val="0"/>
  <p:tag name="KSO_WM_DIAGRAM_GROUP_CODE" val="l1-1"/>
  <p:tag name="KSO_WM_UNIT_TYPE" val="l_h_i"/>
  <p:tag name="KSO_WM_UNIT_INDEX" val="1_2_3"/>
  <p:tag name="KSO_WM_UNIT_ID" val="custom20190941_2*l_h_i*1_2_3"/>
  <p:tag name="KSO_WM_TEMPLATE_CATEGORY" val="custom"/>
  <p:tag name="KSO_WM_TEMPLATE_INDEX" val="20190941"/>
  <p:tag name="KSO_WM_UNIT_LAYERLEVEL" val="1_1_1"/>
  <p:tag name="KSO_WM_TAG_VERSION" val="1.0"/>
  <p:tag name="KSO_WM_BEAUTIFY_FLAG" val="#wm#"/>
  <p:tag name="KSO_WM_UNIT_COLOR_SCHEME_SHAPE_ID" val="28"/>
  <p:tag name="KSO_WM_UNIT_COLOR_SCHEME_PARENT_PAGE" val="0_5"/>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45.xml><?xml version="1.0" encoding="utf-8"?>
<p:tagLst xmlns:p="http://schemas.openxmlformats.org/presentationml/2006/main">
  <p:tag name="KSO_WM_UNIT_ISCONTENTSTITLE" val="0"/>
  <p:tag name="KSO_WM_UNIT_VALUE" val="28"/>
  <p:tag name="KSO_WM_UNIT_HIGHLIGHT" val="0"/>
  <p:tag name="KSO_WM_UNIT_COMPATIBLE" val="0"/>
  <p:tag name="KSO_WM_DIAGRAM_GROUP_CODE" val="l1-1"/>
  <p:tag name="KSO_WM_UNIT_TYPE" val="l_h_a"/>
  <p:tag name="KSO_WM_UNIT_INDEX" val="1_2_1"/>
  <p:tag name="KSO_WM_UNIT_ID" val="custom20190941_2*l_h_a*1_2_1"/>
  <p:tag name="KSO_WM_TEMPLATE_CATEGORY" val="custom"/>
  <p:tag name="KSO_WM_TEMPLATE_INDEX" val="20190941"/>
  <p:tag name="KSO_WM_UNIT_LAYERLEVEL" val="1_1_1"/>
  <p:tag name="KSO_WM_TAG_VERSION" val="1.0"/>
  <p:tag name="KSO_WM_BEAUTIFY_FLAG" val="#wm#"/>
  <p:tag name="KSO_WM_UNIT_PRESET_TEXT" val="添加标题"/>
  <p:tag name="KSO_WM_UNIT_COLOR_SCHEME_SHAPE_ID" val="17"/>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46.xml><?xml version="1.0" encoding="utf-8"?>
<p:tagLst xmlns:p="http://schemas.openxmlformats.org/presentationml/2006/main">
  <p:tag name="KSO_WM_UNIT_HIGHLIGHT" val="0"/>
  <p:tag name="KSO_WM_UNIT_COMPATIBLE" val="0"/>
  <p:tag name="KSO_WM_DIAGRAM_GROUP_CODE" val="l1-1"/>
  <p:tag name="KSO_WM_UNIT_TYPE" val="l_h_i"/>
  <p:tag name="KSO_WM_UNIT_INDEX" val="1_3_1"/>
  <p:tag name="KSO_WM_UNIT_ID" val="custom20190941_2*l_h_i*1_3_1"/>
  <p:tag name="KSO_WM_TEMPLATE_CATEGORY" val="custom"/>
  <p:tag name="KSO_WM_TEMPLATE_INDEX" val="20190941"/>
  <p:tag name="KSO_WM_UNIT_LAYERLEVEL" val="1_1_1"/>
  <p:tag name="KSO_WM_TAG_VERSION" val="1.0"/>
  <p:tag name="KSO_WM_BEAUTIFY_FLAG" val="#wm#"/>
  <p:tag name="KSO_WM_UNIT_COLOR_SCHEME_SHAPE_ID" val="4"/>
  <p:tag name="KSO_WM_UNIT_COLOR_SCHEME_PARENT_PAGE" val="0_5"/>
  <p:tag name="KSO_WM_UNIT_DIAGRAM_ISNUMVISUAL" val="0"/>
  <p:tag name="KSO_WM_UNIT_DIAGRAM_ISREFERUNIT" val="0"/>
  <p:tag name="KSO_WM_UNIT_FILL_FORE_SCHEMECOLOR_INDEX" val="5"/>
  <p:tag name="KSO_WM_UNIT_FILL_TYPE" val="1"/>
  <p:tag name="KSO_WM_UNIT_USESOURCEFORMAT_APPLY" val="1"/>
</p:tagLst>
</file>

<file path=ppt/tags/tag147.xml><?xml version="1.0" encoding="utf-8"?>
<p:tagLst xmlns:p="http://schemas.openxmlformats.org/presentationml/2006/main">
  <p:tag name="KSO_WM_UNIT_HIGHLIGHT" val="0"/>
  <p:tag name="KSO_WM_UNIT_COMPATIBLE" val="0"/>
  <p:tag name="KSO_WM_DIAGRAM_GROUP_CODE" val="l1-1"/>
  <p:tag name="KSO_WM_UNIT_TYPE" val="l_h_i"/>
  <p:tag name="KSO_WM_UNIT_INDEX" val="1_3_2"/>
  <p:tag name="KSO_WM_UNIT_ID" val="custom20190941_2*l_h_i*1_3_2"/>
  <p:tag name="KSO_WM_TEMPLATE_CATEGORY" val="custom"/>
  <p:tag name="KSO_WM_TEMPLATE_INDEX" val="20190941"/>
  <p:tag name="KSO_WM_UNIT_LAYERLEVEL" val="1_1_1"/>
  <p:tag name="KSO_WM_TAG_VERSION" val="1.0"/>
  <p:tag name="KSO_WM_BEAUTIFY_FLAG" val="#wm#"/>
  <p:tag name="KSO_WM_UNIT_COLOR_SCHEME_SHAPE_ID" val="9"/>
  <p:tag name="KSO_WM_UNIT_COLOR_SCHEME_PARENT_PAGE" val="0_5"/>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148.xml><?xml version="1.0" encoding="utf-8"?>
<p:tagLst xmlns:p="http://schemas.openxmlformats.org/presentationml/2006/main">
  <p:tag name="KSO_WM_UNIT_VALUE" val="48"/>
  <p:tag name="KSO_WM_UNIT_HIGHLIGHT" val="0"/>
  <p:tag name="KSO_WM_UNIT_COMPATIBLE" val="0"/>
  <p:tag name="KSO_WM_DIAGRAM_GROUP_CODE" val="l1-1"/>
  <p:tag name="KSO_WM_UNIT_TYPE" val="l_h_f"/>
  <p:tag name="KSO_WM_UNIT_INDEX" val="1_3_1"/>
  <p:tag name="KSO_WM_UNIT_ID" val="custom20190941_2*l_h_f*1_3_1"/>
  <p:tag name="KSO_WM_TEMPLATE_CATEGORY" val="custom"/>
  <p:tag name="KSO_WM_TEMPLATE_INDEX" val="20190941"/>
  <p:tag name="KSO_WM_UNIT_LAYERLEVEL" val="1_1_1"/>
  <p:tag name="KSO_WM_TAG_VERSION" val="1.0"/>
  <p:tag name="KSO_WM_BEAUTIFY_FLAG" val="#wm#"/>
  <p:tag name="KSO_WM_UNIT_PRESET_TEXT" val="单击此处添加文本具体内容"/>
  <p:tag name="KSO_WM_UNIT_COLOR_SCHEME_SHAPE_ID" val="19"/>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49.xml><?xml version="1.0" encoding="utf-8"?>
<p:tagLst xmlns:p="http://schemas.openxmlformats.org/presentationml/2006/main">
  <p:tag name="KSO_WM_UNIT_HIGHLIGHT" val="0"/>
  <p:tag name="KSO_WM_UNIT_COMPATIBLE" val="0"/>
  <p:tag name="KSO_WM_DIAGRAM_GROUP_CODE" val="l1-1"/>
  <p:tag name="KSO_WM_UNIT_TYPE" val="l_h_i"/>
  <p:tag name="KSO_WM_UNIT_INDEX" val="1_3_3"/>
  <p:tag name="KSO_WM_UNIT_ID" val="custom20190941_2*l_h_i*1_3_3"/>
  <p:tag name="KSO_WM_TEMPLATE_CATEGORY" val="custom"/>
  <p:tag name="KSO_WM_TEMPLATE_INDEX" val="20190941"/>
  <p:tag name="KSO_WM_UNIT_LAYERLEVEL" val="1_1_1"/>
  <p:tag name="KSO_WM_TAG_VERSION" val="1.0"/>
  <p:tag name="KSO_WM_BEAUTIFY_FLAG" val="#wm#"/>
  <p:tag name="KSO_WM_UNIT_COLOR_SCHEME_SHAPE_ID" val="29"/>
  <p:tag name="KSO_WM_UNIT_COLOR_SCHEME_PARENT_PAGE" val="0_5"/>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VALUE" val="29"/>
  <p:tag name="KSO_WM_UNIT_HIGHLIGHT" val="0"/>
  <p:tag name="KSO_WM_UNIT_COMPATIBLE" val="0"/>
  <p:tag name="KSO_WM_DIAGRAM_GROUP_CODE" val="l1-1"/>
  <p:tag name="KSO_WM_UNIT_TYPE" val="l_h_a"/>
  <p:tag name="KSO_WM_UNIT_INDEX" val="1_3_1"/>
  <p:tag name="KSO_WM_UNIT_ID" val="custom20190941_2*l_h_a*1_3_1"/>
  <p:tag name="KSO_WM_TEMPLATE_CATEGORY" val="custom"/>
  <p:tag name="KSO_WM_TEMPLATE_INDEX" val="20190941"/>
  <p:tag name="KSO_WM_UNIT_LAYERLEVEL" val="1_1_1"/>
  <p:tag name="KSO_WM_TAG_VERSION" val="1.0"/>
  <p:tag name="KSO_WM_BEAUTIFY_FLAG" val="#wm#"/>
  <p:tag name="KSO_WM_UNIT_PRESET_TEXT" val="添加标题"/>
  <p:tag name="KSO_WM_UNIT_COLOR_SCHEME_SHAPE_ID" val="20"/>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HIGHLIGHT" val="0"/>
  <p:tag name="KSO_WM_UNIT_COMPATIBLE" val="0"/>
  <p:tag name="KSO_WM_DIAGRAM_GROUP_CODE" val="l1-1"/>
  <p:tag name="KSO_WM_UNIT_TYPE" val="l_h_i"/>
  <p:tag name="KSO_WM_UNIT_INDEX" val="1_4_1"/>
  <p:tag name="KSO_WM_UNIT_ID" val="custom20190941_2*l_h_i*1_4_1"/>
  <p:tag name="KSO_WM_TEMPLATE_CATEGORY" val="custom"/>
  <p:tag name="KSO_WM_TEMPLATE_INDEX" val="20190941"/>
  <p:tag name="KSO_WM_UNIT_LAYERLEVEL" val="1_1_1"/>
  <p:tag name="KSO_WM_TAG_VERSION" val="1.0"/>
  <p:tag name="KSO_WM_BEAUTIFY_FLAG" val="#wm#"/>
  <p:tag name="KSO_WM_UNIT_COLOR_SCHEME_SHAPE_ID" val="3"/>
  <p:tag name="KSO_WM_UNIT_COLOR_SCHEME_PARENT_PAGE" val="0_5"/>
  <p:tag name="KSO_WM_UNIT_DIAGRAM_ISNUMVISUAL" val="0"/>
  <p:tag name="KSO_WM_UNIT_DIAGRAM_ISREFERUNIT" val="0"/>
  <p:tag name="KSO_WM_UNIT_FILL_FORE_SCHEMECOLOR_INDEX" val="6"/>
  <p:tag name="KSO_WM_UNIT_FILL_TYPE" val="1"/>
  <p:tag name="KSO_WM_UNIT_USESOURCEFORMAT_APPLY" val="1"/>
</p:tagLst>
</file>

<file path=ppt/tags/tag152.xml><?xml version="1.0" encoding="utf-8"?>
<p:tagLst xmlns:p="http://schemas.openxmlformats.org/presentationml/2006/main">
  <p:tag name="KSO_WM_UNIT_HIGHLIGHT" val="0"/>
  <p:tag name="KSO_WM_UNIT_COMPATIBLE" val="0"/>
  <p:tag name="KSO_WM_DIAGRAM_GROUP_CODE" val="l1-1"/>
  <p:tag name="KSO_WM_UNIT_TYPE" val="l_h_i"/>
  <p:tag name="KSO_WM_UNIT_INDEX" val="1_4_2"/>
  <p:tag name="KSO_WM_UNIT_ID" val="custom20190941_2*l_h_i*1_4_2"/>
  <p:tag name="KSO_WM_TEMPLATE_CATEGORY" val="custom"/>
  <p:tag name="KSO_WM_TEMPLATE_INDEX" val="20190941"/>
  <p:tag name="KSO_WM_UNIT_LAYERLEVEL" val="1_1_1"/>
  <p:tag name="KSO_WM_TAG_VERSION" val="1.0"/>
  <p:tag name="KSO_WM_BEAUTIFY_FLAG" val="#wm#"/>
  <p:tag name="KSO_WM_UNIT_COLOR_SCHEME_SHAPE_ID" val="11"/>
  <p:tag name="KSO_WM_UNIT_COLOR_SCHEME_PARENT_PAGE" val="0_5"/>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153.xml><?xml version="1.0" encoding="utf-8"?>
<p:tagLst xmlns:p="http://schemas.openxmlformats.org/presentationml/2006/main">
  <p:tag name="KSO_WM_UNIT_VALUE" val="43"/>
  <p:tag name="KSO_WM_UNIT_HIGHLIGHT" val="0"/>
  <p:tag name="KSO_WM_UNIT_COMPATIBLE" val="0"/>
  <p:tag name="KSO_WM_DIAGRAM_GROUP_CODE" val="l1-1"/>
  <p:tag name="KSO_WM_UNIT_TYPE" val="l_h_f"/>
  <p:tag name="KSO_WM_UNIT_INDEX" val="1_4_1"/>
  <p:tag name="KSO_WM_UNIT_ID" val="custom20190941_2*l_h_f*1_4_1"/>
  <p:tag name="KSO_WM_TEMPLATE_CATEGORY" val="custom"/>
  <p:tag name="KSO_WM_TEMPLATE_INDEX" val="20190941"/>
  <p:tag name="KSO_WM_UNIT_LAYERLEVEL" val="1_1_1"/>
  <p:tag name="KSO_WM_TAG_VERSION" val="1.0"/>
  <p:tag name="KSO_WM_BEAUTIFY_FLAG" val="#wm#"/>
  <p:tag name="KSO_WM_UNIT_PRESET_TEXT" val="单击此处添加文本具体内容"/>
  <p:tag name="KSO_WM_UNIT_COLOR_SCHEME_SHAPE_ID" val="22"/>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UNIT_HIGHLIGHT" val="0"/>
  <p:tag name="KSO_WM_UNIT_COMPATIBLE" val="0"/>
  <p:tag name="KSO_WM_DIAGRAM_GROUP_CODE" val="l1-1"/>
  <p:tag name="KSO_WM_UNIT_TYPE" val="l_h_i"/>
  <p:tag name="KSO_WM_UNIT_INDEX" val="1_4_3"/>
  <p:tag name="KSO_WM_UNIT_ID" val="custom20190941_2*l_h_i*1_4_3"/>
  <p:tag name="KSO_WM_TEMPLATE_CATEGORY" val="custom"/>
  <p:tag name="KSO_WM_TEMPLATE_INDEX" val="20190941"/>
  <p:tag name="KSO_WM_UNIT_LAYERLEVEL" val="1_1_1"/>
  <p:tag name="KSO_WM_TAG_VERSION" val="1.0"/>
  <p:tag name="KSO_WM_BEAUTIFY_FLAG" val="#wm#"/>
  <p:tag name="KSO_WM_UNIT_COLOR_SCHEME_SHAPE_ID" val="30"/>
  <p:tag name="KSO_WM_UNIT_COLOR_SCHEME_PARENT_PAGE" val="0_5"/>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55.xml><?xml version="1.0" encoding="utf-8"?>
<p:tagLst xmlns:p="http://schemas.openxmlformats.org/presentationml/2006/main">
  <p:tag name="KSO_WM_UNIT_ISCONTENTSTITLE" val="0"/>
  <p:tag name="KSO_WM_UNIT_VALUE" val="26"/>
  <p:tag name="KSO_WM_UNIT_HIGHLIGHT" val="0"/>
  <p:tag name="KSO_WM_UNIT_COMPATIBLE" val="0"/>
  <p:tag name="KSO_WM_DIAGRAM_GROUP_CODE" val="l1-1"/>
  <p:tag name="KSO_WM_UNIT_TYPE" val="l_h_a"/>
  <p:tag name="KSO_WM_UNIT_INDEX" val="1_4_1"/>
  <p:tag name="KSO_WM_UNIT_ID" val="custom20190941_2*l_h_a*1_4_1"/>
  <p:tag name="KSO_WM_TEMPLATE_CATEGORY" val="custom"/>
  <p:tag name="KSO_WM_TEMPLATE_INDEX" val="20190941"/>
  <p:tag name="KSO_WM_UNIT_LAYERLEVEL" val="1_1_1"/>
  <p:tag name="KSO_WM_TAG_VERSION" val="1.0"/>
  <p:tag name="KSO_WM_BEAUTIFY_FLAG" val="#wm#"/>
  <p:tag name="KSO_WM_UNIT_PRESET_TEXT" val="添加标题"/>
  <p:tag name="KSO_WM_UNIT_COLOR_SCHEME_SHAPE_ID" val="23"/>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56.xml><?xml version="1.0" encoding="utf-8"?>
<p:tagLst xmlns:p="http://schemas.openxmlformats.org/presentationml/2006/main">
  <p:tag name="KSO_WM_UNIT_HIGHLIGHT" val="0"/>
  <p:tag name="KSO_WM_UNIT_COMPATIBLE" val="0"/>
  <p:tag name="KSO_WM_DIAGRAM_GROUP_CODE" val="l1-1"/>
  <p:tag name="KSO_WM_UNIT_TYPE" val="l_h_i"/>
  <p:tag name="KSO_WM_UNIT_INDEX" val="1_5_1"/>
  <p:tag name="KSO_WM_UNIT_ID" val="custom20190941_2*l_h_i*1_5_1"/>
  <p:tag name="KSO_WM_TEMPLATE_CATEGORY" val="custom"/>
  <p:tag name="KSO_WM_TEMPLATE_INDEX" val="20190941"/>
  <p:tag name="KSO_WM_UNIT_LAYERLEVEL" val="1_1_1"/>
  <p:tag name="KSO_WM_TAG_VERSION" val="1.0"/>
  <p:tag name="KSO_WM_BEAUTIFY_FLAG" val="#wm#"/>
  <p:tag name="KSO_WM_UNIT_COLOR_SCHEME_SHAPE_ID" val="2"/>
  <p:tag name="KSO_WM_UNIT_COLOR_SCHEME_PARENT_PAGE" val="0_5"/>
  <p:tag name="KSO_WM_UNIT_DIAGRAM_ISNUMVISUAL" val="0"/>
  <p:tag name="KSO_WM_UNIT_DIAGRAM_ISREFERUNIT" val="0"/>
  <p:tag name="KSO_WM_UNIT_FILL_FORE_SCHEMECOLOR_INDEX" val="5"/>
  <p:tag name="KSO_WM_UNIT_FILL_TYPE" val="1"/>
  <p:tag name="KSO_WM_UNIT_USESOURCEFORMAT_APPLY" val="1"/>
</p:tagLst>
</file>

<file path=ppt/tags/tag157.xml><?xml version="1.0" encoding="utf-8"?>
<p:tagLst xmlns:p="http://schemas.openxmlformats.org/presentationml/2006/main">
  <p:tag name="KSO_WM_UNIT_HIGHLIGHT" val="0"/>
  <p:tag name="KSO_WM_UNIT_COMPATIBLE" val="0"/>
  <p:tag name="KSO_WM_DIAGRAM_GROUP_CODE" val="l1-1"/>
  <p:tag name="KSO_WM_UNIT_TYPE" val="l_h_i"/>
  <p:tag name="KSO_WM_UNIT_INDEX" val="1_5_2"/>
  <p:tag name="KSO_WM_UNIT_ID" val="custom20190941_2*l_h_i*1_5_2"/>
  <p:tag name="KSO_WM_TEMPLATE_CATEGORY" val="custom"/>
  <p:tag name="KSO_WM_TEMPLATE_INDEX" val="20190941"/>
  <p:tag name="KSO_WM_UNIT_LAYERLEVEL" val="1_1_1"/>
  <p:tag name="KSO_WM_TAG_VERSION" val="1.0"/>
  <p:tag name="KSO_WM_BEAUTIFY_FLAG" val="#wm#"/>
  <p:tag name="KSO_WM_UNIT_COLOR_SCHEME_SHAPE_ID" val="10"/>
  <p:tag name="KSO_WM_UNIT_COLOR_SCHEME_PARENT_PAGE" val="0_5"/>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UNIT_VALUE" val="48"/>
  <p:tag name="KSO_WM_UNIT_HIGHLIGHT" val="0"/>
  <p:tag name="KSO_WM_UNIT_COMPATIBLE" val="0"/>
  <p:tag name="KSO_WM_DIAGRAM_GROUP_CODE" val="l1-1"/>
  <p:tag name="KSO_WM_UNIT_TYPE" val="l_h_f"/>
  <p:tag name="KSO_WM_UNIT_INDEX" val="1_5_1"/>
  <p:tag name="KSO_WM_UNIT_ID" val="custom20190941_2*l_h_f*1_5_1"/>
  <p:tag name="KSO_WM_TEMPLATE_CATEGORY" val="custom"/>
  <p:tag name="KSO_WM_TEMPLATE_INDEX" val="20190941"/>
  <p:tag name="KSO_WM_UNIT_LAYERLEVEL" val="1_1_1"/>
  <p:tag name="KSO_WM_TAG_VERSION" val="1.0"/>
  <p:tag name="KSO_WM_BEAUTIFY_FLAG" val="#wm#"/>
  <p:tag name="KSO_WM_UNIT_PRESET_TEXT" val="单击此处添加文本具体内容"/>
  <p:tag name="KSO_WM_UNIT_COLOR_SCHEME_SHAPE_ID" val="25"/>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59.xml><?xml version="1.0" encoding="utf-8"?>
<p:tagLst xmlns:p="http://schemas.openxmlformats.org/presentationml/2006/main">
  <p:tag name="KSO_WM_UNIT_ISCONTENTSTITLE" val="0"/>
  <p:tag name="KSO_WM_UNIT_VALUE" val="29"/>
  <p:tag name="KSO_WM_UNIT_HIGHLIGHT" val="0"/>
  <p:tag name="KSO_WM_UNIT_COMPATIBLE" val="0"/>
  <p:tag name="KSO_WM_DIAGRAM_GROUP_CODE" val="l1-1"/>
  <p:tag name="KSO_WM_UNIT_TYPE" val="l_h_a"/>
  <p:tag name="KSO_WM_UNIT_INDEX" val="1_5_1"/>
  <p:tag name="KSO_WM_UNIT_ID" val="custom20190941_2*l_h_a*1_5_1"/>
  <p:tag name="KSO_WM_TEMPLATE_CATEGORY" val="custom"/>
  <p:tag name="KSO_WM_TEMPLATE_INDEX" val="20190941"/>
  <p:tag name="KSO_WM_UNIT_LAYERLEVEL" val="1_1_1"/>
  <p:tag name="KSO_WM_TAG_VERSION" val="1.0"/>
  <p:tag name="KSO_WM_BEAUTIFY_FLAG" val="#wm#"/>
  <p:tag name="KSO_WM_UNIT_PRESET_TEXT" val="添加标题"/>
  <p:tag name="KSO_WM_UNIT_COLOR_SCHEME_SHAPE_ID" val="26"/>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DIAGRAM_GROUP_CODE" val="l1-1"/>
  <p:tag name="KSO_WM_UNIT_TYPE" val="l_h_i"/>
  <p:tag name="KSO_WM_UNIT_INDEX" val="1_5_3"/>
  <p:tag name="KSO_WM_UNIT_ID" val="custom20190941_2*l_h_i*1_5_3"/>
  <p:tag name="KSO_WM_TEMPLATE_CATEGORY" val="custom"/>
  <p:tag name="KSO_WM_TEMPLATE_INDEX" val="20190941"/>
  <p:tag name="KSO_WM_UNIT_LAYERLEVEL" val="1_1_1"/>
  <p:tag name="KSO_WM_TAG_VERSION" val="1.0"/>
  <p:tag name="KSO_WM_BEAUTIFY_FLAG" val="#wm#"/>
  <p:tag name="KSO_WM_UNIT_COLOR_SCHEME_SHAPE_ID" val="31"/>
  <p:tag name="KSO_WM_UNIT_COLOR_SCHEME_PARENT_PAGE" val="0_5"/>
  <p:tag name="KSO_WM_UNIT_ABSOLUTE_COLOR" val="1"/>
  <p:tag name="KSO_WM_UNIT_DIAGRAM_ISNUMVISUAL" val="0"/>
  <p:tag name="KSO_WM_UNIT_DIAGRAM_ISREFERUNIT" val="0"/>
  <p:tag name="KSO_WM_UNIT_LINE_FORE_SCHEMECOLOR_INDEX" val="13"/>
  <p:tag name="KSO_WM_UNIT_LINE_FILL_TYPE" val="2"/>
  <p:tag name="KSO_WM_UNIT_USESOURCEFORMAT_APPLY" val="1"/>
</p:tagLst>
</file>

<file path=ppt/tags/tag161.xml><?xml version="1.0" encoding="utf-8"?>
<p:tagLst xmlns:p="http://schemas.openxmlformats.org/presentationml/2006/main">
  <p:tag name="KSO_WM_UNIT_HIGHLIGHT" val="0"/>
  <p:tag name="KSO_WM_UNIT_COMPATIBLE" val="0"/>
  <p:tag name="KSO_WM_DIAGRAM_GROUP_CODE" val="l1-1"/>
  <p:tag name="KSO_WM_UNIT_TYPE" val="l_h_i"/>
  <p:tag name="KSO_WM_UNIT_INDEX" val="1_6_1"/>
  <p:tag name="KSO_WM_UNIT_ID" val="custom20190941_2*l_h_i*1_6_1"/>
  <p:tag name="KSO_WM_TEMPLATE_CATEGORY" val="custom"/>
  <p:tag name="KSO_WM_TEMPLATE_INDEX" val="20190941"/>
  <p:tag name="KSO_WM_UNIT_LAYERLEVEL" val="1_1_1"/>
  <p:tag name="KSO_WM_TAG_VERSION" val="1.0"/>
  <p:tag name="KSO_WM_BEAUTIFY_FLAG" val="#wm#"/>
  <p:tag name="KSO_WM_UNIT_COLOR_SCHEME_SHAPE_ID" val="47"/>
  <p:tag name="KSO_WM_UNIT_COLOR_SCHEME_PARENT_PAGE" val="0_5"/>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162.xml><?xml version="1.0" encoding="utf-8"?>
<p:tagLst xmlns:p="http://schemas.openxmlformats.org/presentationml/2006/main">
  <p:tag name="KSO_WM_UNIT_VALUE" val="39"/>
  <p:tag name="KSO_WM_UNIT_HIGHLIGHT" val="0"/>
  <p:tag name="KSO_WM_UNIT_COMPATIBLE" val="0"/>
  <p:tag name="KSO_WM_DIAGRAM_GROUP_CODE" val="l1-1"/>
  <p:tag name="KSO_WM_UNIT_TYPE" val="l_h_f"/>
  <p:tag name="KSO_WM_UNIT_INDEX" val="1_6_1"/>
  <p:tag name="KSO_WM_UNIT_ID" val="custom20190941_2*l_h_f*1_6_1"/>
  <p:tag name="KSO_WM_TEMPLATE_CATEGORY" val="custom"/>
  <p:tag name="KSO_WM_TEMPLATE_INDEX" val="20190941"/>
  <p:tag name="KSO_WM_UNIT_LAYERLEVEL" val="1_1_1"/>
  <p:tag name="KSO_WM_TAG_VERSION" val="1.0"/>
  <p:tag name="KSO_WM_BEAUTIFY_FLAG" val="#wm#"/>
  <p:tag name="KSO_WM_UNIT_PRESET_TEXT" val="单击此处添加文本具体内容"/>
  <p:tag name="KSO_WM_UNIT_COLOR_SCHEME_SHAPE_ID" val="42"/>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UNIT_ISCONTENTSTITLE" val="0"/>
  <p:tag name="KSO_WM_UNIT_VALUE" val="24"/>
  <p:tag name="KSO_WM_UNIT_HIGHLIGHT" val="0"/>
  <p:tag name="KSO_WM_UNIT_COMPATIBLE" val="0"/>
  <p:tag name="KSO_WM_DIAGRAM_GROUP_CODE" val="l1-1"/>
  <p:tag name="KSO_WM_UNIT_TYPE" val="l_h_a"/>
  <p:tag name="KSO_WM_UNIT_INDEX" val="1_6_1"/>
  <p:tag name="KSO_WM_UNIT_ID" val="custom20190941_2*l_h_a*1_6_1"/>
  <p:tag name="KSO_WM_TEMPLATE_CATEGORY" val="custom"/>
  <p:tag name="KSO_WM_TEMPLATE_INDEX" val="20190941"/>
  <p:tag name="KSO_WM_UNIT_LAYERLEVEL" val="1_1_1"/>
  <p:tag name="KSO_WM_TAG_VERSION" val="1.0"/>
  <p:tag name="KSO_WM_BEAUTIFY_FLAG" val="#wm#"/>
  <p:tag name="KSO_WM_UNIT_PRESET_TEXT" val="添加标题"/>
  <p:tag name="KSO_WM_UNIT_COLOR_SCHEME_SHAPE_ID" val="43"/>
  <p:tag name="KSO_WM_UNIT_COLOR_SCHEME_PARENT_PAGE" val="0_5"/>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64.xml><?xml version="1.0" encoding="utf-8"?>
<p:tagLst xmlns:p="http://schemas.openxmlformats.org/presentationml/2006/main">
  <p:tag name="KSO_WM_SLIDE_ID" val="custom20190941_2"/>
  <p:tag name="KSO_WM_SLIDE_TYPE" val="text"/>
  <p:tag name="KSO_WM_SLIDE_SUBTYPE" val="diag"/>
  <p:tag name="KSO_WM_SLIDE_ITEM_CNT" val="6"/>
  <p:tag name="KSO_WM_SLIDE_INDEX" val="2"/>
  <p:tag name="KSO_WM_SLIDE_SIZE" val="907*389.652"/>
  <p:tag name="KSO_WM_SLIDE_POSITION" val="0*92.083"/>
  <p:tag name="KSO_WM_DIAGRAM_GROUP_CODE" val="l1-1"/>
  <p:tag name="KSO_WM_SLIDE_DIAGTYPE" val="l"/>
  <p:tag name="KSO_WM_TAG_VERSION" val="1.0"/>
  <p:tag name="KSO_WM_BEAUTIFY_FLAG" val="#wm#"/>
  <p:tag name="KSO_WM_TEMPLATE_CATEGORY" val="custom"/>
  <p:tag name="KSO_WM_TEMPLATE_INDEX" val="20190941"/>
  <p:tag name="KSO_WM_SLIDE_LAYOUT" val="l"/>
  <p:tag name="KSO_WM_SLIDE_LAYOUT_CNT" val="1"/>
  <p:tag name="KSO_WM_SLIDE_COLORSCHEME_VERSION" val="3.2"/>
  <p:tag name="KSO_WM_TEMPLATE_SUBCATEGORY" val="0"/>
</p:tagLst>
</file>

<file path=ppt/tags/tag165.xml><?xml version="1.0" encoding="utf-8"?>
<p:tagLst xmlns:p="http://schemas.openxmlformats.org/presentationml/2006/main">
  <p:tag name="KSO_WM_BEAUTIFY_FLAG" val="#wm#"/>
  <p:tag name="KSO_WM_TEMPLATE_CATEGORY" val="custom"/>
  <p:tag name="KSO_WM_TEMPLATE_INDEX" val="20190941"/>
</p:tagLst>
</file>

<file path=ppt/tags/tag166.xml><?xml version="1.0" encoding="utf-8"?>
<p:tagLst xmlns:p="http://schemas.openxmlformats.org/presentationml/2006/main">
  <p:tag name="KSO_WM_BEAUTIFY_FLAG" val="#wm#"/>
  <p:tag name="KSO_WM_TEMPLATE_CATEGORY" val="custom"/>
  <p:tag name="KSO_WM_TEMPLATE_INDEX" val="2019094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0941"/>
</p:tagLst>
</file>

<file path=ppt/tags/tag8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094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5.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 name="KSO_WM_TAG_VERSION" val="1.0"/>
  <p:tag name="KSO_WM_BEAUTIFY_FLAG" val="#wm#"/>
  <p:tag name="KSO_WM_TEMPLATE_CATEGORY" val="custom"/>
  <p:tag name="KSO_WM_TEMPLATE_INDEX" val="20190941"/>
  <p:tag name="KSO_WM_TEMPLATE_SUBCATEGORY" val="0"/>
  <p:tag name="KSO_WM_TEMPLATE_THUMBS_INDEX" val="1、2、14、15"/>
</p:tagLst>
</file>

<file path=ppt/tags/tag86.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0941_1*a*1"/>
  <p:tag name="KSO_WM_TEMPLATE_CATEGORY" val="custom"/>
  <p:tag name="KSO_WM_TEMPLATE_INDEX" val="20190941"/>
  <p:tag name="KSO_WM_UNIT_LAYERLEVEL" val="1"/>
  <p:tag name="KSO_WM_TAG_VERSION" val="1.0"/>
  <p:tag name="KSO_WM_BEAUTIFY_FLAG" val="#wm#"/>
  <p:tag name="KSO_WM_UNIT_NOCLEAR" val="0"/>
  <p:tag name="KSO_WM_UNIT_DIAGRAM_ISNUMVISUAL" val="0"/>
  <p:tag name="KSO_WM_UNIT_DIAGRAM_ISREFERUNIT" val="0"/>
</p:tagLst>
</file>

<file path=ppt/tags/tag87.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 name="KSO_WM_SLIDE_ID" val="custom20190941_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0941"/>
  <p:tag name="KSO_WM_SLIDE_LAYOUT" val="a_b"/>
  <p:tag name="KSO_WM_SLIDE_LAYOUT_CNT" val="1_3"/>
  <p:tag name="KSO_WM_TEMPLATE_SUBCATEGORY" val="0"/>
  <p:tag name="KSO_WM_TEMPLATE_THUMBS_INDEX" val="1、2、14、15"/>
</p:tagLst>
</file>

<file path=ppt/tags/tag88.xml><?xml version="1.0" encoding="utf-8"?>
<p:tagLst xmlns:p="http://schemas.openxmlformats.org/presentationml/2006/main">
  <p:tag name="KSO_WM_BEAUTIFY_FLAG" val="#wm#"/>
  <p:tag name="KSO_WM_TEMPLATE_CATEGORY" val="custom"/>
  <p:tag name="KSO_WM_TEMPLATE_INDEX" val="20190941"/>
</p:tagLst>
</file>

<file path=ppt/tags/tag89.xml><?xml version="1.0" encoding="utf-8"?>
<p:tagLst xmlns:p="http://schemas.openxmlformats.org/presentationml/2006/main">
  <p:tag name="KSO_WM_BEAUTIFY_FLAG" val="#wm#"/>
  <p:tag name="KSO_WM_TEMPLATE_CATEGORY" val="custom"/>
  <p:tag name="KSO_WM_TEMPLATE_INDEX" val="2019094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TEMPLATE_CATEGORY" val="custom"/>
  <p:tag name="KSO_WM_TEMPLATE_INDEX" val="20190941"/>
  <p:tag name="KSO_WM_UNIT_TYPE" val="a"/>
  <p:tag name="KSO_WM_UNIT_INDEX" val="1"/>
  <p:tag name="KSO_WM_UNIT_ID" val="custom20190941_6*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DIAGRAM_GROUP_CODE" val="m1-2"/>
  <p:tag name="KSO_WM_UNIT_NOCLEAR" val="0"/>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TEMPLATE_CATEGORY" val="custom"/>
  <p:tag name="KSO_WM_TEMPLATE_INDEX" val="20190941"/>
  <p:tag name="KSO_WM_TAG_VERSION" val="1.0"/>
  <p:tag name="KSO_WM_UNIT_TYPE" val="m_h_i"/>
  <p:tag name="KSO_WM_UNIT_INDEX" val="1_1_2"/>
  <p:tag name="KSO_WM_UNIT_ID" val="custom20190941_6*m_h_i*1_1_2"/>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92.xml><?xml version="1.0" encoding="utf-8"?>
<p:tagLst xmlns:p="http://schemas.openxmlformats.org/presentationml/2006/main">
  <p:tag name="KSO_WM_TEMPLATE_CATEGORY" val="custom"/>
  <p:tag name="KSO_WM_TEMPLATE_INDEX" val="20190941"/>
  <p:tag name="KSO_WM_TAG_VERSION" val="1.0"/>
  <p:tag name="KSO_WM_UNIT_TYPE" val="m_h_a"/>
  <p:tag name="KSO_WM_UNIT_INDEX" val="1_1_1"/>
  <p:tag name="KSO_WM_UNIT_ID" val="custom20190941_6*m_h_a*1_1_1"/>
  <p:tag name="KSO_WM_UNIT_LAYERLEVEL" val="1_1_1"/>
  <p:tag name="KSO_WM_UNIT_VALUE" val="20"/>
  <p:tag name="KSO_WM_UNIT_HIGHLIGHT" val="0"/>
  <p:tag name="KSO_WM_UNIT_COMPATIBLE" val="0"/>
  <p:tag name="KSO_WM_BEAUTIFY_FLAG" val="#wm#"/>
  <p:tag name="KSO_WM_DIAGRAM_GROUP_CODE" val="m1-2"/>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93.xml><?xml version="1.0" encoding="utf-8"?>
<p:tagLst xmlns:p="http://schemas.openxmlformats.org/presentationml/2006/main">
  <p:tag name="KSO_WM_TEMPLATE_CATEGORY" val="custom"/>
  <p:tag name="KSO_WM_TEMPLATE_INDEX" val="20190941"/>
  <p:tag name="KSO_WM_TAG_VERSION" val="1.0"/>
  <p:tag name="KSO_WM_UNIT_TYPE" val="m_h_f"/>
  <p:tag name="KSO_WM_UNIT_INDEX" val="1_1_1"/>
  <p:tag name="KSO_WM_UNIT_ID" val="custom20190941_6*m_h_f*1_1_1"/>
  <p:tag name="KSO_WM_UNIT_LAYERLEVEL" val="1_1_1"/>
  <p:tag name="KSO_WM_UNIT_VALUE" val="66"/>
  <p:tag name="KSO_WM_UNIT_HIGHLIGHT" val="0"/>
  <p:tag name="KSO_WM_UNIT_COMPATIBLE" val="0"/>
  <p:tag name="KSO_WM_BEAUTIFY_FLAG" val="#wm#"/>
  <p:tag name="KSO_WM_DIAGRAM_GROUP_CODE" val="m1-2"/>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94.xml><?xml version="1.0" encoding="utf-8"?>
<p:tagLst xmlns:p="http://schemas.openxmlformats.org/presentationml/2006/main">
  <p:tag name="KSO_WM_TEMPLATE_CATEGORY" val="custom"/>
  <p:tag name="KSO_WM_TEMPLATE_INDEX" val="20190941"/>
  <p:tag name="KSO_WM_TAG_VERSION" val="1.0"/>
  <p:tag name="KSO_WM_UNIT_TYPE" val="m_h_i"/>
  <p:tag name="KSO_WM_UNIT_INDEX" val="1_1_1"/>
  <p:tag name="KSO_WM_UNIT_ID" val="custom20190941_6*m_h_i*1_1_1"/>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95.xml><?xml version="1.0" encoding="utf-8"?>
<p:tagLst xmlns:p="http://schemas.openxmlformats.org/presentationml/2006/main">
  <p:tag name="KSO_WM_TEMPLATE_CATEGORY" val="custom"/>
  <p:tag name="KSO_WM_TEMPLATE_INDEX" val="20190941"/>
  <p:tag name="KSO_WM_TAG_VERSION" val="1.0"/>
  <p:tag name="KSO_WM_UNIT_TYPE" val="m_h_i"/>
  <p:tag name="KSO_WM_UNIT_INDEX" val="1_2_2"/>
  <p:tag name="KSO_WM_UNIT_ID" val="custom20190941_6*m_h_i*1_2_2"/>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96.xml><?xml version="1.0" encoding="utf-8"?>
<p:tagLst xmlns:p="http://schemas.openxmlformats.org/presentationml/2006/main">
  <p:tag name="KSO_WM_TEMPLATE_CATEGORY" val="custom"/>
  <p:tag name="KSO_WM_TEMPLATE_INDEX" val="20190941"/>
  <p:tag name="KSO_WM_TAG_VERSION" val="1.0"/>
  <p:tag name="KSO_WM_UNIT_TYPE" val="m_h_a"/>
  <p:tag name="KSO_WM_UNIT_INDEX" val="1_2_1"/>
  <p:tag name="KSO_WM_UNIT_ID" val="custom20190941_6*m_h_a*1_2_1"/>
  <p:tag name="KSO_WM_UNIT_LAYERLEVEL" val="1_1_1"/>
  <p:tag name="KSO_WM_UNIT_VALUE" val="20"/>
  <p:tag name="KSO_WM_UNIT_HIGHLIGHT" val="0"/>
  <p:tag name="KSO_WM_UNIT_COMPATIBLE" val="0"/>
  <p:tag name="KSO_WM_BEAUTIFY_FLAG" val="#wm#"/>
  <p:tag name="KSO_WM_DIAGRAM_GROUP_CODE" val="m1-2"/>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97.xml><?xml version="1.0" encoding="utf-8"?>
<p:tagLst xmlns:p="http://schemas.openxmlformats.org/presentationml/2006/main">
  <p:tag name="KSO_WM_TEMPLATE_CATEGORY" val="custom"/>
  <p:tag name="KSO_WM_TEMPLATE_INDEX" val="20190941"/>
  <p:tag name="KSO_WM_TAG_VERSION" val="1.0"/>
  <p:tag name="KSO_WM_UNIT_TYPE" val="m_h_f"/>
  <p:tag name="KSO_WM_UNIT_INDEX" val="1_2_1"/>
  <p:tag name="KSO_WM_UNIT_ID" val="custom20190941_6*m_h_f*1_2_1"/>
  <p:tag name="KSO_WM_UNIT_LAYERLEVEL" val="1_1_1"/>
  <p:tag name="KSO_WM_UNIT_VALUE" val="66"/>
  <p:tag name="KSO_WM_UNIT_HIGHLIGHT" val="0"/>
  <p:tag name="KSO_WM_UNIT_COMPATIBLE" val="0"/>
  <p:tag name="KSO_WM_BEAUTIFY_FLAG" val="#wm#"/>
  <p:tag name="KSO_WM_DIAGRAM_GROUP_CODE" val="m1-2"/>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98.xml><?xml version="1.0" encoding="utf-8"?>
<p:tagLst xmlns:p="http://schemas.openxmlformats.org/presentationml/2006/main">
  <p:tag name="KSO_WM_TEMPLATE_CATEGORY" val="custom"/>
  <p:tag name="KSO_WM_TEMPLATE_INDEX" val="20190941"/>
  <p:tag name="KSO_WM_TAG_VERSION" val="1.0"/>
  <p:tag name="KSO_WM_UNIT_TYPE" val="m_h_i"/>
  <p:tag name="KSO_WM_UNIT_INDEX" val="1_2_1"/>
  <p:tag name="KSO_WM_UNIT_ID" val="custom20190941_6*m_h_i*1_2_1"/>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99.xml><?xml version="1.0" encoding="utf-8"?>
<p:tagLst xmlns:p="http://schemas.openxmlformats.org/presentationml/2006/main">
  <p:tag name="KSO_WM_TEMPLATE_CATEGORY" val="custom"/>
  <p:tag name="KSO_WM_TEMPLATE_INDEX" val="20190941"/>
  <p:tag name="KSO_WM_TAG_VERSION" val="1.0"/>
  <p:tag name="KSO_WM_UNIT_TYPE" val="m_h_i"/>
  <p:tag name="KSO_WM_UNIT_INDEX" val="1_3_2"/>
  <p:tag name="KSO_WM_UNIT_ID" val="custom20190941_6*m_h_i*1_3_2"/>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heme/theme1.xml><?xml version="1.0" encoding="utf-8"?>
<a:theme xmlns:a="http://schemas.openxmlformats.org/drawingml/2006/main" name="Office 主题​​">
  <a:themeElements>
    <a:clrScheme name="20190941">
      <a:dk1>
        <a:srgbClr val="000000"/>
      </a:dk1>
      <a:lt1>
        <a:srgbClr val="FFFFFF"/>
      </a:lt1>
      <a:dk2>
        <a:srgbClr val="294661"/>
      </a:dk2>
      <a:lt2>
        <a:srgbClr val="00A89C"/>
      </a:lt2>
      <a:accent1>
        <a:srgbClr val="00A89C"/>
      </a:accent1>
      <a:accent2>
        <a:srgbClr val="294661"/>
      </a:accent2>
      <a:accent3>
        <a:srgbClr val="00A89C"/>
      </a:accent3>
      <a:accent4>
        <a:srgbClr val="294661"/>
      </a:accent4>
      <a:accent5>
        <a:srgbClr val="00A89C"/>
      </a:accent5>
      <a:accent6>
        <a:srgbClr val="294661"/>
      </a:accent6>
      <a:hlink>
        <a:srgbClr val="4276AA"/>
      </a:hlink>
      <a:folHlink>
        <a:srgbClr val="BFBFB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3149</Words>
  <Application>WPS 演示</Application>
  <PresentationFormat>宽屏</PresentationFormat>
  <Paragraphs>346</Paragraphs>
  <Slides>15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微软雅黑</vt:lpstr>
      <vt:lpstr>Arial Unicode MS</vt:lpstr>
      <vt:lpstr>黑体</vt:lpstr>
      <vt:lpstr>Times New Roman</vt:lpstr>
      <vt:lpstr>Calibri</vt:lpstr>
      <vt:lpstr>Office 主题​​</vt:lpstr>
      <vt:lpstr>单击此处添加标题</vt:lpstr>
      <vt:lpstr>PowerPoint 演示文稿</vt:lpstr>
      <vt:lpstr>PowerPoint 演示文稿</vt:lpstr>
      <vt:lpstr>PowerPoint 演示文稿</vt:lpstr>
      <vt:lpstr>PowerPoint 演示文稿</vt:lpstr>
      <vt:lpstr>2.2.2 开发背景</vt:lpstr>
      <vt:lpstr>PowerPoint 演示文稿</vt:lpstr>
      <vt:lpstr>PowerPoint 演示文稿</vt:lpstr>
      <vt:lpstr>PowerPoint 演示文稿</vt:lpstr>
      <vt:lpstr>PowerPoint 演示文稿</vt:lpstr>
      <vt:lpstr>PowerPoint 演示文稿</vt:lpstr>
      <vt:lpstr>PowerPoint 演示文稿</vt:lpstr>
      <vt:lpstr>3.4 其它非功能性需求</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青雉</cp:lastModifiedBy>
  <cp:revision>2</cp:revision>
  <dcterms:created xsi:type="dcterms:W3CDTF">2019-04-26T11:55:32Z</dcterms:created>
  <dcterms:modified xsi:type="dcterms:W3CDTF">2019-04-26T13:01:06Z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