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521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6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1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91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7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9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3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02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E895AC-3748-CF39-B401-2442FB4F4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s-US" dirty="0" err="1"/>
              <a:t>Nifty</a:t>
            </a:r>
            <a:r>
              <a:rPr lang="es-US" dirty="0"/>
              <a:t> 100 Stocks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88F9A1-24CA-8AE8-82E5-7FED393C6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s-US" dirty="0" err="1"/>
              <a:t>By</a:t>
            </a:r>
            <a:r>
              <a:rPr lang="es-US" dirty="0"/>
              <a:t>: Marwan Lloyd, Max </a:t>
            </a:r>
            <a:r>
              <a:rPr lang="es-US" dirty="0" err="1"/>
              <a:t>Schleck</a:t>
            </a:r>
            <a:r>
              <a:rPr lang="es-US" dirty="0"/>
              <a:t>, Skylar </a:t>
            </a:r>
            <a:r>
              <a:rPr lang="es-US" dirty="0" err="1"/>
              <a:t>Shafer</a:t>
            </a:r>
            <a:r>
              <a:rPr lang="es-US" dirty="0"/>
              <a:t>, Rachel </a:t>
            </a:r>
            <a:r>
              <a:rPr lang="es-US" dirty="0" err="1"/>
              <a:t>Studer</a:t>
            </a:r>
            <a:r>
              <a:rPr lang="es-US" dirty="0"/>
              <a:t>, James </a:t>
            </a:r>
            <a:r>
              <a:rPr lang="es-US" dirty="0" err="1"/>
              <a:t>Wan</a:t>
            </a:r>
            <a:endParaRPr lang="es-US" dirty="0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7718D025-E997-2B21-B035-227F09C6A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9" b="35659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5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6743-8277-37FD-0F9F-18A01FEB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3136A-65FB-F8F2-0ECF-76F78398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3691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E5CDF-A44F-F1BD-7129-CFE3B513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CFA056-CAB7-F7E9-7D7F-531DFADBE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7911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F4043-2025-520D-FEC1-D0C293C5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FEBBCB-B891-AEF2-6582-C3169212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3664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FBB00-2B31-9DFE-D285-879EDF5B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FD35F-5552-75B5-0AA5-0C77746D6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3101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9F934-911B-4506-CBA9-2E5FD2AF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AB9EAE-659E-52CF-DDB0-88FBC58D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7939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DBBF3-6890-1FDA-8DEC-86CFBEFB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A6582-4A4E-B8F6-1BC7-52DC34C2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6973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9E64-9860-7F60-4834-9B6EE3D6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36D06-E147-D4D8-1DCD-B0005B8C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4929700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Macintosh PowerPoint</Application>
  <PresentationFormat>Panorámica</PresentationFormat>
  <Paragraphs>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Avenir Next LT Pro Light</vt:lpstr>
      <vt:lpstr>Rockwell Nova Light</vt:lpstr>
      <vt:lpstr>Wingdings</vt:lpstr>
      <vt:lpstr>LeafVTI</vt:lpstr>
      <vt:lpstr>Nifty 100 Stocks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Nifty 100 Stocks</dc:title>
  <dc:creator>Iman Lloyd</dc:creator>
  <cp:lastModifiedBy>Iman Lloyd</cp:lastModifiedBy>
  <cp:revision>1</cp:revision>
  <dcterms:created xsi:type="dcterms:W3CDTF">2022-12-07T14:47:42Z</dcterms:created>
  <dcterms:modified xsi:type="dcterms:W3CDTF">2022-12-07T14:51:17Z</dcterms:modified>
</cp:coreProperties>
</file>