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63" d="100"/>
          <a:sy n="63" d="100"/>
        </p:scale>
        <p:origin x="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1521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6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1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91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7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9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0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3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02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E895AC-3748-CF39-B401-2442FB4F4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s-US" dirty="0" err="1"/>
              <a:t>Nifty</a:t>
            </a:r>
            <a:r>
              <a:rPr lang="es-US" dirty="0"/>
              <a:t> 100 Stocks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88F9A1-24CA-8AE8-82E5-7FED393C6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es-US" dirty="0" err="1"/>
              <a:t>By</a:t>
            </a:r>
            <a:r>
              <a:rPr lang="es-US" dirty="0"/>
              <a:t>: Marwan Lloyd, Max </a:t>
            </a:r>
            <a:r>
              <a:rPr lang="es-US" dirty="0" err="1"/>
              <a:t>Schleck</a:t>
            </a:r>
            <a:r>
              <a:rPr lang="es-US" dirty="0"/>
              <a:t>, Skylar </a:t>
            </a:r>
            <a:r>
              <a:rPr lang="es-US" dirty="0" err="1"/>
              <a:t>Shafer</a:t>
            </a:r>
            <a:r>
              <a:rPr lang="es-US" dirty="0"/>
              <a:t>, Rachel </a:t>
            </a:r>
            <a:r>
              <a:rPr lang="es-US" dirty="0" err="1"/>
              <a:t>Studer</a:t>
            </a:r>
            <a:r>
              <a:rPr lang="es-US" dirty="0"/>
              <a:t>, James </a:t>
            </a:r>
            <a:r>
              <a:rPr lang="es-US" dirty="0" err="1"/>
              <a:t>Wan</a:t>
            </a:r>
            <a:endParaRPr lang="es-US" dirty="0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7718D025-E997-2B21-B035-227F09C6A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09" b="35659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5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6743-8277-37FD-0F9F-18A01FEB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Dataset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93136A-65FB-F8F2-0ECF-76F78398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800" dirty="0"/>
              <a:t>- Nifty 100, a set of Stocks in India</a:t>
            </a:r>
          </a:p>
          <a:p>
            <a:r>
              <a:rPr lang="es-US" sz="2800" dirty="0"/>
              <a:t>- Time of data collection ranges from 2015 to 2021</a:t>
            </a:r>
          </a:p>
          <a:p>
            <a:r>
              <a:rPr lang="es-US" sz="2800" dirty="0"/>
              <a:t>- 60 Columns, minute by minute data</a:t>
            </a:r>
          </a:p>
        </p:txBody>
      </p:sp>
    </p:spTree>
    <p:extLst>
      <p:ext uri="{BB962C8B-B14F-4D97-AF65-F5344CB8AC3E}">
        <p14:creationId xmlns:p14="http://schemas.microsoft.com/office/powerpoint/2010/main" val="223691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E5CDF-A44F-F1BD-7129-CFE3B513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Data </a:t>
            </a:r>
            <a:r>
              <a:rPr lang="es-US" dirty="0" err="1"/>
              <a:t>Handling</a:t>
            </a:r>
            <a:endParaRPr lang="es-U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71FF14C-B8DF-4AD0-E210-D1C512F9E0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US" dirty="0"/>
              <a:t>- Reduced to day-by-day data</a:t>
            </a:r>
          </a:p>
          <a:p>
            <a:r>
              <a:rPr lang="es-US" dirty="0"/>
              <a:t>- Day Open, and Day Close</a:t>
            </a:r>
          </a:p>
          <a:p>
            <a:r>
              <a:rPr lang="es-US" dirty="0"/>
              <a:t>- 50 Day Moving Average</a:t>
            </a:r>
          </a:p>
          <a:p>
            <a:r>
              <a:rPr lang="es-US" dirty="0"/>
              <a:t>- List of duration periods in which the stock price was above 50-day MA for more than 2 days in a row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99AE8AE-5B91-895A-495F-7584F7F6E4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87911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F4043-2025-520D-FEC1-D0C293C5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Analysis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FEBBCB-B891-AEF2-6582-C3169212B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4427220" cy="3978275"/>
          </a:xfrm>
        </p:spPr>
        <p:txBody>
          <a:bodyPr/>
          <a:lstStyle/>
          <a:p>
            <a:r>
              <a:rPr lang="es-US" dirty="0"/>
              <a:t>- 7 of the stocks were shown to be stationary by the Augmented-Dickey Fuller Test</a:t>
            </a:r>
          </a:p>
          <a:p>
            <a:r>
              <a:rPr lang="es-US" dirty="0"/>
              <a:t>- Median duration of continuous movement above the 50-day MA was 5 for all stocks</a:t>
            </a:r>
          </a:p>
          <a:p>
            <a:r>
              <a:rPr lang="es-US" dirty="0"/>
              <a:t>- Trends appear to exist, as seen to the right comparison of MA and raw stock prices</a:t>
            </a:r>
          </a:p>
        </p:txBody>
      </p:sp>
      <p:pic>
        <p:nvPicPr>
          <p:cNvPr id="4" name="Picture 3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AF1CF82C-61F5-CDBE-12AF-9F81BBC2A9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394" y="369043"/>
            <a:ext cx="4811395" cy="3017253"/>
          </a:xfrm>
          <a:prstGeom prst="rect">
            <a:avLst/>
          </a:prstGeom>
        </p:spPr>
      </p:pic>
      <p:pic>
        <p:nvPicPr>
          <p:cNvPr id="5" name="Picture 4" descr="Graphical user interface, chart, line chart, histogram&#10;&#10;Description automatically generated">
            <a:extLst>
              <a:ext uri="{FF2B5EF4-FFF2-40B4-BE49-F238E27FC236}">
                <a16:creationId xmlns:a16="http://schemas.microsoft.com/office/drawing/2014/main" id="{1E145706-DC86-81CC-376A-F22BBA627A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755" y="3552825"/>
            <a:ext cx="4809034" cy="301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4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FBB00-2B31-9DFE-D285-879EDF5B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S" dirty="0" err="1"/>
              <a:t>Conclusion</a:t>
            </a:r>
            <a:br>
              <a:rPr lang="es-US" dirty="0"/>
            </a:b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EFD35F-5552-75B5-0AA5-0C77746D6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/>
              <a:t>- From our analysis, we conclude that the movement of stock prices is </a:t>
            </a:r>
            <a:r>
              <a:rPr lang="es-US" b="1" dirty="0"/>
              <a:t>not </a:t>
            </a:r>
            <a:r>
              <a:rPr lang="es-US" b="1"/>
              <a:t>random.</a:t>
            </a:r>
            <a:endParaRPr lang="es-US" b="1" dirty="0"/>
          </a:p>
        </p:txBody>
      </p:sp>
    </p:spTree>
    <p:extLst>
      <p:ext uri="{BB962C8B-B14F-4D97-AF65-F5344CB8AC3E}">
        <p14:creationId xmlns:p14="http://schemas.microsoft.com/office/powerpoint/2010/main" val="3731018044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157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 Light</vt:lpstr>
      <vt:lpstr>Rockwell Nova Light</vt:lpstr>
      <vt:lpstr>Wingdings</vt:lpstr>
      <vt:lpstr>LeafVTI</vt:lpstr>
      <vt:lpstr>Nifty 100 Stocks</vt:lpstr>
      <vt:lpstr>Dataset</vt:lpstr>
      <vt:lpstr>Data Handling</vt:lpstr>
      <vt:lpstr>Analysis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Nifty 100 Stocks</dc:title>
  <dc:creator>Iman Lloyd</dc:creator>
  <cp:lastModifiedBy>shaferskylar@gmail.com</cp:lastModifiedBy>
  <cp:revision>4</cp:revision>
  <dcterms:created xsi:type="dcterms:W3CDTF">2022-12-07T14:47:42Z</dcterms:created>
  <dcterms:modified xsi:type="dcterms:W3CDTF">2022-12-08T17:43:59Z</dcterms:modified>
</cp:coreProperties>
</file>