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60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Olympic Athletics: A complete dashboard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Skylar Shafer, Marwan Lloyd, Max Zou, </a:t>
            </a:r>
            <a:r>
              <a:rPr lang="en-US" dirty="0" err="1"/>
              <a:t>Jinghao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31559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3733"/>
            <a:ext cx="4202805" cy="479774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Athletes and results scraped from 1896 to 2016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Summer and Winter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Columns: Age, Height, Weight, Sport, Event, Nation, Sex, Games (Winter or Summer + Year), Year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7623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27248"/>
            <a:ext cx="5111750" cy="422910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Focus on Age, but offer more general/customizable visualizations as well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Make each visualization easy to use and intuitive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7050" y="891540"/>
            <a:ext cx="4179570" cy="1715531"/>
          </a:xfrm>
        </p:spPr>
        <p:txBody>
          <a:bodyPr/>
          <a:lstStyle/>
          <a:p>
            <a:r>
              <a:rPr lang="en-US" dirty="0"/>
              <a:t>Dashboard link for walk-thru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686051"/>
            <a:ext cx="4179570" cy="164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Strengths of our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33789"/>
            <a:ext cx="3924300" cy="823912"/>
          </a:xfrm>
        </p:spPr>
        <p:txBody>
          <a:bodyPr/>
          <a:lstStyle/>
          <a:p>
            <a:r>
              <a:rPr lang="en-US" sz="2800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2307"/>
            <a:ext cx="8420100" cy="295016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Wholistic Approach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Wide utility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Specific Dataset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Concise features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Adaptable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105149"/>
            <a:ext cx="5111750" cy="334327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Analyzing the effect of age on performance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Looking at the builds of athletes that are better at certain events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Looking at the success of nations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Looking at how sex changes the qualities of athletes in a sport (age, height, weight, etc.)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29485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590800"/>
            <a:ext cx="6838950" cy="39433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The Olympics are large and diverse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 number of factors determine who succeeds in what events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Age, height, and weight are all certainly factors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We believe our dashboard brings multiple valuable insights out of this dataset in a way that is concise and useful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{1B476A36-3EB6-41F5-B19F-5ADAAD25A396}tf67328976_win32</Template>
  <TotalTime>86</TotalTime>
  <Words>195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Olympic Athletics: A complete dashboard for analysis</vt:lpstr>
      <vt:lpstr>Data</vt:lpstr>
      <vt:lpstr>Goals</vt:lpstr>
      <vt:lpstr>Dashboard link for walk-thru</vt:lpstr>
      <vt:lpstr>Strengths of our Approach</vt:lpstr>
      <vt:lpstr>Utility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Athletics: A complete dashboard for analysis</dc:title>
  <dc:creator>shaferskylar@gmail.com</dc:creator>
  <cp:lastModifiedBy>shaferskylar@gmail.com</cp:lastModifiedBy>
  <cp:revision>1</cp:revision>
  <dcterms:created xsi:type="dcterms:W3CDTF">2022-12-11T19:50:05Z</dcterms:created>
  <dcterms:modified xsi:type="dcterms:W3CDTF">2022-12-11T21:16:57Z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