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Gill Sans" panose="020B0604020202020204" charset="0"/>
      <p:regular r:id="rId26"/>
      <p:bold r:id="rId27"/>
    </p:embeddedFont>
    <p:embeddedFont>
      <p:font typeface="Play"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F26B43"/>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londolozi Mqadi" userId="6e92cf57f4cf8df6" providerId="LiveId" clId="{B7B1D980-D432-4CCA-BC10-413F14115E10}"/>
    <pc:docChg chg="undo redo custSel modSld">
      <pc:chgData name="Mlondolozi Mqadi" userId="6e92cf57f4cf8df6" providerId="LiveId" clId="{B7B1D980-D432-4CCA-BC10-413F14115E10}" dt="2023-05-11T09:49:37.327" v="692"/>
      <pc:docMkLst>
        <pc:docMk/>
      </pc:docMkLst>
      <pc:sldChg chg="addSp delSp modSp mod">
        <pc:chgData name="Mlondolozi Mqadi" userId="6e92cf57f4cf8df6" providerId="LiveId" clId="{B7B1D980-D432-4CCA-BC10-413F14115E10}" dt="2023-05-11T09:30:12.433" v="79" actId="20577"/>
        <pc:sldMkLst>
          <pc:docMk/>
          <pc:sldMk cId="0" sldId="261"/>
        </pc:sldMkLst>
        <pc:spChg chg="add mod">
          <ac:chgData name="Mlondolozi Mqadi" userId="6e92cf57f4cf8df6" providerId="LiveId" clId="{B7B1D980-D432-4CCA-BC10-413F14115E10}" dt="2023-05-11T09:30:12.433" v="79" actId="20577"/>
          <ac:spMkLst>
            <pc:docMk/>
            <pc:sldMk cId="0" sldId="261"/>
            <ac:spMk id="2" creationId="{684D944A-EF00-90FB-B9F3-218E2460F57B}"/>
          </ac:spMkLst>
        </pc:spChg>
        <pc:picChg chg="add mod">
          <ac:chgData name="Mlondolozi Mqadi" userId="6e92cf57f4cf8df6" providerId="LiveId" clId="{B7B1D980-D432-4CCA-BC10-413F14115E10}" dt="2023-05-11T09:07:14.276" v="7" actId="1076"/>
          <ac:picMkLst>
            <pc:docMk/>
            <pc:sldMk cId="0" sldId="261"/>
            <ac:picMk id="3" creationId="{4DE3F909-D484-2D89-8344-CAAE8FB01F1C}"/>
          </ac:picMkLst>
        </pc:picChg>
        <pc:picChg chg="del">
          <ac:chgData name="Mlondolozi Mqadi" userId="6e92cf57f4cf8df6" providerId="LiveId" clId="{B7B1D980-D432-4CCA-BC10-413F14115E10}" dt="2023-05-11T09:06:32.268" v="1" actId="478"/>
          <ac:picMkLst>
            <pc:docMk/>
            <pc:sldMk cId="0" sldId="261"/>
            <ac:picMk id="260" creationId="{00000000-0000-0000-0000-000000000000}"/>
          </ac:picMkLst>
        </pc:picChg>
      </pc:sldChg>
      <pc:sldChg chg="addSp modSp mod">
        <pc:chgData name="Mlondolozi Mqadi" userId="6e92cf57f4cf8df6" providerId="LiveId" clId="{B7B1D980-D432-4CCA-BC10-413F14115E10}" dt="2023-05-11T09:38:36.838" v="544" actId="20577"/>
        <pc:sldMkLst>
          <pc:docMk/>
          <pc:sldMk cId="0" sldId="262"/>
        </pc:sldMkLst>
        <pc:spChg chg="add mod">
          <ac:chgData name="Mlondolozi Mqadi" userId="6e92cf57f4cf8df6" providerId="LiveId" clId="{B7B1D980-D432-4CCA-BC10-413F14115E10}" dt="2023-05-11T09:38:36.838" v="544" actId="20577"/>
          <ac:spMkLst>
            <pc:docMk/>
            <pc:sldMk cId="0" sldId="262"/>
            <ac:spMk id="2" creationId="{9186C375-85B5-5BB2-BE38-5375DABA0CEC}"/>
          </ac:spMkLst>
        </pc:spChg>
        <pc:picChg chg="mod">
          <ac:chgData name="Mlondolozi Mqadi" userId="6e92cf57f4cf8df6" providerId="LiveId" clId="{B7B1D980-D432-4CCA-BC10-413F14115E10}" dt="2023-05-11T09:30:30.309" v="80" actId="14100"/>
          <ac:picMkLst>
            <pc:docMk/>
            <pc:sldMk cId="0" sldId="262"/>
            <ac:picMk id="267" creationId="{00000000-0000-0000-0000-000000000000}"/>
          </ac:picMkLst>
        </pc:picChg>
      </pc:sldChg>
      <pc:sldChg chg="addSp delSp modSp mod">
        <pc:chgData name="Mlondolozi Mqadi" userId="6e92cf57f4cf8df6" providerId="LiveId" clId="{B7B1D980-D432-4CCA-BC10-413F14115E10}" dt="2023-05-11T09:41:53.582" v="575" actId="313"/>
        <pc:sldMkLst>
          <pc:docMk/>
          <pc:sldMk cId="0" sldId="263"/>
        </pc:sldMkLst>
        <pc:spChg chg="add mod">
          <ac:chgData name="Mlondolozi Mqadi" userId="6e92cf57f4cf8df6" providerId="LiveId" clId="{B7B1D980-D432-4CCA-BC10-413F14115E10}" dt="2023-05-11T09:41:53.582" v="575" actId="313"/>
          <ac:spMkLst>
            <pc:docMk/>
            <pc:sldMk cId="0" sldId="263"/>
            <ac:spMk id="2" creationId="{E82510DD-5646-BC5F-C5ED-06FDE89C485B}"/>
          </ac:spMkLst>
        </pc:spChg>
        <pc:picChg chg="add mod">
          <ac:chgData name="Mlondolozi Mqadi" userId="6e92cf57f4cf8df6" providerId="LiveId" clId="{B7B1D980-D432-4CCA-BC10-413F14115E10}" dt="2023-05-11T09:40:47.227" v="545" actId="14100"/>
          <ac:picMkLst>
            <pc:docMk/>
            <pc:sldMk cId="0" sldId="263"/>
            <ac:picMk id="3" creationId="{B3CD2944-2EAC-5A5F-4886-E3B1286428F5}"/>
          </ac:picMkLst>
        </pc:picChg>
        <pc:picChg chg="del">
          <ac:chgData name="Mlondolozi Mqadi" userId="6e92cf57f4cf8df6" providerId="LiveId" clId="{B7B1D980-D432-4CCA-BC10-413F14115E10}" dt="2023-05-11T09:07:56.685" v="8" actId="478"/>
          <ac:picMkLst>
            <pc:docMk/>
            <pc:sldMk cId="0" sldId="263"/>
            <ac:picMk id="274" creationId="{00000000-0000-0000-0000-000000000000}"/>
          </ac:picMkLst>
        </pc:picChg>
      </pc:sldChg>
      <pc:sldChg chg="addSp modSp mod">
        <pc:chgData name="Mlondolozi Mqadi" userId="6e92cf57f4cf8df6" providerId="LiveId" clId="{B7B1D980-D432-4CCA-BC10-413F14115E10}" dt="2023-05-11T09:44:25.839" v="643" actId="20577"/>
        <pc:sldMkLst>
          <pc:docMk/>
          <pc:sldMk cId="0" sldId="264"/>
        </pc:sldMkLst>
        <pc:spChg chg="add mod">
          <ac:chgData name="Mlondolozi Mqadi" userId="6e92cf57f4cf8df6" providerId="LiveId" clId="{B7B1D980-D432-4CCA-BC10-413F14115E10}" dt="2023-05-11T09:44:25.839" v="643" actId="20577"/>
          <ac:spMkLst>
            <pc:docMk/>
            <pc:sldMk cId="0" sldId="264"/>
            <ac:spMk id="2" creationId="{4D6C9557-EBA6-9ABB-2299-A89B86104B08}"/>
          </ac:spMkLst>
        </pc:spChg>
        <pc:picChg chg="mod">
          <ac:chgData name="Mlondolozi Mqadi" userId="6e92cf57f4cf8df6" providerId="LiveId" clId="{B7B1D980-D432-4CCA-BC10-413F14115E10}" dt="2023-05-11T09:42:19.513" v="577" actId="14100"/>
          <ac:picMkLst>
            <pc:docMk/>
            <pc:sldMk cId="0" sldId="264"/>
            <ac:picMk id="281" creationId="{00000000-0000-0000-0000-000000000000}"/>
          </ac:picMkLst>
        </pc:picChg>
      </pc:sldChg>
      <pc:sldChg chg="addSp delSp modSp mod">
        <pc:chgData name="Mlondolozi Mqadi" userId="6e92cf57f4cf8df6" providerId="LiveId" clId="{B7B1D980-D432-4CCA-BC10-413F14115E10}" dt="2023-05-11T09:49:37.327" v="692"/>
        <pc:sldMkLst>
          <pc:docMk/>
          <pc:sldMk cId="0" sldId="265"/>
        </pc:sldMkLst>
        <pc:picChg chg="add del mod">
          <ac:chgData name="Mlondolozi Mqadi" userId="6e92cf57f4cf8df6" providerId="LiveId" clId="{B7B1D980-D432-4CCA-BC10-413F14115E10}" dt="2023-05-11T09:49:34.402" v="691" actId="478"/>
          <ac:picMkLst>
            <pc:docMk/>
            <pc:sldMk cId="0" sldId="265"/>
            <ac:picMk id="3" creationId="{8C08F3C6-D794-7409-E1A1-C68F85370B5E}"/>
          </ac:picMkLst>
        </pc:picChg>
        <pc:picChg chg="add mod">
          <ac:chgData name="Mlondolozi Mqadi" userId="6e92cf57f4cf8df6" providerId="LiveId" clId="{B7B1D980-D432-4CCA-BC10-413F14115E10}" dt="2023-05-11T09:49:37.327" v="692"/>
          <ac:picMkLst>
            <pc:docMk/>
            <pc:sldMk cId="0" sldId="265"/>
            <ac:picMk id="4" creationId="{E45264F8-541E-41DC-C205-50BA68B511BB}"/>
          </ac:picMkLst>
        </pc:picChg>
        <pc:picChg chg="del">
          <ac:chgData name="Mlondolozi Mqadi" userId="6e92cf57f4cf8df6" providerId="LiveId" clId="{B7B1D980-D432-4CCA-BC10-413F14115E10}" dt="2023-05-11T09:08:53.711" v="12" actId="478"/>
          <ac:picMkLst>
            <pc:docMk/>
            <pc:sldMk cId="0" sldId="265"/>
            <ac:picMk id="288" creationId="{00000000-0000-0000-0000-000000000000}"/>
          </ac:picMkLst>
        </pc:picChg>
      </pc:sldChg>
      <pc:sldChg chg="addSp modSp mod">
        <pc:chgData name="Mlondolozi Mqadi" userId="6e92cf57f4cf8df6" providerId="LiveId" clId="{B7B1D980-D432-4CCA-BC10-413F14115E10}" dt="2023-05-11T09:45:46.936" v="690" actId="20577"/>
        <pc:sldMkLst>
          <pc:docMk/>
          <pc:sldMk cId="0" sldId="266"/>
        </pc:sldMkLst>
        <pc:spChg chg="add mod">
          <ac:chgData name="Mlondolozi Mqadi" userId="6e92cf57f4cf8df6" providerId="LiveId" clId="{B7B1D980-D432-4CCA-BC10-413F14115E10}" dt="2023-05-11T09:45:46.936" v="690" actId="20577"/>
          <ac:spMkLst>
            <pc:docMk/>
            <pc:sldMk cId="0" sldId="266"/>
            <ac:spMk id="2" creationId="{4FE47FCF-0723-DDD7-15FB-4CCEBF8E76C1}"/>
          </ac:spMkLst>
        </pc:spChg>
        <pc:picChg chg="mod">
          <ac:chgData name="Mlondolozi Mqadi" userId="6e92cf57f4cf8df6" providerId="LiveId" clId="{B7B1D980-D432-4CCA-BC10-413F14115E10}" dt="2023-05-11T09:45:10.307" v="644" actId="14100"/>
          <ac:picMkLst>
            <pc:docMk/>
            <pc:sldMk cId="0" sldId="266"/>
            <ac:picMk id="295" creationId="{00000000-0000-0000-0000-000000000000}"/>
          </ac:picMkLst>
        </pc:picChg>
      </pc:sldChg>
      <pc:sldChg chg="addSp delSp modSp mod">
        <pc:chgData name="Mlondolozi Mqadi" userId="6e92cf57f4cf8df6" providerId="LiveId" clId="{B7B1D980-D432-4CCA-BC10-413F14115E10}" dt="2023-05-11T09:10:23.612" v="19" actId="1076"/>
        <pc:sldMkLst>
          <pc:docMk/>
          <pc:sldMk cId="0" sldId="267"/>
        </pc:sldMkLst>
        <pc:picChg chg="add mod">
          <ac:chgData name="Mlondolozi Mqadi" userId="6e92cf57f4cf8df6" providerId="LiveId" clId="{B7B1D980-D432-4CCA-BC10-413F14115E10}" dt="2023-05-11T09:10:23.612" v="19" actId="1076"/>
          <ac:picMkLst>
            <pc:docMk/>
            <pc:sldMk cId="0" sldId="267"/>
            <ac:picMk id="3" creationId="{C5857F14-F05E-44D0-17FE-3E2782B48387}"/>
          </ac:picMkLst>
        </pc:picChg>
        <pc:picChg chg="del">
          <ac:chgData name="Mlondolozi Mqadi" userId="6e92cf57f4cf8df6" providerId="LiveId" clId="{B7B1D980-D432-4CCA-BC10-413F14115E10}" dt="2023-05-11T09:10:17.404" v="17" actId="478"/>
          <ac:picMkLst>
            <pc:docMk/>
            <pc:sldMk cId="0" sldId="267"/>
            <ac:picMk id="302" creationId="{00000000-0000-0000-0000-000000000000}"/>
          </ac:picMkLst>
        </pc:picChg>
      </pc:sldChg>
      <pc:sldChg chg="addSp delSp modSp mod">
        <pc:chgData name="Mlondolozi Mqadi" userId="6e92cf57f4cf8df6" providerId="LiveId" clId="{B7B1D980-D432-4CCA-BC10-413F14115E10}" dt="2023-05-11T09:10:38.335" v="22" actId="1076"/>
        <pc:sldMkLst>
          <pc:docMk/>
          <pc:sldMk cId="0" sldId="268"/>
        </pc:sldMkLst>
        <pc:picChg chg="add mod">
          <ac:chgData name="Mlondolozi Mqadi" userId="6e92cf57f4cf8df6" providerId="LiveId" clId="{B7B1D980-D432-4CCA-BC10-413F14115E10}" dt="2023-05-11T09:10:38.335" v="22" actId="1076"/>
          <ac:picMkLst>
            <pc:docMk/>
            <pc:sldMk cId="0" sldId="268"/>
            <ac:picMk id="3" creationId="{6A4ECD34-C29B-877F-F35F-689798E197C4}"/>
          </ac:picMkLst>
        </pc:picChg>
        <pc:picChg chg="del">
          <ac:chgData name="Mlondolozi Mqadi" userId="6e92cf57f4cf8df6" providerId="LiveId" clId="{B7B1D980-D432-4CCA-BC10-413F14115E10}" dt="2023-05-11T09:10:31.395" v="20" actId="478"/>
          <ac:picMkLst>
            <pc:docMk/>
            <pc:sldMk cId="0" sldId="268"/>
            <ac:picMk id="309" creationId="{00000000-0000-0000-0000-000000000000}"/>
          </ac:picMkLst>
        </pc:picChg>
      </pc:sldChg>
      <pc:sldChg chg="addSp delSp modSp mod">
        <pc:chgData name="Mlondolozi Mqadi" userId="6e92cf57f4cf8df6" providerId="LiveId" clId="{B7B1D980-D432-4CCA-BC10-413F14115E10}" dt="2023-05-11T09:11:18.952" v="28" actId="14100"/>
        <pc:sldMkLst>
          <pc:docMk/>
          <pc:sldMk cId="0" sldId="270"/>
        </pc:sldMkLst>
        <pc:picChg chg="add mod">
          <ac:chgData name="Mlondolozi Mqadi" userId="6e92cf57f4cf8df6" providerId="LiveId" clId="{B7B1D980-D432-4CCA-BC10-413F14115E10}" dt="2023-05-11T09:11:18.952" v="28" actId="14100"/>
          <ac:picMkLst>
            <pc:docMk/>
            <pc:sldMk cId="0" sldId="270"/>
            <ac:picMk id="3" creationId="{AADD3B5B-BFF6-C8ED-010B-9B29EB54A7FA}"/>
          </ac:picMkLst>
        </pc:picChg>
        <pc:picChg chg="del mod">
          <ac:chgData name="Mlondolozi Mqadi" userId="6e92cf57f4cf8df6" providerId="LiveId" clId="{B7B1D980-D432-4CCA-BC10-413F14115E10}" dt="2023-05-11T09:11:01.721" v="23" actId="478"/>
          <ac:picMkLst>
            <pc:docMk/>
            <pc:sldMk cId="0" sldId="270"/>
            <ac:picMk id="32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1f9167af1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241f9167af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41fd39f300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241fd39f300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41fd39f300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241fd39f300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41fd39f30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41fd39f30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1fd39f300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241fd39f300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1fd39f300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241fd39f300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41fd39f300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241fd39f300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a:spLocks noGrp="1"/>
          </p:cNvSpPr>
          <p:nvPr>
            <p:ph type="pic" idx="2"/>
          </p:nvPr>
        </p:nvSpPr>
        <p:spPr>
          <a:xfrm>
            <a:off x="0" y="0"/>
            <a:ext cx="7452360" cy="6858000"/>
          </a:xfrm>
          <a:prstGeom prst="rect">
            <a:avLst/>
          </a:prstGeom>
          <a:solidFill>
            <a:schemeClr val="accent5"/>
          </a:solidFill>
          <a:ln>
            <a:noFill/>
          </a:ln>
        </p:spPr>
      </p:sp>
      <p:sp>
        <p:nvSpPr>
          <p:cNvPr id="18" name="Google Shape;18;p2"/>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9" name="Google Shape;19;p2"/>
          <p:cNvGrpSpPr/>
          <p:nvPr/>
        </p:nvGrpSpPr>
        <p:grpSpPr>
          <a:xfrm rot="5400000">
            <a:off x="10835022" y="5500185"/>
            <a:ext cx="828358" cy="828358"/>
            <a:chOff x="10462536" y="1408249"/>
            <a:chExt cx="828358" cy="828358"/>
          </a:xfrm>
        </p:grpSpPr>
        <p:sp>
          <p:nvSpPr>
            <p:cNvPr id="20" name="Google Shape;20;p2"/>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 name="Google Shape;21;p2"/>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2" name="Google Shape;22;p2"/>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2000"/>
              <a:buNone/>
              <a:defRPr sz="2000"/>
            </a:lvl2pPr>
            <a:lvl3pPr marL="1371600" lvl="2" indent="-228600" algn="l">
              <a:lnSpc>
                <a:spcPct val="110000"/>
              </a:lnSpc>
              <a:spcBef>
                <a:spcPts val="800"/>
              </a:spcBef>
              <a:spcAft>
                <a:spcPts val="0"/>
              </a:spcAft>
              <a:buClr>
                <a:schemeClr val="lt1"/>
              </a:buClr>
              <a:buSzPts val="2000"/>
              <a:buNone/>
              <a:defRPr sz="2000"/>
            </a:lvl3pPr>
            <a:lvl4pPr marL="1828800" lvl="3" indent="-228600" algn="l">
              <a:lnSpc>
                <a:spcPct val="110000"/>
              </a:lnSpc>
              <a:spcBef>
                <a:spcPts val="800"/>
              </a:spcBef>
              <a:spcAft>
                <a:spcPts val="0"/>
              </a:spcAft>
              <a:buClr>
                <a:schemeClr val="lt1"/>
              </a:buClr>
              <a:buSzPts val="2000"/>
              <a:buNone/>
              <a:defRPr sz="2000"/>
            </a:lvl4pPr>
            <a:lvl5pPr marL="2286000" lvl="4" indent="-228600" algn="l">
              <a:lnSpc>
                <a:spcPct val="110000"/>
              </a:lnSpc>
              <a:spcBef>
                <a:spcPts val="800"/>
              </a:spcBef>
              <a:spcAft>
                <a:spcPts val="0"/>
              </a:spcAft>
              <a:buClr>
                <a:schemeClr val="lt1"/>
              </a:buClr>
              <a:buSzPts val="2000"/>
              <a:buNone/>
              <a:defRPr sz="20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_Summary">
  <p:cSld name="12_Summary">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550863" y="45085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1"/>
          <p:cNvSpPr>
            <a:spLocks noGrp="1"/>
          </p:cNvSpPr>
          <p:nvPr>
            <p:ph type="pic" idx="2"/>
          </p:nvPr>
        </p:nvSpPr>
        <p:spPr>
          <a:xfrm>
            <a:off x="0" y="0"/>
            <a:ext cx="12192000" cy="3776472"/>
          </a:xfrm>
          <a:prstGeom prst="rect">
            <a:avLst/>
          </a:prstGeom>
          <a:solidFill>
            <a:schemeClr val="accent5"/>
          </a:solidFill>
          <a:ln>
            <a:noFill/>
          </a:ln>
        </p:spPr>
      </p:sp>
      <p:sp>
        <p:nvSpPr>
          <p:cNvPr id="135" name="Google Shape;135;p11"/>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6" name="Google Shape;136;p1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9" name="Google Shape;139;p11"/>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3_Closing">
  <p:cSld name="13_Closing">
    <p:spTree>
      <p:nvGrpSpPr>
        <p:cNvPr id="1" name="Shape 140"/>
        <p:cNvGrpSpPr/>
        <p:nvPr/>
      </p:nvGrpSpPr>
      <p:grpSpPr>
        <a:xfrm>
          <a:off x="0" y="0"/>
          <a:ext cx="0" cy="0"/>
          <a:chOff x="0" y="0"/>
          <a:chExt cx="0" cy="0"/>
        </a:xfrm>
      </p:grpSpPr>
      <p:sp>
        <p:nvSpPr>
          <p:cNvPr id="141" name="Google Shape;141;p12"/>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2"/>
          <p:cNvSpPr txBox="1">
            <a:spLocks noGrp="1"/>
          </p:cNvSpPr>
          <p:nvPr>
            <p:ph type="subTitle" idx="1"/>
          </p:nvPr>
        </p:nvSpPr>
        <p:spPr>
          <a:xfrm>
            <a:off x="550863" y="3827610"/>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43" name="Google Shape;143;p12"/>
          <p:cNvSpPr>
            <a:spLocks noGrp="1"/>
          </p:cNvSpPr>
          <p:nvPr>
            <p:ph type="pic" idx="2"/>
          </p:nvPr>
        </p:nvSpPr>
        <p:spPr>
          <a:xfrm>
            <a:off x="6556248" y="548640"/>
            <a:ext cx="5084064" cy="2880360"/>
          </a:xfrm>
          <a:prstGeom prst="rect">
            <a:avLst/>
          </a:prstGeom>
          <a:solidFill>
            <a:schemeClr val="accent5"/>
          </a:solidFill>
          <a:ln>
            <a:noFill/>
          </a:ln>
        </p:spPr>
      </p:sp>
      <p:sp>
        <p:nvSpPr>
          <p:cNvPr id="144" name="Google Shape;144;p12"/>
          <p:cNvSpPr>
            <a:spLocks noGrp="1"/>
          </p:cNvSpPr>
          <p:nvPr>
            <p:ph type="pic" idx="3"/>
          </p:nvPr>
        </p:nvSpPr>
        <p:spPr>
          <a:xfrm>
            <a:off x="6556248" y="3429000"/>
            <a:ext cx="5084064" cy="2880360"/>
          </a:xfrm>
          <a:prstGeom prst="rect">
            <a:avLst/>
          </a:prstGeom>
          <a:solidFill>
            <a:schemeClr val="accent5"/>
          </a:solidFill>
          <a:ln>
            <a:noFill/>
          </a:ln>
        </p:spPr>
      </p:sp>
      <p:grpSp>
        <p:nvGrpSpPr>
          <p:cNvPr id="145" name="Google Shape;145;p12"/>
          <p:cNvGrpSpPr/>
          <p:nvPr/>
        </p:nvGrpSpPr>
        <p:grpSpPr>
          <a:xfrm>
            <a:off x="11030092" y="-213201"/>
            <a:ext cx="1708815" cy="1705831"/>
            <a:chOff x="11030092" y="-213201"/>
            <a:chExt cx="1708815" cy="1705831"/>
          </a:xfrm>
        </p:grpSpPr>
        <p:sp>
          <p:nvSpPr>
            <p:cNvPr id="146" name="Google Shape;146;p12"/>
            <p:cNvSpPr/>
            <p:nvPr/>
          </p:nvSpPr>
          <p:spPr>
            <a:xfrm rot="-2700000">
              <a:off x="11161347" y="125399"/>
              <a:ext cx="1341675" cy="926985"/>
            </a:xfrm>
            <a:custGeom>
              <a:avLst/>
              <a:gdLst/>
              <a:ahLst/>
              <a:cxnLst/>
              <a:rect l="l" t="t" r="r" b="b"/>
              <a:pathLst>
                <a:path w="1341675" h="926985" extrusionOk="0">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7" name="Google Shape;147;p12"/>
            <p:cNvSpPr/>
            <p:nvPr/>
          </p:nvSpPr>
          <p:spPr>
            <a:xfrm rot="2700000">
              <a:off x="11798454" y="994196"/>
              <a:ext cx="107098" cy="46658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8" name="Google Shape;148;p12"/>
            <p:cNvSpPr/>
            <p:nvPr/>
          </p:nvSpPr>
          <p:spPr>
            <a:xfrm rot="-2700000">
              <a:off x="11228590" y="129580"/>
              <a:ext cx="1337455" cy="1042921"/>
            </a:xfrm>
            <a:custGeom>
              <a:avLst/>
              <a:gdLst/>
              <a:ahLst/>
              <a:cxnLst/>
              <a:rect l="l" t="t" r="r" b="b"/>
              <a:pathLst>
                <a:path w="1337455" h="1042921" extrusionOk="0">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grpSp>
        <p:nvGrpSpPr>
          <p:cNvPr id="149" name="Google Shape;149;p12"/>
          <p:cNvGrpSpPr/>
          <p:nvPr/>
        </p:nvGrpSpPr>
        <p:grpSpPr>
          <a:xfrm>
            <a:off x="577658" y="5511950"/>
            <a:ext cx="828358" cy="828358"/>
            <a:chOff x="10462536" y="1408249"/>
            <a:chExt cx="828358" cy="828358"/>
          </a:xfrm>
        </p:grpSpPr>
        <p:sp>
          <p:nvSpPr>
            <p:cNvPr id="150" name="Google Shape;150;p12"/>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51" name="Google Shape;151;p12"/>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52" name="Google Shape;152;p1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2"/>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12"/>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Section break">
  <p:cSld name="5_Section break">
    <p:bg>
      <p:bgPr>
        <a:solidFill>
          <a:schemeClr val="dk1"/>
        </a:solidFill>
        <a:effectLst/>
      </p:bgPr>
    </p:bg>
    <p:spTree>
      <p:nvGrpSpPr>
        <p:cNvPr id="1" name="Shape 156"/>
        <p:cNvGrpSpPr/>
        <p:nvPr/>
      </p:nvGrpSpPr>
      <p:grpSpPr>
        <a:xfrm>
          <a:off x="0" y="0"/>
          <a:ext cx="0" cy="0"/>
          <a:chOff x="0" y="0"/>
          <a:chExt cx="0" cy="0"/>
        </a:xfrm>
      </p:grpSpPr>
      <p:sp>
        <p:nvSpPr>
          <p:cNvPr id="157" name="Google Shape;157;p13"/>
          <p:cNvSpPr>
            <a:spLocks noGrp="1"/>
          </p:cNvSpPr>
          <p:nvPr>
            <p:ph type="pic" idx="2"/>
          </p:nvPr>
        </p:nvSpPr>
        <p:spPr>
          <a:xfrm>
            <a:off x="0" y="0"/>
            <a:ext cx="12192000" cy="6858000"/>
          </a:xfrm>
          <a:prstGeom prst="rect">
            <a:avLst/>
          </a:prstGeom>
          <a:solidFill>
            <a:schemeClr val="dk2"/>
          </a:solidFill>
          <a:ln>
            <a:noFill/>
          </a:ln>
        </p:spPr>
      </p:sp>
      <p:sp>
        <p:nvSpPr>
          <p:cNvPr id="158" name="Google Shape;158;p13"/>
          <p:cNvSpPr txBox="1">
            <a:spLocks noGrp="1"/>
          </p:cNvSpPr>
          <p:nvPr>
            <p:ph type="subTitle" idx="1"/>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spcFirstLastPara="1" wrap="square" lIns="0" tIns="0" rIns="0" bIns="0" anchor="t" anchorCtr="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59" name="Google Shape;159;p13"/>
          <p:cNvSpPr txBox="1">
            <a:spLocks noGrp="1"/>
          </p:cNvSpPr>
          <p:nvPr>
            <p:ph type="ctrTitle"/>
          </p:nvPr>
        </p:nvSpPr>
        <p:spPr>
          <a:xfrm>
            <a:off x="0" y="0"/>
            <a:ext cx="6640285" cy="3535509"/>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sp>
        <p:nvSpPr>
          <p:cNvPr id="161" name="Google Shape;161;p14"/>
          <p:cNvSpPr txBox="1">
            <a:spLocks noGrp="1"/>
          </p:cNvSpPr>
          <p:nvPr>
            <p:ph type="ctrTitle"/>
          </p:nvPr>
        </p:nvSpPr>
        <p:spPr>
          <a:xfrm>
            <a:off x="3359149" y="389840"/>
            <a:ext cx="8281987" cy="295465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14"/>
          <p:cNvSpPr txBox="1">
            <a:spLocks noGrp="1"/>
          </p:cNvSpPr>
          <p:nvPr>
            <p:ph type="subTitle" idx="1"/>
          </p:nvPr>
        </p:nvSpPr>
        <p:spPr>
          <a:xfrm>
            <a:off x="3359149" y="3536951"/>
            <a:ext cx="8281989" cy="2555874"/>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3" name="Google Shape;163;p14"/>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4"/>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1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14"/>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7" name="Google Shape;167;p14"/>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8" name="Google Shape;168;p14"/>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69" name="Google Shape;169;p14"/>
          <p:cNvGrpSpPr/>
          <p:nvPr/>
        </p:nvGrpSpPr>
        <p:grpSpPr>
          <a:xfrm>
            <a:off x="1292493" y="4299807"/>
            <a:ext cx="2083885" cy="2083885"/>
            <a:chOff x="4842143" y="3556857"/>
            <a:chExt cx="2083885" cy="2083885"/>
          </a:xfrm>
        </p:grpSpPr>
        <p:sp>
          <p:nvSpPr>
            <p:cNvPr id="170" name="Google Shape;170;p14"/>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1" name="Google Shape;171;p14"/>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2" name="Google Shape;172;p14"/>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3" name="Google Shape;173;p14"/>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4"/>
        <p:cNvGrpSpPr/>
        <p:nvPr/>
      </p:nvGrpSpPr>
      <p:grpSpPr>
        <a:xfrm>
          <a:off x="0" y="0"/>
          <a:ext cx="0" cy="0"/>
          <a:chOff x="0" y="0"/>
          <a:chExt cx="0" cy="0"/>
        </a:xfrm>
      </p:grpSpPr>
      <p:sp>
        <p:nvSpPr>
          <p:cNvPr id="175" name="Google Shape;175;p15"/>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76" name="Google Shape;176;p15"/>
          <p:cNvGrpSpPr/>
          <p:nvPr/>
        </p:nvGrpSpPr>
        <p:grpSpPr>
          <a:xfrm>
            <a:off x="233344" y="5384019"/>
            <a:ext cx="828357" cy="828357"/>
            <a:chOff x="2895711" y="1234487"/>
            <a:chExt cx="828357" cy="828357"/>
          </a:xfrm>
        </p:grpSpPr>
        <p:sp>
          <p:nvSpPr>
            <p:cNvPr id="177" name="Google Shape;177;p15"/>
            <p:cNvSpPr/>
            <p:nvPr/>
          </p:nvSpPr>
          <p:spPr>
            <a:xfrm rot="2700000">
              <a:off x="3039890" y="1332929"/>
              <a:ext cx="540000"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8" name="Google Shape;178;p15"/>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79" name="Google Shape;179;p15"/>
          <p:cNvSpPr txBox="1">
            <a:spLocks noGrp="1"/>
          </p:cNvSpPr>
          <p:nvPr>
            <p:ph type="title"/>
          </p:nvPr>
        </p:nvSpPr>
        <p:spPr>
          <a:xfrm>
            <a:off x="550863" y="549275"/>
            <a:ext cx="11090274" cy="1332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15"/>
          <p:cNvSpPr txBox="1">
            <a:spLocks noGrp="1"/>
          </p:cNvSpPr>
          <p:nvPr>
            <p:ph type="body" idx="1"/>
          </p:nvPr>
        </p:nvSpPr>
        <p:spPr>
          <a:xfrm>
            <a:off x="550862" y="2097175"/>
            <a:ext cx="5435600" cy="399565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1" name="Google Shape;181;p15"/>
          <p:cNvSpPr txBox="1">
            <a:spLocks noGrp="1"/>
          </p:cNvSpPr>
          <p:nvPr>
            <p:ph type="body" idx="2"/>
          </p:nvPr>
        </p:nvSpPr>
        <p:spPr>
          <a:xfrm>
            <a:off x="6205538" y="2097175"/>
            <a:ext cx="5435600" cy="399565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2" name="Google Shape;182;p1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5"/>
        <p:cNvGrpSpPr/>
        <p:nvPr/>
      </p:nvGrpSpPr>
      <p:grpSpPr>
        <a:xfrm>
          <a:off x="0" y="0"/>
          <a:ext cx="0" cy="0"/>
          <a:chOff x="0" y="0"/>
          <a:chExt cx="0" cy="0"/>
        </a:xfrm>
      </p:grpSpPr>
      <p:sp>
        <p:nvSpPr>
          <p:cNvPr id="186" name="Google Shape;186;p1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9"/>
        <p:cNvGrpSpPr/>
        <p:nvPr/>
      </p:nvGrpSpPr>
      <p:grpSpPr>
        <a:xfrm>
          <a:off x="0" y="0"/>
          <a:ext cx="0" cy="0"/>
          <a:chOff x="0" y="0"/>
          <a:chExt cx="0" cy="0"/>
        </a:xfrm>
      </p:grpSpPr>
      <p:grpSp>
        <p:nvGrpSpPr>
          <p:cNvPr id="190" name="Google Shape;190;p17"/>
          <p:cNvGrpSpPr/>
          <p:nvPr/>
        </p:nvGrpSpPr>
        <p:grpSpPr>
          <a:xfrm>
            <a:off x="4752748" y="4823504"/>
            <a:ext cx="1656714" cy="1656714"/>
            <a:chOff x="2481534" y="2139594"/>
            <a:chExt cx="1656714" cy="1656714"/>
          </a:xfrm>
        </p:grpSpPr>
        <p:sp>
          <p:nvSpPr>
            <p:cNvPr id="191" name="Google Shape;191;p17"/>
            <p:cNvSpPr/>
            <p:nvPr/>
          </p:nvSpPr>
          <p:spPr>
            <a:xfrm rot="2700000">
              <a:off x="2769891" y="2336477"/>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92" name="Google Shape;192;p17"/>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93" name="Google Shape;193;p17"/>
          <p:cNvSpPr txBox="1">
            <a:spLocks noGrp="1"/>
          </p:cNvSpPr>
          <p:nvPr>
            <p:ph type="title"/>
          </p:nvPr>
        </p:nvSpPr>
        <p:spPr>
          <a:xfrm>
            <a:off x="550863" y="549275"/>
            <a:ext cx="11090275" cy="98488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17"/>
          <p:cNvSpPr txBox="1">
            <a:spLocks noGrp="1"/>
          </p:cNvSpPr>
          <p:nvPr>
            <p:ph type="body" idx="1"/>
          </p:nvPr>
        </p:nvSpPr>
        <p:spPr>
          <a:xfrm>
            <a:off x="4295775" y="1750060"/>
            <a:ext cx="7345362" cy="4342765"/>
          </a:xfrm>
          <a:prstGeom prst="rect">
            <a:avLst/>
          </a:prstGeom>
          <a:noFill/>
          <a:ln>
            <a:noFill/>
          </a:ln>
        </p:spPr>
        <p:txBody>
          <a:bodyPr spcFirstLastPara="1" wrap="square" lIns="0" tIns="0" rIns="0" bIns="0" anchor="t" anchorCtr="0">
            <a:noAutofit/>
          </a:bodyPr>
          <a:lstStyle>
            <a:lvl1pPr marL="457200" lvl="0" indent="-330200" algn="l">
              <a:lnSpc>
                <a:spcPct val="110000"/>
              </a:lnSpc>
              <a:spcBef>
                <a:spcPts val="1000"/>
              </a:spcBef>
              <a:spcAft>
                <a:spcPts val="0"/>
              </a:spcAft>
              <a:buClr>
                <a:schemeClr val="lt1"/>
              </a:buClr>
              <a:buSzPts val="1600"/>
              <a:buChar char="•"/>
              <a:defRPr sz="16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55600" algn="l">
              <a:lnSpc>
                <a:spcPct val="90000"/>
              </a:lnSpc>
              <a:spcBef>
                <a:spcPts val="8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95" name="Google Shape;195;p17"/>
          <p:cNvSpPr txBox="1">
            <a:spLocks noGrp="1"/>
          </p:cNvSpPr>
          <p:nvPr>
            <p:ph type="body" idx="2"/>
          </p:nvPr>
        </p:nvSpPr>
        <p:spPr>
          <a:xfrm>
            <a:off x="550863" y="1750060"/>
            <a:ext cx="3565525" cy="434276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600"/>
              <a:buNone/>
              <a:defRPr sz="1600"/>
            </a:lvl1pPr>
            <a:lvl2pPr marL="914400" lvl="1" indent="-228600" algn="l">
              <a:lnSpc>
                <a:spcPct val="110000"/>
              </a:lnSpc>
              <a:spcBef>
                <a:spcPts val="800"/>
              </a:spcBef>
              <a:spcAft>
                <a:spcPts val="0"/>
              </a:spcAft>
              <a:buClr>
                <a:schemeClr val="lt1"/>
              </a:buClr>
              <a:buSzPts val="1400"/>
              <a:buNone/>
              <a:defRPr sz="1400"/>
            </a:lvl2pPr>
            <a:lvl3pPr marL="1371600" lvl="2" indent="-228600" algn="l">
              <a:lnSpc>
                <a:spcPct val="110000"/>
              </a:lnSpc>
              <a:spcBef>
                <a:spcPts val="800"/>
              </a:spcBef>
              <a:spcAft>
                <a:spcPts val="0"/>
              </a:spcAft>
              <a:buClr>
                <a:schemeClr val="lt1"/>
              </a:buClr>
              <a:buSzPts val="1200"/>
              <a:buNone/>
              <a:defRPr sz="1200"/>
            </a:lvl3pPr>
            <a:lvl4pPr marL="1828800" lvl="3" indent="-228600" algn="l">
              <a:lnSpc>
                <a:spcPct val="110000"/>
              </a:lnSpc>
              <a:spcBef>
                <a:spcPts val="800"/>
              </a:spcBef>
              <a:spcAft>
                <a:spcPts val="0"/>
              </a:spcAft>
              <a:buClr>
                <a:schemeClr val="lt1"/>
              </a:buClr>
              <a:buSzPts val="1000"/>
              <a:buNone/>
              <a:defRPr sz="1000"/>
            </a:lvl4pPr>
            <a:lvl5pPr marL="2286000" lvl="4" indent="-228600" algn="l">
              <a:lnSpc>
                <a:spcPct val="110000"/>
              </a:lnSpc>
              <a:spcBef>
                <a:spcPts val="800"/>
              </a:spcBef>
              <a:spcAft>
                <a:spcPts val="0"/>
              </a:spcAft>
              <a:buClr>
                <a:schemeClr val="lt1"/>
              </a:buClr>
              <a:buSzPts val="1000"/>
              <a:buNone/>
              <a:defRPr sz="1000"/>
            </a:lvl5pPr>
            <a:lvl6pPr marL="2743200" lvl="5" indent="-228600" algn="l">
              <a:lnSpc>
                <a:spcPct val="90000"/>
              </a:lnSpc>
              <a:spcBef>
                <a:spcPts val="8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96" name="Google Shape;196;p1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17"/>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1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Agenda">
  <p:cSld name="2_Agenda">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50864" y="549275"/>
            <a:ext cx="3565524" cy="199785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550863" y="2677306"/>
            <a:ext cx="3565525" cy="341551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3"/>
          <p:cNvSpPr>
            <a:spLocks noGrp="1"/>
          </p:cNvSpPr>
          <p:nvPr>
            <p:ph type="pic" idx="2"/>
          </p:nvPr>
        </p:nvSpPr>
        <p:spPr>
          <a:xfrm>
            <a:off x="5208928" y="1596771"/>
            <a:ext cx="3448558" cy="3448558"/>
          </a:xfrm>
          <a:prstGeom prst="rect">
            <a:avLst/>
          </a:prstGeom>
          <a:solidFill>
            <a:schemeClr val="accent5"/>
          </a:solidFill>
          <a:ln>
            <a:noFill/>
          </a:ln>
        </p:spPr>
      </p:sp>
      <p:sp>
        <p:nvSpPr>
          <p:cNvPr id="27" name="Google Shape;27;p3"/>
          <p:cNvSpPr>
            <a:spLocks noGrp="1"/>
          </p:cNvSpPr>
          <p:nvPr>
            <p:ph type="pic" idx="3"/>
          </p:nvPr>
        </p:nvSpPr>
        <p:spPr>
          <a:xfrm>
            <a:off x="8918575" y="596392"/>
            <a:ext cx="2263776" cy="2263776"/>
          </a:xfrm>
          <a:prstGeom prst="rect">
            <a:avLst/>
          </a:prstGeom>
          <a:solidFill>
            <a:schemeClr val="accent5"/>
          </a:solidFill>
          <a:ln>
            <a:noFill/>
          </a:ln>
        </p:spPr>
      </p:sp>
      <p:sp>
        <p:nvSpPr>
          <p:cNvPr id="28" name="Google Shape;28;p3"/>
          <p:cNvSpPr>
            <a:spLocks noGrp="1"/>
          </p:cNvSpPr>
          <p:nvPr>
            <p:ph type="pic" idx="4"/>
          </p:nvPr>
        </p:nvSpPr>
        <p:spPr>
          <a:xfrm>
            <a:off x="9091612" y="3324733"/>
            <a:ext cx="2936876" cy="2936876"/>
          </a:xfrm>
          <a:prstGeom prst="rect">
            <a:avLst/>
          </a:prstGeom>
          <a:solidFill>
            <a:schemeClr val="accent5"/>
          </a:solidFill>
          <a:ln>
            <a:noFill/>
          </a:ln>
        </p:spPr>
      </p:sp>
      <p:sp>
        <p:nvSpPr>
          <p:cNvPr id="29" name="Google Shape;29;p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33" name="Google Shape;33;p3"/>
          <p:cNvGrpSpPr/>
          <p:nvPr/>
        </p:nvGrpSpPr>
        <p:grpSpPr>
          <a:xfrm>
            <a:off x="5585919" y="5592565"/>
            <a:ext cx="828358" cy="828358"/>
            <a:chOff x="3393179" y="4841987"/>
            <a:chExt cx="828358" cy="828358"/>
          </a:xfrm>
        </p:grpSpPr>
        <p:sp>
          <p:nvSpPr>
            <p:cNvPr id="34" name="Google Shape;34;p3"/>
            <p:cNvSpPr/>
            <p:nvPr/>
          </p:nvSpPr>
          <p:spPr>
            <a:xfrm rot="8100000">
              <a:off x="3537358" y="4940429"/>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5" name="Google Shape;35;p3"/>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7_Quote">
  <p:cSld name="7_Quote">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50864" y="549275"/>
            <a:ext cx="3566160" cy="338455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8" name="Google Shape;38;p4"/>
          <p:cNvGrpSpPr/>
          <p:nvPr/>
        </p:nvGrpSpPr>
        <p:grpSpPr>
          <a:xfrm>
            <a:off x="10708081" y="4012605"/>
            <a:ext cx="897877" cy="934082"/>
            <a:chOff x="5129684" y="1232940"/>
            <a:chExt cx="897877" cy="934082"/>
          </a:xfrm>
        </p:grpSpPr>
        <p:sp>
          <p:nvSpPr>
            <p:cNvPr id="39" name="Google Shape;39;p4"/>
            <p:cNvSpPr/>
            <p:nvPr/>
          </p:nvSpPr>
          <p:spPr>
            <a:xfrm rot="1800000">
              <a:off x="5356930" y="1363788"/>
              <a:ext cx="621086" cy="364601"/>
            </a:xfrm>
            <a:custGeom>
              <a:avLst/>
              <a:gdLst/>
              <a:ahLst/>
              <a:cxnLst/>
              <a:rect l="l" t="t" r="r" b="b"/>
              <a:pathLst>
                <a:path w="540" h="317" extrusionOk="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0" name="Google Shape;40;p4"/>
            <p:cNvSpPr/>
            <p:nvPr/>
          </p:nvSpPr>
          <p:spPr>
            <a:xfrm rot="1800000">
              <a:off x="5243759" y="1430747"/>
              <a:ext cx="305942" cy="538275"/>
            </a:xfrm>
            <a:custGeom>
              <a:avLst/>
              <a:gdLst/>
              <a:ahLst/>
              <a:cxnLst/>
              <a:rect l="l" t="t" r="r" b="b"/>
              <a:pathLst>
                <a:path w="266" h="468" extrusionOk="0">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1" name="Google Shape;41;p4"/>
            <p:cNvSpPr/>
            <p:nvPr/>
          </p:nvSpPr>
          <p:spPr>
            <a:xfrm rot="1800000">
              <a:off x="5508097" y="1586019"/>
              <a:ext cx="315144" cy="538275"/>
            </a:xfrm>
            <a:custGeom>
              <a:avLst/>
              <a:gdLst/>
              <a:ahLst/>
              <a:cxnLst/>
              <a:rect l="l" t="t" r="r" b="b"/>
              <a:pathLst>
                <a:path w="274" h="468" extrusionOk="0">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42" name="Google Shape;42;p4"/>
          <p:cNvSpPr/>
          <p:nvPr/>
        </p:nvSpPr>
        <p:spPr>
          <a:xfrm>
            <a:off x="5668780" y="5059009"/>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4"/>
          <p:cNvSpPr txBox="1">
            <a:spLocks noGrp="1"/>
          </p:cNvSpPr>
          <p:nvPr>
            <p:ph type="body" idx="1"/>
          </p:nvPr>
        </p:nvSpPr>
        <p:spPr>
          <a:xfrm>
            <a:off x="550863" y="4097338"/>
            <a:ext cx="3565524" cy="235108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400"/>
              <a:buNone/>
              <a:defRPr sz="2400"/>
            </a:lvl1pPr>
            <a:lvl2pPr marL="914400" lvl="1" indent="-355600" algn="l">
              <a:lnSpc>
                <a:spcPct val="110000"/>
              </a:lnSpc>
              <a:spcBef>
                <a:spcPts val="800"/>
              </a:spcBef>
              <a:spcAft>
                <a:spcPts val="0"/>
              </a:spcAft>
              <a:buClr>
                <a:schemeClr val="lt1"/>
              </a:buClr>
              <a:buSzPts val="2000"/>
              <a:buChar char="•"/>
              <a:defRPr sz="2000"/>
            </a:lvl2pPr>
            <a:lvl3pPr marL="1371600" lvl="2" indent="-355600" algn="l">
              <a:lnSpc>
                <a:spcPct val="110000"/>
              </a:lnSpc>
              <a:spcBef>
                <a:spcPts val="800"/>
              </a:spcBef>
              <a:spcAft>
                <a:spcPts val="0"/>
              </a:spcAft>
              <a:buClr>
                <a:schemeClr val="lt1"/>
              </a:buClr>
              <a:buSzPts val="2000"/>
              <a:buChar char="•"/>
              <a:defRPr sz="2000"/>
            </a:lvl3pPr>
            <a:lvl4pPr marL="1828800" lvl="3" indent="-355600" algn="l">
              <a:lnSpc>
                <a:spcPct val="110000"/>
              </a:lnSpc>
              <a:spcBef>
                <a:spcPts val="800"/>
              </a:spcBef>
              <a:spcAft>
                <a:spcPts val="0"/>
              </a:spcAft>
              <a:buClr>
                <a:schemeClr val="lt1"/>
              </a:buClr>
              <a:buSzPts val="2000"/>
              <a:buChar char="•"/>
              <a:defRPr sz="2000"/>
            </a:lvl4pPr>
            <a:lvl5pPr marL="2286000" lvl="4" indent="-355600" algn="l">
              <a:lnSpc>
                <a:spcPct val="110000"/>
              </a:lnSpc>
              <a:spcBef>
                <a:spcPts val="800"/>
              </a:spcBef>
              <a:spcAft>
                <a:spcPts val="0"/>
              </a:spcAft>
              <a:buClr>
                <a:schemeClr val="lt1"/>
              </a:buClr>
              <a:buSzPts val="2000"/>
              <a:buChar char="•"/>
              <a:defRPr sz="20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4"/>
          <p:cNvSpPr>
            <a:spLocks noGrp="1"/>
          </p:cNvSpPr>
          <p:nvPr>
            <p:ph type="pic" idx="2"/>
          </p:nvPr>
        </p:nvSpPr>
        <p:spPr>
          <a:xfrm>
            <a:off x="5535809" y="656633"/>
            <a:ext cx="5132388" cy="5132388"/>
          </a:xfrm>
          <a:prstGeom prst="rect">
            <a:avLst/>
          </a:prstGeom>
          <a:solidFill>
            <a:schemeClr val="accent5"/>
          </a:solidFill>
          <a:ln>
            <a:noFill/>
          </a:ln>
        </p:spPr>
      </p:sp>
      <p:sp>
        <p:nvSpPr>
          <p:cNvPr id="45" name="Google Shape;45;p4"/>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Introduction">
  <p:cSld name="3_Introduction">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
          <p:cNvSpPr>
            <a:spLocks noGrp="1"/>
          </p:cNvSpPr>
          <p:nvPr>
            <p:ph type="pic" idx="2"/>
          </p:nvPr>
        </p:nvSpPr>
        <p:spPr>
          <a:xfrm>
            <a:off x="0" y="0"/>
            <a:ext cx="3054096" cy="3776472"/>
          </a:xfrm>
          <a:prstGeom prst="rect">
            <a:avLst/>
          </a:prstGeom>
          <a:solidFill>
            <a:schemeClr val="accent5"/>
          </a:solidFill>
          <a:ln>
            <a:noFill/>
          </a:ln>
        </p:spPr>
      </p:sp>
      <p:sp>
        <p:nvSpPr>
          <p:cNvPr id="51" name="Google Shape;51;p5"/>
          <p:cNvSpPr>
            <a:spLocks noGrp="1"/>
          </p:cNvSpPr>
          <p:nvPr>
            <p:ph type="pic" idx="3"/>
          </p:nvPr>
        </p:nvSpPr>
        <p:spPr>
          <a:xfrm>
            <a:off x="3054096" y="0"/>
            <a:ext cx="3054096" cy="3776472"/>
          </a:xfrm>
          <a:prstGeom prst="rect">
            <a:avLst/>
          </a:prstGeom>
          <a:solidFill>
            <a:schemeClr val="accent5"/>
          </a:solidFill>
          <a:ln>
            <a:noFill/>
          </a:ln>
        </p:spPr>
      </p:sp>
      <p:sp>
        <p:nvSpPr>
          <p:cNvPr id="52" name="Google Shape;52;p5"/>
          <p:cNvSpPr>
            <a:spLocks noGrp="1"/>
          </p:cNvSpPr>
          <p:nvPr>
            <p:ph type="pic" idx="4"/>
          </p:nvPr>
        </p:nvSpPr>
        <p:spPr>
          <a:xfrm>
            <a:off x="6083808" y="0"/>
            <a:ext cx="3054096" cy="3776472"/>
          </a:xfrm>
          <a:prstGeom prst="rect">
            <a:avLst/>
          </a:prstGeom>
          <a:solidFill>
            <a:schemeClr val="accent5"/>
          </a:solidFill>
          <a:ln>
            <a:noFill/>
          </a:ln>
        </p:spPr>
      </p:sp>
      <p:sp>
        <p:nvSpPr>
          <p:cNvPr id="53" name="Google Shape;53;p5"/>
          <p:cNvSpPr>
            <a:spLocks noGrp="1"/>
          </p:cNvSpPr>
          <p:nvPr>
            <p:ph type="pic" idx="5"/>
          </p:nvPr>
        </p:nvSpPr>
        <p:spPr>
          <a:xfrm>
            <a:off x="9137904" y="0"/>
            <a:ext cx="3054096" cy="3776472"/>
          </a:xfrm>
          <a:prstGeom prst="rect">
            <a:avLst/>
          </a:prstGeom>
          <a:solidFill>
            <a:schemeClr val="accent5"/>
          </a:solidFill>
          <a:ln>
            <a:noFill/>
          </a:ln>
        </p:spPr>
      </p:sp>
      <p:sp>
        <p:nvSpPr>
          <p:cNvPr id="54" name="Google Shape;54;p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5"/>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1000"/>
              </a:spcBef>
              <a:spcAft>
                <a:spcPts val="0"/>
              </a:spcAft>
              <a:buClr>
                <a:schemeClr val="lt1"/>
              </a:buClr>
              <a:buSzPts val="2000"/>
              <a:buFont typeface="Arial"/>
              <a:buChar char="•"/>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Section break">
  <p:cSld name="4_Section break">
    <p:bg>
      <p:bgPr>
        <a:solidFill>
          <a:schemeClr val="dk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pic" idx="2"/>
          </p:nvPr>
        </p:nvSpPr>
        <p:spPr>
          <a:xfrm>
            <a:off x="0" y="0"/>
            <a:ext cx="12192000" cy="6858000"/>
          </a:xfrm>
          <a:prstGeom prst="rect">
            <a:avLst/>
          </a:prstGeom>
          <a:solidFill>
            <a:schemeClr val="accent5"/>
          </a:solidFill>
          <a:ln>
            <a:noFill/>
          </a:ln>
        </p:spPr>
      </p:sp>
      <p:sp>
        <p:nvSpPr>
          <p:cNvPr id="60" name="Google Shape;60;p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6"/>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4" name="Google Shape;64;p6"/>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5" name="Google Shape;65;p6"/>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
          <p:cNvSpPr txBox="1">
            <a:spLocks noGrp="1"/>
          </p:cNvSpPr>
          <p:nvPr>
            <p:ph type="subTitle" idx="1"/>
          </p:nvPr>
        </p:nvSpPr>
        <p:spPr>
          <a:xfrm>
            <a:off x="550863" y="3816724"/>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Chart Table Timeline" type="obj">
  <p:cSld name="OBJECT">
    <p:spTree>
      <p:nvGrpSpPr>
        <p:cNvPr id="1" name="Shape 67"/>
        <p:cNvGrpSpPr/>
        <p:nvPr/>
      </p:nvGrpSpPr>
      <p:grpSpPr>
        <a:xfrm>
          <a:off x="0" y="0"/>
          <a:ext cx="0" cy="0"/>
          <a:chOff x="0" y="0"/>
          <a:chExt cx="0" cy="0"/>
        </a:xfrm>
      </p:grpSpPr>
      <p:grpSp>
        <p:nvGrpSpPr>
          <p:cNvPr id="68" name="Google Shape;68;p7"/>
          <p:cNvGrpSpPr/>
          <p:nvPr/>
        </p:nvGrpSpPr>
        <p:grpSpPr>
          <a:xfrm>
            <a:off x="363888" y="5322560"/>
            <a:ext cx="1030305" cy="1030305"/>
            <a:chOff x="10240859" y="1436639"/>
            <a:chExt cx="1030305" cy="1030305"/>
          </a:xfrm>
        </p:grpSpPr>
        <p:sp>
          <p:nvSpPr>
            <p:cNvPr id="69" name="Google Shape;69;p7"/>
            <p:cNvSpPr/>
            <p:nvPr/>
          </p:nvSpPr>
          <p:spPr>
            <a:xfrm rot="-8100000">
              <a:off x="10268976" y="1743588"/>
              <a:ext cx="926985" cy="463493"/>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0" name="Google Shape;70;p7"/>
            <p:cNvSpPr/>
            <p:nvPr/>
          </p:nvSpPr>
          <p:spPr>
            <a:xfrm rot="-2700000">
              <a:off x="11115555" y="1939340"/>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1" name="Google Shape;71;p7"/>
            <p:cNvSpPr/>
            <p:nvPr/>
          </p:nvSpPr>
          <p:spPr>
            <a:xfrm rot="-2700000">
              <a:off x="10625042" y="1448827"/>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2" name="Google Shape;72;p7"/>
            <p:cNvSpPr/>
            <p:nvPr/>
          </p:nvSpPr>
          <p:spPr>
            <a:xfrm rot="-8100000">
              <a:off x="10292519" y="1686748"/>
              <a:ext cx="926985" cy="530086"/>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73" name="Google Shape;73;p7"/>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
          <p:cNvSpPr txBox="1">
            <a:spLocks noGrp="1"/>
          </p:cNvSpPr>
          <p:nvPr>
            <p:ph type="body" idx="1"/>
          </p:nvPr>
        </p:nvSpPr>
        <p:spPr>
          <a:xfrm>
            <a:off x="550863" y="2113199"/>
            <a:ext cx="11090274" cy="397962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8_Team">
  <p:cSld name="8_Team">
    <p:spTree>
      <p:nvGrpSpPr>
        <p:cNvPr id="1" name="Shape 78"/>
        <p:cNvGrpSpPr/>
        <p:nvPr/>
      </p:nvGrpSpPr>
      <p:grpSpPr>
        <a:xfrm>
          <a:off x="0" y="0"/>
          <a:ext cx="0" cy="0"/>
          <a:chOff x="0" y="0"/>
          <a:chExt cx="0" cy="0"/>
        </a:xfrm>
      </p:grpSpPr>
      <p:sp>
        <p:nvSpPr>
          <p:cNvPr id="79" name="Google Shape;79;p8"/>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0" name="Google Shape;80;p8"/>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1" name="Google Shape;81;p8"/>
          <p:cNvSpPr txBox="1">
            <a:spLocks noGrp="1"/>
          </p:cNvSpPr>
          <p:nvPr>
            <p:ph type="ctrTitle"/>
          </p:nvPr>
        </p:nvSpPr>
        <p:spPr>
          <a:xfrm>
            <a:off x="548640" y="548640"/>
            <a:ext cx="8281987" cy="125304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2" name="Google Shape;82;p8"/>
          <p:cNvGrpSpPr/>
          <p:nvPr/>
        </p:nvGrpSpPr>
        <p:grpSpPr>
          <a:xfrm>
            <a:off x="1763106" y="4294374"/>
            <a:ext cx="2083885" cy="2083885"/>
            <a:chOff x="4842143" y="3556857"/>
            <a:chExt cx="2083885" cy="2083885"/>
          </a:xfrm>
        </p:grpSpPr>
        <p:sp>
          <p:nvSpPr>
            <p:cNvPr id="83" name="Google Shape;83;p8"/>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4" name="Google Shape;84;p8"/>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5" name="Google Shape;85;p8"/>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6" name="Google Shape;86;p8"/>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87" name="Google Shape;87;p8"/>
          <p:cNvSpPr>
            <a:spLocks noGrp="1"/>
          </p:cNvSpPr>
          <p:nvPr>
            <p:ph type="pic" idx="2"/>
          </p:nvPr>
        </p:nvSpPr>
        <p:spPr>
          <a:xfrm>
            <a:off x="1078992" y="1990724"/>
            <a:ext cx="1691640" cy="1435608"/>
          </a:xfrm>
          <a:prstGeom prst="rect">
            <a:avLst/>
          </a:prstGeom>
          <a:solidFill>
            <a:schemeClr val="accent5"/>
          </a:solidFill>
          <a:ln>
            <a:noFill/>
          </a:ln>
        </p:spPr>
      </p:sp>
      <p:sp>
        <p:nvSpPr>
          <p:cNvPr id="88" name="Google Shape;88;p8"/>
          <p:cNvSpPr>
            <a:spLocks noGrp="1"/>
          </p:cNvSpPr>
          <p:nvPr>
            <p:ph type="pic" idx="3"/>
          </p:nvPr>
        </p:nvSpPr>
        <p:spPr>
          <a:xfrm>
            <a:off x="3838384" y="1990724"/>
            <a:ext cx="1691640" cy="1435608"/>
          </a:xfrm>
          <a:prstGeom prst="rect">
            <a:avLst/>
          </a:prstGeom>
          <a:solidFill>
            <a:schemeClr val="accent5"/>
          </a:solidFill>
          <a:ln>
            <a:noFill/>
          </a:ln>
        </p:spPr>
      </p:sp>
      <p:sp>
        <p:nvSpPr>
          <p:cNvPr id="89" name="Google Shape;89;p8"/>
          <p:cNvSpPr>
            <a:spLocks noGrp="1"/>
          </p:cNvSpPr>
          <p:nvPr>
            <p:ph type="pic" idx="4"/>
          </p:nvPr>
        </p:nvSpPr>
        <p:spPr>
          <a:xfrm>
            <a:off x="6661976" y="1993392"/>
            <a:ext cx="1691640" cy="1435608"/>
          </a:xfrm>
          <a:prstGeom prst="rect">
            <a:avLst/>
          </a:prstGeom>
          <a:solidFill>
            <a:schemeClr val="accent5"/>
          </a:solidFill>
          <a:ln>
            <a:noFill/>
          </a:ln>
        </p:spPr>
      </p:sp>
      <p:sp>
        <p:nvSpPr>
          <p:cNvPr id="90" name="Google Shape;90;p8"/>
          <p:cNvSpPr>
            <a:spLocks noGrp="1"/>
          </p:cNvSpPr>
          <p:nvPr>
            <p:ph type="pic" idx="5"/>
          </p:nvPr>
        </p:nvSpPr>
        <p:spPr>
          <a:xfrm>
            <a:off x="9485568" y="1990724"/>
            <a:ext cx="1691640" cy="1435608"/>
          </a:xfrm>
          <a:prstGeom prst="rect">
            <a:avLst/>
          </a:prstGeom>
          <a:solidFill>
            <a:schemeClr val="accent5"/>
          </a:solidFill>
          <a:ln>
            <a:noFill/>
          </a:ln>
        </p:spPr>
      </p:sp>
      <p:sp>
        <p:nvSpPr>
          <p:cNvPr id="91" name="Google Shape;91;p8"/>
          <p:cNvSpPr txBox="1">
            <a:spLocks noGrp="1"/>
          </p:cNvSpPr>
          <p:nvPr>
            <p:ph type="body" idx="1"/>
          </p:nvPr>
        </p:nvSpPr>
        <p:spPr>
          <a:xfrm>
            <a:off x="1079500"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2" name="Google Shape;92;p8"/>
          <p:cNvSpPr txBox="1">
            <a:spLocks noGrp="1"/>
          </p:cNvSpPr>
          <p:nvPr>
            <p:ph type="body" idx="6"/>
          </p:nvPr>
        </p:nvSpPr>
        <p:spPr>
          <a:xfrm>
            <a:off x="1078733"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8"/>
          <p:cNvSpPr txBox="1">
            <a:spLocks noGrp="1"/>
          </p:cNvSpPr>
          <p:nvPr>
            <p:ph type="body" idx="7"/>
          </p:nvPr>
        </p:nvSpPr>
        <p:spPr>
          <a:xfrm>
            <a:off x="3839151"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8"/>
          <p:cNvSpPr txBox="1">
            <a:spLocks noGrp="1"/>
          </p:cNvSpPr>
          <p:nvPr>
            <p:ph type="body" idx="8"/>
          </p:nvPr>
        </p:nvSpPr>
        <p:spPr>
          <a:xfrm>
            <a:off x="3838384"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5" name="Google Shape;95;p8"/>
          <p:cNvSpPr txBox="1">
            <a:spLocks noGrp="1"/>
          </p:cNvSpPr>
          <p:nvPr>
            <p:ph type="body" idx="9"/>
          </p:nvPr>
        </p:nvSpPr>
        <p:spPr>
          <a:xfrm>
            <a:off x="6662743"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6" name="Google Shape;96;p8"/>
          <p:cNvSpPr txBox="1">
            <a:spLocks noGrp="1"/>
          </p:cNvSpPr>
          <p:nvPr>
            <p:ph type="body" idx="13"/>
          </p:nvPr>
        </p:nvSpPr>
        <p:spPr>
          <a:xfrm>
            <a:off x="6661976"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7" name="Google Shape;97;p8"/>
          <p:cNvSpPr txBox="1">
            <a:spLocks noGrp="1"/>
          </p:cNvSpPr>
          <p:nvPr>
            <p:ph type="body" idx="14"/>
          </p:nvPr>
        </p:nvSpPr>
        <p:spPr>
          <a:xfrm>
            <a:off x="9433112" y="3787288"/>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8" name="Google Shape;98;p8"/>
          <p:cNvSpPr txBox="1">
            <a:spLocks noGrp="1"/>
          </p:cNvSpPr>
          <p:nvPr>
            <p:ph type="body" idx="15"/>
          </p:nvPr>
        </p:nvSpPr>
        <p:spPr>
          <a:xfrm>
            <a:off x="9432345" y="4238812"/>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9" name="Google Shape;99;p8"/>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8"/>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Content 2 column (comparison slide)" type="twoTxTwoObj">
  <p:cSld name="TWO_OBJECTS_WITH_TEXT">
    <p:spTree>
      <p:nvGrpSpPr>
        <p:cNvPr id="1" name="Shape 102"/>
        <p:cNvGrpSpPr/>
        <p:nvPr/>
      </p:nvGrpSpPr>
      <p:grpSpPr>
        <a:xfrm>
          <a:off x="0" y="0"/>
          <a:ext cx="0" cy="0"/>
          <a:chOff x="0" y="0"/>
          <a:chExt cx="0" cy="0"/>
        </a:xfrm>
      </p:grpSpPr>
      <p:sp>
        <p:nvSpPr>
          <p:cNvPr id="103" name="Google Shape;103;p9"/>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4" name="Google Shape;104;p9"/>
          <p:cNvSpPr/>
          <p:nvPr/>
        </p:nvSpPr>
        <p:spPr>
          <a:xfrm>
            <a:off x="11451612" y="5827878"/>
            <a:ext cx="379049" cy="360000"/>
          </a:xfrm>
          <a:prstGeom prst="rect">
            <a:avLst/>
          </a:prstGeom>
          <a:solidFill>
            <a:schemeClr val="dk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5" name="Google Shape;105;p9"/>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9"/>
          <p:cNvSpPr txBox="1">
            <a:spLocks noGrp="1"/>
          </p:cNvSpPr>
          <p:nvPr>
            <p:ph type="body" idx="1"/>
          </p:nvPr>
        </p:nvSpPr>
        <p:spPr>
          <a:xfrm>
            <a:off x="550864" y="1731375"/>
            <a:ext cx="543718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9"/>
          <p:cNvSpPr txBox="1">
            <a:spLocks noGrp="1"/>
          </p:cNvSpPr>
          <p:nvPr>
            <p:ph type="body" idx="2"/>
          </p:nvPr>
        </p:nvSpPr>
        <p:spPr>
          <a:xfrm>
            <a:off x="550863" y="2427370"/>
            <a:ext cx="5429114"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8" name="Google Shape;108;p9"/>
          <p:cNvSpPr txBox="1">
            <a:spLocks noGrp="1"/>
          </p:cNvSpPr>
          <p:nvPr>
            <p:ph type="body" idx="3"/>
          </p:nvPr>
        </p:nvSpPr>
        <p:spPr>
          <a:xfrm>
            <a:off x="6212024" y="1731375"/>
            <a:ext cx="5436392"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9" name="Google Shape;109;p9"/>
          <p:cNvSpPr txBox="1">
            <a:spLocks noGrp="1"/>
          </p:cNvSpPr>
          <p:nvPr>
            <p:ph type="body" idx="4"/>
          </p:nvPr>
        </p:nvSpPr>
        <p:spPr>
          <a:xfrm>
            <a:off x="6212023" y="2427370"/>
            <a:ext cx="5436391"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0" name="Google Shape;110;p9"/>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9"/>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Content 3 column">
  <p:cSld name="11_Content 3 column">
    <p:spTree>
      <p:nvGrpSpPr>
        <p:cNvPr id="1" name="Shape 113"/>
        <p:cNvGrpSpPr/>
        <p:nvPr/>
      </p:nvGrpSpPr>
      <p:grpSpPr>
        <a:xfrm>
          <a:off x="0" y="0"/>
          <a:ext cx="0" cy="0"/>
          <a:chOff x="0" y="0"/>
          <a:chExt cx="0" cy="0"/>
        </a:xfrm>
      </p:grpSpPr>
      <p:grpSp>
        <p:nvGrpSpPr>
          <p:cNvPr id="114" name="Google Shape;114;p10"/>
          <p:cNvGrpSpPr/>
          <p:nvPr/>
        </p:nvGrpSpPr>
        <p:grpSpPr>
          <a:xfrm>
            <a:off x="100472" y="5036395"/>
            <a:ext cx="2083885" cy="2083885"/>
            <a:chOff x="4842143" y="3556857"/>
            <a:chExt cx="2083885" cy="2083885"/>
          </a:xfrm>
        </p:grpSpPr>
        <p:sp>
          <p:nvSpPr>
            <p:cNvPr id="115" name="Google Shape;115;p10"/>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6" name="Google Shape;116;p10"/>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7" name="Google Shape;117;p10"/>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8" name="Google Shape;118;p10"/>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19" name="Google Shape;119;p10"/>
          <p:cNvSpPr/>
          <p:nvPr/>
        </p:nvSpPr>
        <p:spPr>
          <a:xfrm rot="2700000">
            <a:off x="10834944" y="17126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0" name="Google Shape;120;p10"/>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1" name="Google Shape;121;p10"/>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2" name="Google Shape;122;p10"/>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0"/>
          <p:cNvSpPr txBox="1">
            <a:spLocks noGrp="1"/>
          </p:cNvSpPr>
          <p:nvPr>
            <p:ph type="body" idx="1"/>
          </p:nvPr>
        </p:nvSpPr>
        <p:spPr>
          <a:xfrm>
            <a:off x="550864" y="1731375"/>
            <a:ext cx="356393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4" name="Google Shape;124;p10"/>
          <p:cNvSpPr txBox="1">
            <a:spLocks noGrp="1"/>
          </p:cNvSpPr>
          <p:nvPr>
            <p:ph type="body" idx="2"/>
          </p:nvPr>
        </p:nvSpPr>
        <p:spPr>
          <a:xfrm>
            <a:off x="559476" y="2432304"/>
            <a:ext cx="3563936" cy="351555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sz="1800"/>
            </a:lvl1pPr>
            <a:lvl2pPr marL="914400" lvl="1" indent="-342900" algn="l">
              <a:lnSpc>
                <a:spcPct val="110000"/>
              </a:lnSpc>
              <a:spcBef>
                <a:spcPts val="800"/>
              </a:spcBef>
              <a:spcAft>
                <a:spcPts val="0"/>
              </a:spcAft>
              <a:buClr>
                <a:schemeClr val="lt1"/>
              </a:buClr>
              <a:buSzPts val="1800"/>
              <a:buChar char="•"/>
              <a:defRPr sz="1800"/>
            </a:lvl2pPr>
            <a:lvl3pPr marL="1371600" lvl="2" indent="-342900" algn="l">
              <a:lnSpc>
                <a:spcPct val="110000"/>
              </a:lnSpc>
              <a:spcBef>
                <a:spcPts val="800"/>
              </a:spcBef>
              <a:spcAft>
                <a:spcPts val="0"/>
              </a:spcAft>
              <a:buClr>
                <a:schemeClr val="lt1"/>
              </a:buClr>
              <a:buSzPts val="1800"/>
              <a:buChar char="•"/>
              <a:defRPr sz="1800"/>
            </a:lvl3pPr>
            <a:lvl4pPr marL="1828800" lvl="3" indent="-342900" algn="l">
              <a:lnSpc>
                <a:spcPct val="110000"/>
              </a:lnSpc>
              <a:spcBef>
                <a:spcPts val="800"/>
              </a:spcBef>
              <a:spcAft>
                <a:spcPts val="0"/>
              </a:spcAft>
              <a:buClr>
                <a:schemeClr val="lt1"/>
              </a:buClr>
              <a:buSzPts val="1800"/>
              <a:buChar char="•"/>
              <a:defRPr sz="1800"/>
            </a:lvl4pPr>
            <a:lvl5pPr marL="2286000" lvl="4" indent="-342900" algn="l">
              <a:lnSpc>
                <a:spcPct val="110000"/>
              </a:lnSpc>
              <a:spcBef>
                <a:spcPts val="800"/>
              </a:spcBef>
              <a:spcAft>
                <a:spcPts val="0"/>
              </a:spcAft>
              <a:buClr>
                <a:schemeClr val="lt1"/>
              </a:buClr>
              <a:buSzPts val="1800"/>
              <a:buChar char="•"/>
              <a:defRPr sz="18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3"/>
          </p:nvPr>
        </p:nvSpPr>
        <p:spPr>
          <a:xfrm>
            <a:off x="4341573"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4"/>
          </p:nvPr>
        </p:nvSpPr>
        <p:spPr>
          <a:xfrm>
            <a:off x="4341573"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0"/>
          <p:cNvSpPr txBox="1">
            <a:spLocks noGrp="1"/>
          </p:cNvSpPr>
          <p:nvPr>
            <p:ph type="body" idx="5"/>
          </p:nvPr>
        </p:nvSpPr>
        <p:spPr>
          <a:xfrm>
            <a:off x="8139659"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0"/>
          <p:cNvSpPr txBox="1">
            <a:spLocks noGrp="1"/>
          </p:cNvSpPr>
          <p:nvPr>
            <p:ph type="body" idx="6"/>
          </p:nvPr>
        </p:nvSpPr>
        <p:spPr>
          <a:xfrm>
            <a:off x="8139659"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0"/>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0"/>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0"/>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50863" y="550800"/>
            <a:ext cx="11090275" cy="133305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50863" y="2113862"/>
            <a:ext cx="11091600" cy="3978963"/>
          </a:xfrm>
          <a:prstGeom prst="rect">
            <a:avLst/>
          </a:prstGeom>
          <a:noFill/>
          <a:ln>
            <a:noFill/>
          </a:ln>
        </p:spPr>
        <p:txBody>
          <a:bodyPr spcFirstLastPara="1" wrap="square" lIns="0" tIns="0" rIns="0" bIns="0" anchor="t" anchorCtr="0">
            <a:noAutofit/>
          </a:bodyPr>
          <a:lstStyle>
            <a:lvl1pPr marL="457200" marR="0" lvl="0" indent="-355600" algn="l" rtl="0">
              <a:lnSpc>
                <a:spcPct val="110000"/>
              </a:lnSpc>
              <a:spcBef>
                <a:spcPts val="10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1pPr>
            <a:lvl2pPr marL="914400" marR="0" lvl="1"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2pPr>
            <a:lvl3pPr marL="1371600" marR="0" lvl="2"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3pPr>
            <a:lvl4pPr marL="1828800" marR="0" lvl="3"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4pPr>
            <a:lvl5pPr marL="2286000" marR="0" lvl="4"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5pPr>
            <a:lvl6pPr marL="2743200" marR="0" lvl="5" indent="-342900" algn="l" rtl="0">
              <a:lnSpc>
                <a:spcPct val="90000"/>
              </a:lnSpc>
              <a:spcBef>
                <a:spcPts val="8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0" i="0" u="none" strike="noStrike" cap="none">
                <a:solidFill>
                  <a:srgbClr val="A5A5A5"/>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0" i="0" u="none" strike="noStrike" cap="none">
                <a:solidFill>
                  <a:srgbClr val="A5A5A5"/>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marR="0" lvl="0" indent="0" algn="r" rtl="0">
              <a:spcBef>
                <a:spcPts val="0"/>
              </a:spcBef>
              <a:buNone/>
              <a:defRPr sz="1000" b="0" i="0" u="none" strike="noStrike" cap="none">
                <a:solidFill>
                  <a:srgbClr val="A5A5A5"/>
                </a:solidFill>
                <a:latin typeface="Gill Sans"/>
                <a:ea typeface="Gill Sans"/>
                <a:cs typeface="Gill Sans"/>
                <a:sym typeface="Gill Sans"/>
              </a:defRPr>
            </a:lvl1pPr>
            <a:lvl2pPr marL="0" marR="0" lvl="1" indent="0" algn="r" rtl="0">
              <a:spcBef>
                <a:spcPts val="0"/>
              </a:spcBef>
              <a:buNone/>
              <a:defRPr sz="1000" b="0" i="0" u="none" strike="noStrike" cap="none">
                <a:solidFill>
                  <a:srgbClr val="A5A5A5"/>
                </a:solidFill>
                <a:latin typeface="Gill Sans"/>
                <a:ea typeface="Gill Sans"/>
                <a:cs typeface="Gill Sans"/>
                <a:sym typeface="Gill Sans"/>
              </a:defRPr>
            </a:lvl2pPr>
            <a:lvl3pPr marL="0" marR="0" lvl="2" indent="0" algn="r" rtl="0">
              <a:spcBef>
                <a:spcPts val="0"/>
              </a:spcBef>
              <a:buNone/>
              <a:defRPr sz="1000" b="0" i="0" u="none" strike="noStrike" cap="none">
                <a:solidFill>
                  <a:srgbClr val="A5A5A5"/>
                </a:solidFill>
                <a:latin typeface="Gill Sans"/>
                <a:ea typeface="Gill Sans"/>
                <a:cs typeface="Gill Sans"/>
                <a:sym typeface="Gill Sans"/>
              </a:defRPr>
            </a:lvl3pPr>
            <a:lvl4pPr marL="0" marR="0" lvl="3" indent="0" algn="r" rtl="0">
              <a:spcBef>
                <a:spcPts val="0"/>
              </a:spcBef>
              <a:buNone/>
              <a:defRPr sz="1000" b="0" i="0" u="none" strike="noStrike" cap="none">
                <a:solidFill>
                  <a:srgbClr val="A5A5A5"/>
                </a:solidFill>
                <a:latin typeface="Gill Sans"/>
                <a:ea typeface="Gill Sans"/>
                <a:cs typeface="Gill Sans"/>
                <a:sym typeface="Gill Sans"/>
              </a:defRPr>
            </a:lvl4pPr>
            <a:lvl5pPr marL="0" marR="0" lvl="4" indent="0" algn="r" rtl="0">
              <a:spcBef>
                <a:spcPts val="0"/>
              </a:spcBef>
              <a:buNone/>
              <a:defRPr sz="1000" b="0" i="0" u="none" strike="noStrike" cap="none">
                <a:solidFill>
                  <a:srgbClr val="A5A5A5"/>
                </a:solidFill>
                <a:latin typeface="Gill Sans"/>
                <a:ea typeface="Gill Sans"/>
                <a:cs typeface="Gill Sans"/>
                <a:sym typeface="Gill Sans"/>
              </a:defRPr>
            </a:lvl5pPr>
            <a:lvl6pPr marL="0" marR="0" lvl="5" indent="0" algn="r" rtl="0">
              <a:spcBef>
                <a:spcPts val="0"/>
              </a:spcBef>
              <a:buNone/>
              <a:defRPr sz="1000" b="0" i="0" u="none" strike="noStrike" cap="none">
                <a:solidFill>
                  <a:srgbClr val="A5A5A5"/>
                </a:solidFill>
                <a:latin typeface="Gill Sans"/>
                <a:ea typeface="Gill Sans"/>
                <a:cs typeface="Gill Sans"/>
                <a:sym typeface="Gill Sans"/>
              </a:defRPr>
            </a:lvl6pPr>
            <a:lvl7pPr marL="0" marR="0" lvl="6" indent="0" algn="r" rtl="0">
              <a:spcBef>
                <a:spcPts val="0"/>
              </a:spcBef>
              <a:buNone/>
              <a:defRPr sz="1000" b="0" i="0" u="none" strike="noStrike" cap="none">
                <a:solidFill>
                  <a:srgbClr val="A5A5A5"/>
                </a:solidFill>
                <a:latin typeface="Gill Sans"/>
                <a:ea typeface="Gill Sans"/>
                <a:cs typeface="Gill Sans"/>
                <a:sym typeface="Gill Sans"/>
              </a:defRPr>
            </a:lvl7pPr>
            <a:lvl8pPr marL="0" marR="0" lvl="7" indent="0" algn="r" rtl="0">
              <a:spcBef>
                <a:spcPts val="0"/>
              </a:spcBef>
              <a:buNone/>
              <a:defRPr sz="1000" b="0" i="0" u="none" strike="noStrike" cap="none">
                <a:solidFill>
                  <a:srgbClr val="A5A5A5"/>
                </a:solidFill>
                <a:latin typeface="Gill Sans"/>
                <a:ea typeface="Gill Sans"/>
                <a:cs typeface="Gill Sans"/>
                <a:sym typeface="Gill Sans"/>
              </a:defRPr>
            </a:lvl8pPr>
            <a:lvl9pPr marL="0" marR="0" lvl="8" indent="0" algn="r" rtl="0">
              <a:spcBef>
                <a:spcPts val="0"/>
              </a:spcBef>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lt1"/>
              </a:buClr>
              <a:buSzPct val="100000"/>
              <a:buFont typeface="Play"/>
              <a:buNone/>
            </a:pPr>
            <a:r>
              <a:rPr lang="en-US"/>
              <a:t>STOCK MARKET INVESTMENT STRATEGY</a:t>
            </a:r>
            <a:endParaRPr/>
          </a:p>
        </p:txBody>
      </p:sp>
      <p:pic>
        <p:nvPicPr>
          <p:cNvPr id="205" name="Google Shape;205;p18" descr="Data Points Digital background"/>
          <p:cNvPicPr preferRelativeResize="0">
            <a:picLocks noGrp="1"/>
          </p:cNvPicPr>
          <p:nvPr>
            <p:ph type="pic" idx="2"/>
          </p:nvPr>
        </p:nvPicPr>
        <p:blipFill rotWithShape="1">
          <a:blip r:embed="rId3">
            <a:alphaModFix/>
          </a:blip>
          <a:srcRect/>
          <a:stretch/>
        </p:blipFill>
        <p:spPr>
          <a:xfrm>
            <a:off x="0" y="0"/>
            <a:ext cx="7452360" cy="6858000"/>
          </a:xfrm>
          <a:prstGeom prst="rect">
            <a:avLst/>
          </a:prstGeom>
          <a:solidFill>
            <a:schemeClr val="accent5"/>
          </a:solidFill>
          <a:ln>
            <a:noFill/>
          </a:ln>
        </p:spPr>
      </p:pic>
      <p:sp>
        <p:nvSpPr>
          <p:cNvPr id="206" name="Google Shape;206;p18"/>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rmAutofit/>
          </a:bodyPr>
          <a:lstStyle/>
          <a:p>
            <a:pPr marL="228600" lvl="0" indent="-228600" algn="l" rtl="0">
              <a:lnSpc>
                <a:spcPct val="110000"/>
              </a:lnSpc>
              <a:spcBef>
                <a:spcPts val="0"/>
              </a:spcBef>
              <a:spcAft>
                <a:spcPts val="0"/>
              </a:spcAft>
              <a:buClr>
                <a:schemeClr val="lt1"/>
              </a:buClr>
              <a:buSzPts val="2000"/>
              <a:buNone/>
            </a:pPr>
            <a:r>
              <a:rPr lang="en-US"/>
              <a:t>Presenter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title"/>
          </p:nvPr>
        </p:nvSpPr>
        <p:spPr>
          <a:xfrm>
            <a:off x="550212" y="326400"/>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30-day Moving Average</a:t>
            </a:r>
            <a:endParaRPr/>
          </a:p>
        </p:txBody>
      </p:sp>
      <p:sp>
        <p:nvSpPr>
          <p:cNvPr id="287" name="Google Shape;287;p27"/>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4" name="Picture 3">
            <a:extLst>
              <a:ext uri="{FF2B5EF4-FFF2-40B4-BE49-F238E27FC236}">
                <a16:creationId xmlns:a16="http://schemas.microsoft.com/office/drawing/2014/main" id="{E45264F8-541E-41DC-C205-50BA68B511BB}"/>
              </a:ext>
            </a:extLst>
          </p:cNvPr>
          <p:cNvPicPr>
            <a:picLocks noChangeAspect="1"/>
          </p:cNvPicPr>
          <p:nvPr/>
        </p:nvPicPr>
        <p:blipFill>
          <a:blip r:embed="rId3"/>
          <a:stretch>
            <a:fillRect/>
          </a:stretch>
        </p:blipFill>
        <p:spPr>
          <a:xfrm>
            <a:off x="0" y="1409820"/>
            <a:ext cx="12192000" cy="4038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Bitcoin: 10-day Moving Average</a:t>
            </a:r>
            <a:endParaRPr dirty="0"/>
          </a:p>
        </p:txBody>
      </p:sp>
      <p:sp>
        <p:nvSpPr>
          <p:cNvPr id="294" name="Google Shape;294;p2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95" name="Google Shape;295;p28"/>
          <p:cNvPicPr preferRelativeResize="0"/>
          <p:nvPr/>
        </p:nvPicPr>
        <p:blipFill rotWithShape="1">
          <a:blip r:embed="rId3">
            <a:alphaModFix/>
          </a:blip>
          <a:srcRect/>
          <a:stretch/>
        </p:blipFill>
        <p:spPr>
          <a:xfrm>
            <a:off x="704850" y="1181099"/>
            <a:ext cx="10363199" cy="3795627"/>
          </a:xfrm>
          <a:prstGeom prst="rect">
            <a:avLst/>
          </a:prstGeom>
          <a:noFill/>
          <a:ln>
            <a:noFill/>
          </a:ln>
        </p:spPr>
      </p:pic>
      <p:sp>
        <p:nvSpPr>
          <p:cNvPr id="2" name="Google Shape;293;p28">
            <a:extLst>
              <a:ext uri="{FF2B5EF4-FFF2-40B4-BE49-F238E27FC236}">
                <a16:creationId xmlns:a16="http://schemas.microsoft.com/office/drawing/2014/main" id="{4FE47FCF-0723-DDD7-15FB-4CCEBF8E76C1}"/>
              </a:ext>
            </a:extLst>
          </p:cNvPr>
          <p:cNvSpPr txBox="1">
            <a:spLocks/>
          </p:cNvSpPr>
          <p:nvPr/>
        </p:nvSpPr>
        <p:spPr>
          <a:xfrm>
            <a:off x="704850" y="5175212"/>
            <a:ext cx="10363199"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Amazon Risk vs Expected Return</a:t>
            </a:r>
            <a:endParaRPr/>
          </a:p>
        </p:txBody>
      </p:sp>
      <p:sp>
        <p:nvSpPr>
          <p:cNvPr id="301" name="Google Shape;301;p29"/>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C5857F14-F05E-44D0-17FE-3E2782B48387}"/>
              </a:ext>
            </a:extLst>
          </p:cNvPr>
          <p:cNvPicPr>
            <a:picLocks noChangeAspect="1"/>
          </p:cNvPicPr>
          <p:nvPr/>
        </p:nvPicPr>
        <p:blipFill>
          <a:blip r:embed="rId3"/>
          <a:stretch>
            <a:fillRect/>
          </a:stretch>
        </p:blipFill>
        <p:spPr>
          <a:xfrm>
            <a:off x="2733261" y="1605333"/>
            <a:ext cx="6386113" cy="48162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Microsoft Risk vs Expected Return</a:t>
            </a:r>
            <a:endParaRPr/>
          </a:p>
        </p:txBody>
      </p:sp>
      <p:sp>
        <p:nvSpPr>
          <p:cNvPr id="308" name="Google Shape;308;p30"/>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 name="Picture 2">
            <a:extLst>
              <a:ext uri="{FF2B5EF4-FFF2-40B4-BE49-F238E27FC236}">
                <a16:creationId xmlns:a16="http://schemas.microsoft.com/office/drawing/2014/main" id="{6A4ECD34-C29B-877F-F35F-689798E197C4}"/>
              </a:ext>
            </a:extLst>
          </p:cNvPr>
          <p:cNvPicPr>
            <a:picLocks noChangeAspect="1"/>
          </p:cNvPicPr>
          <p:nvPr/>
        </p:nvPicPr>
        <p:blipFill>
          <a:blip r:embed="rId3"/>
          <a:stretch>
            <a:fillRect/>
          </a:stretch>
        </p:blipFill>
        <p:spPr>
          <a:xfrm>
            <a:off x="2998201" y="1522950"/>
            <a:ext cx="6195597" cy="4785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1"/>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Bitcoin Risk vs Expected Return</a:t>
            </a:r>
            <a:endParaRPr/>
          </a:p>
        </p:txBody>
      </p:sp>
      <p:sp>
        <p:nvSpPr>
          <p:cNvPr id="315" name="Google Shape;315;p31"/>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16" name="Google Shape;316;p31"/>
          <p:cNvPicPr preferRelativeResize="0"/>
          <p:nvPr/>
        </p:nvPicPr>
        <p:blipFill>
          <a:blip r:embed="rId3">
            <a:alphaModFix/>
          </a:blip>
          <a:stretch>
            <a:fillRect/>
          </a:stretch>
        </p:blipFill>
        <p:spPr>
          <a:xfrm>
            <a:off x="2573350" y="1341450"/>
            <a:ext cx="6438900" cy="463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2"/>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Inflation Rate</a:t>
            </a:r>
            <a:endParaRPr/>
          </a:p>
        </p:txBody>
      </p:sp>
      <p:sp>
        <p:nvSpPr>
          <p:cNvPr id="322" name="Google Shape;322;p32"/>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 name="Picture 2">
            <a:extLst>
              <a:ext uri="{FF2B5EF4-FFF2-40B4-BE49-F238E27FC236}">
                <a16:creationId xmlns:a16="http://schemas.microsoft.com/office/drawing/2014/main" id="{AADD3B5B-BFF6-C8ED-010B-9B29EB54A7FA}"/>
              </a:ext>
            </a:extLst>
          </p:cNvPr>
          <p:cNvPicPr>
            <a:picLocks noChangeAspect="1"/>
          </p:cNvPicPr>
          <p:nvPr/>
        </p:nvPicPr>
        <p:blipFill>
          <a:blip r:embed="rId3"/>
          <a:stretch>
            <a:fillRect/>
          </a:stretch>
        </p:blipFill>
        <p:spPr>
          <a:xfrm>
            <a:off x="782425" y="1409820"/>
            <a:ext cx="10737129" cy="40383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3"/>
          <p:cNvSpPr txBox="1">
            <a:spLocks noGrp="1"/>
          </p:cNvSpPr>
          <p:nvPr>
            <p:ph type="title"/>
          </p:nvPr>
        </p:nvSpPr>
        <p:spPr>
          <a:xfrm>
            <a:off x="550864" y="549275"/>
            <a:ext cx="3566160" cy="338455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ts val="4000"/>
              <a:buFont typeface="Play"/>
              <a:buNone/>
            </a:pPr>
            <a:r>
              <a:rPr lang="en-US"/>
              <a:t>The way to get started is to quit talking and begin doing.</a:t>
            </a:r>
            <a:endParaRPr/>
          </a:p>
        </p:txBody>
      </p:sp>
      <p:sp>
        <p:nvSpPr>
          <p:cNvPr id="329" name="Google Shape;329;p33"/>
          <p:cNvSpPr txBox="1">
            <a:spLocks noGrp="1"/>
          </p:cNvSpPr>
          <p:nvPr>
            <p:ph type="body" idx="1"/>
          </p:nvPr>
        </p:nvSpPr>
        <p:spPr>
          <a:xfrm>
            <a:off x="550863" y="4097338"/>
            <a:ext cx="3565524" cy="2351087"/>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400"/>
              <a:buNone/>
            </a:pPr>
            <a:r>
              <a:rPr lang="en-US"/>
              <a:t>Walt Disney</a:t>
            </a:r>
            <a:endParaRPr/>
          </a:p>
          <a:p>
            <a:pPr marL="228600" lvl="0" indent="-228600" algn="l" rtl="0">
              <a:lnSpc>
                <a:spcPct val="110000"/>
              </a:lnSpc>
              <a:spcBef>
                <a:spcPts val="1800"/>
              </a:spcBef>
              <a:spcAft>
                <a:spcPts val="0"/>
              </a:spcAft>
              <a:buClr>
                <a:schemeClr val="lt1"/>
              </a:buClr>
              <a:buSzPts val="2400"/>
              <a:buNone/>
            </a:pPr>
            <a:endParaRPr/>
          </a:p>
        </p:txBody>
      </p:sp>
      <p:pic>
        <p:nvPicPr>
          <p:cNvPr id="330" name="Google Shape;330;p33" descr="A person drawing on a white board"/>
          <p:cNvPicPr preferRelativeResize="0">
            <a:picLocks noGrp="1"/>
          </p:cNvPicPr>
          <p:nvPr>
            <p:ph type="pic" idx="2"/>
          </p:nvPr>
        </p:nvPicPr>
        <p:blipFill rotWithShape="1">
          <a:blip r:embed="rId3">
            <a:alphaModFix/>
          </a:blip>
          <a:srcRect/>
          <a:stretch/>
        </p:blipFill>
        <p:spPr>
          <a:xfrm>
            <a:off x="5535809" y="656633"/>
            <a:ext cx="5132388" cy="5132388"/>
          </a:xfrm>
          <a:prstGeom prst="rect">
            <a:avLst/>
          </a:prstGeom>
          <a:solidFill>
            <a:schemeClr val="accent5"/>
          </a:solidFill>
          <a:ln>
            <a:noFill/>
          </a:ln>
        </p:spPr>
      </p:pic>
      <p:sp>
        <p:nvSpPr>
          <p:cNvPr id="331" name="Google Shape;331;p3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Tuesday, February 2, 20XX</a:t>
            </a:r>
            <a:endParaRPr/>
          </a:p>
        </p:txBody>
      </p:sp>
      <p:sp>
        <p:nvSpPr>
          <p:cNvPr id="332" name="Google Shape;332;p3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Sample Footer Text</a:t>
            </a:r>
            <a:endParaRPr/>
          </a:p>
        </p:txBody>
      </p:sp>
      <p:sp>
        <p:nvSpPr>
          <p:cNvPr id="333" name="Google Shape;333;p3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Conclusion</a:t>
            </a:r>
            <a:endParaRPr/>
          </a:p>
        </p:txBody>
      </p:sp>
      <p:sp>
        <p:nvSpPr>
          <p:cNvPr id="339" name="Google Shape;339;p34"/>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40" name="Google Shape;340;p34"/>
          <p:cNvSpPr txBox="1"/>
          <p:nvPr/>
        </p:nvSpPr>
        <p:spPr>
          <a:xfrm>
            <a:off x="1685925" y="1965950"/>
            <a:ext cx="91980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Inflation seem to be increasing moving forwards.</a:t>
            </a:r>
            <a:endParaRPr sz="2400">
              <a:solidFill>
                <a:schemeClr val="lt1"/>
              </a:solidFill>
              <a:latin typeface="Play"/>
              <a:ea typeface="Play"/>
              <a:cs typeface="Play"/>
              <a:sym typeface="Play"/>
            </a:endParaRPr>
          </a:p>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Microsoft has a better risk to return.</a:t>
            </a:r>
            <a:endParaRPr sz="2400">
              <a:solidFill>
                <a:schemeClr val="lt1"/>
              </a:solidFill>
              <a:latin typeface="Play"/>
              <a:ea typeface="Play"/>
              <a:cs typeface="Play"/>
              <a:sym typeface="Play"/>
            </a:endParaRPr>
          </a:p>
          <a:p>
            <a:pPr marL="45720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Bitcoin is the worst</a:t>
            </a:r>
            <a:endParaRPr sz="2400">
              <a:solidFill>
                <a:schemeClr val="lt1"/>
              </a:solidFill>
              <a:latin typeface="Play"/>
              <a:ea typeface="Play"/>
              <a:cs typeface="Play"/>
              <a:sym typeface="Play"/>
            </a:endParaRPr>
          </a:p>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Investing in Microsoft could be the best strategy based on our analysis.</a:t>
            </a:r>
            <a:endParaRPr sz="2400">
              <a:solidFill>
                <a:schemeClr val="lt1"/>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5"/>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a:t>Recommendations</a:t>
            </a:r>
            <a:endParaRPr/>
          </a:p>
        </p:txBody>
      </p:sp>
      <p:sp>
        <p:nvSpPr>
          <p:cNvPr id="346" name="Google Shape;346;p35"/>
          <p:cNvSpPr txBox="1">
            <a:spLocks noGrp="1"/>
          </p:cNvSpPr>
          <p:nvPr>
            <p:ph type="sldNum" idx="12"/>
          </p:nvPr>
        </p:nvSpPr>
        <p:spPr>
          <a:xfrm>
            <a:off x="9948863" y="6507212"/>
            <a:ext cx="1692300" cy="1539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47" name="Google Shape;347;p35"/>
          <p:cNvSpPr txBox="1"/>
          <p:nvPr/>
        </p:nvSpPr>
        <p:spPr>
          <a:xfrm>
            <a:off x="1805950" y="1674500"/>
            <a:ext cx="85896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The analysis net can be wide to include other markets.</a:t>
            </a:r>
            <a:endParaRPr sz="2400">
              <a:solidFill>
                <a:schemeClr val="lt1"/>
              </a:solidFill>
              <a:latin typeface="Play"/>
              <a:ea typeface="Play"/>
              <a:cs typeface="Play"/>
              <a:sym typeface="Play"/>
            </a:endParaRPr>
          </a:p>
          <a:p>
            <a:pPr marL="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A forecasting model can be useful.</a:t>
            </a:r>
            <a:endParaRPr sz="2400">
              <a:solidFill>
                <a:schemeClr val="lt1"/>
              </a:solidFill>
              <a:latin typeface="Play"/>
              <a:ea typeface="Play"/>
              <a:cs typeface="Play"/>
              <a:sym typeface="Play"/>
            </a:endParaRPr>
          </a:p>
          <a:p>
            <a:pPr marL="457200" lvl="0" indent="0" algn="l" rtl="0">
              <a:spcBef>
                <a:spcPts val="0"/>
              </a:spcBef>
              <a:spcAft>
                <a:spcPts val="0"/>
              </a:spcAft>
              <a:buNone/>
            </a:pPr>
            <a:endParaRPr sz="2400">
              <a:solidFill>
                <a:schemeClr val="lt1"/>
              </a:solidFill>
              <a:latin typeface="Play"/>
              <a:ea typeface="Play"/>
              <a:cs typeface="Play"/>
              <a:sym typeface="Play"/>
            </a:endParaRPr>
          </a:p>
          <a:p>
            <a:pPr marL="457200" lvl="0" indent="-381000" algn="l" rtl="0">
              <a:spcBef>
                <a:spcPts val="0"/>
              </a:spcBef>
              <a:spcAft>
                <a:spcPts val="0"/>
              </a:spcAft>
              <a:buClr>
                <a:schemeClr val="lt1"/>
              </a:buClr>
              <a:buSzPts val="2400"/>
              <a:buFont typeface="Play"/>
              <a:buChar char="-"/>
            </a:pPr>
            <a:r>
              <a:rPr lang="en-US" sz="2400">
                <a:solidFill>
                  <a:schemeClr val="lt1"/>
                </a:solidFill>
                <a:latin typeface="Play"/>
                <a:ea typeface="Play"/>
                <a:cs typeface="Play"/>
                <a:sym typeface="Play"/>
              </a:rPr>
              <a:t>Domain knowledge can help in better insights.</a:t>
            </a:r>
            <a:endParaRPr sz="2400">
              <a:solidFill>
                <a:schemeClr val="lt1"/>
              </a:solidFill>
              <a:latin typeface="Play"/>
              <a:ea typeface="Play"/>
              <a:cs typeface="Play"/>
              <a:sym typeface="Play"/>
            </a:endParaRPr>
          </a:p>
          <a:p>
            <a:pPr marL="0" lvl="0" indent="0" algn="l" rtl="0">
              <a:spcBef>
                <a:spcPts val="0"/>
              </a:spcBef>
              <a:spcAft>
                <a:spcPts val="0"/>
              </a:spcAft>
              <a:buNone/>
            </a:pPr>
            <a:endParaRPr sz="2400">
              <a:solidFill>
                <a:schemeClr val="lt1"/>
              </a:solidFill>
              <a:latin typeface="Play"/>
              <a:ea typeface="Play"/>
              <a:cs typeface="Play"/>
              <a:sym typeface="Play"/>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6"/>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4800"/>
              <a:buFont typeface="Play"/>
              <a:buNone/>
            </a:pPr>
            <a:r>
              <a:rPr lang="en-US"/>
              <a:t>Thank You</a:t>
            </a:r>
            <a:endParaRPr/>
          </a:p>
        </p:txBody>
      </p:sp>
      <p:pic>
        <p:nvPicPr>
          <p:cNvPr id="353" name="Google Shape;353;p36" descr="Data Points Digital background"/>
          <p:cNvPicPr preferRelativeResize="0">
            <a:picLocks noGrp="1"/>
          </p:cNvPicPr>
          <p:nvPr>
            <p:ph type="pic" idx="2"/>
          </p:nvPr>
        </p:nvPicPr>
        <p:blipFill rotWithShape="1">
          <a:blip r:embed="rId3">
            <a:alphaModFix/>
          </a:blip>
          <a:srcRect/>
          <a:stretch/>
        </p:blipFill>
        <p:spPr>
          <a:xfrm>
            <a:off x="6556248" y="548640"/>
            <a:ext cx="5084064" cy="2880360"/>
          </a:xfrm>
          <a:prstGeom prst="rect">
            <a:avLst/>
          </a:prstGeom>
          <a:solidFill>
            <a:schemeClr val="accent5"/>
          </a:solidFill>
          <a:ln>
            <a:noFill/>
          </a:ln>
        </p:spPr>
      </p:pic>
      <p:pic>
        <p:nvPicPr>
          <p:cNvPr id="354" name="Google Shape;354;p36" descr="Data Points Digital background"/>
          <p:cNvPicPr preferRelativeResize="0">
            <a:picLocks noGrp="1"/>
          </p:cNvPicPr>
          <p:nvPr>
            <p:ph type="pic" idx="3"/>
          </p:nvPr>
        </p:nvPicPr>
        <p:blipFill rotWithShape="1">
          <a:blip r:embed="rId4">
            <a:alphaModFix/>
          </a:blip>
          <a:srcRect/>
          <a:stretch/>
        </p:blipFill>
        <p:spPr>
          <a:xfrm>
            <a:off x="6556248" y="3429000"/>
            <a:ext cx="5084064" cy="2880360"/>
          </a:xfrm>
          <a:prstGeom prst="rect">
            <a:avLst/>
          </a:prstGeom>
          <a:solidFill>
            <a:schemeClr val="accent5"/>
          </a:solidFill>
          <a:ln>
            <a:noFill/>
          </a:ln>
        </p:spPr>
      </p:pic>
      <p:sp>
        <p:nvSpPr>
          <p:cNvPr id="355" name="Google Shape;355;p3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550864" y="549275"/>
            <a:ext cx="3565524" cy="1997855"/>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4800"/>
              <a:buFont typeface="Play"/>
              <a:buNone/>
            </a:pPr>
            <a:r>
              <a:rPr lang="en-US"/>
              <a:t>Agenda</a:t>
            </a:r>
            <a:endParaRPr/>
          </a:p>
        </p:txBody>
      </p:sp>
      <p:sp>
        <p:nvSpPr>
          <p:cNvPr id="212" name="Google Shape;212;p19"/>
          <p:cNvSpPr txBox="1">
            <a:spLocks noGrp="1"/>
          </p:cNvSpPr>
          <p:nvPr>
            <p:ph type="body" idx="1"/>
          </p:nvPr>
        </p:nvSpPr>
        <p:spPr>
          <a:xfrm>
            <a:off x="550863" y="2677306"/>
            <a:ext cx="3565525" cy="3415519"/>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000"/>
              <a:buNone/>
            </a:pPr>
            <a:r>
              <a:rPr lang="en-US"/>
              <a:t>Problem statement</a:t>
            </a:r>
            <a:endParaRPr/>
          </a:p>
          <a:p>
            <a:pPr marL="228600" lvl="0" indent="-228600" algn="l" rtl="0">
              <a:lnSpc>
                <a:spcPct val="110000"/>
              </a:lnSpc>
              <a:spcBef>
                <a:spcPts val="1800"/>
              </a:spcBef>
              <a:spcAft>
                <a:spcPts val="0"/>
              </a:spcAft>
              <a:buClr>
                <a:schemeClr val="lt1"/>
              </a:buClr>
              <a:buSzPts val="2000"/>
              <a:buNone/>
            </a:pPr>
            <a:r>
              <a:rPr lang="en-US"/>
              <a:t>Introduction</a:t>
            </a:r>
            <a:endParaRPr/>
          </a:p>
          <a:p>
            <a:pPr marL="228600" lvl="0" indent="-228600" algn="l" rtl="0">
              <a:lnSpc>
                <a:spcPct val="110000"/>
              </a:lnSpc>
              <a:spcBef>
                <a:spcPts val="1800"/>
              </a:spcBef>
              <a:spcAft>
                <a:spcPts val="0"/>
              </a:spcAft>
              <a:buClr>
                <a:schemeClr val="lt1"/>
              </a:buClr>
              <a:buSzPts val="2000"/>
              <a:buNone/>
            </a:pPr>
            <a:r>
              <a:rPr lang="en-US"/>
              <a:t>Exploratory Data Analysis</a:t>
            </a:r>
            <a:endParaRPr/>
          </a:p>
          <a:p>
            <a:pPr marL="228600" lvl="0" indent="-228600" algn="l" rtl="0">
              <a:lnSpc>
                <a:spcPct val="110000"/>
              </a:lnSpc>
              <a:spcBef>
                <a:spcPts val="1800"/>
              </a:spcBef>
              <a:spcAft>
                <a:spcPts val="0"/>
              </a:spcAft>
              <a:buClr>
                <a:schemeClr val="lt1"/>
              </a:buClr>
              <a:buSzPts val="2000"/>
              <a:buNone/>
            </a:pPr>
            <a:r>
              <a:rPr lang="en-US"/>
              <a:t>Conclusion</a:t>
            </a:r>
            <a:endParaRPr/>
          </a:p>
          <a:p>
            <a:pPr marL="228600" lvl="0" indent="-228600" algn="l" rtl="0">
              <a:lnSpc>
                <a:spcPct val="110000"/>
              </a:lnSpc>
              <a:spcBef>
                <a:spcPts val="1800"/>
              </a:spcBef>
              <a:spcAft>
                <a:spcPts val="0"/>
              </a:spcAft>
              <a:buClr>
                <a:schemeClr val="lt1"/>
              </a:buClr>
              <a:buSzPts val="2000"/>
              <a:buNone/>
            </a:pPr>
            <a:r>
              <a:rPr lang="en-US"/>
              <a:t>Recommendations </a:t>
            </a:r>
            <a:endParaRPr/>
          </a:p>
          <a:p>
            <a:pPr marL="228600" lvl="0" indent="-228600" algn="l" rtl="0">
              <a:lnSpc>
                <a:spcPct val="110000"/>
              </a:lnSpc>
              <a:spcBef>
                <a:spcPts val="1800"/>
              </a:spcBef>
              <a:spcAft>
                <a:spcPts val="0"/>
              </a:spcAft>
              <a:buClr>
                <a:schemeClr val="lt1"/>
              </a:buClr>
              <a:buSzPts val="2000"/>
              <a:buNone/>
            </a:pPr>
            <a:endParaRPr/>
          </a:p>
        </p:txBody>
      </p:sp>
      <p:pic>
        <p:nvPicPr>
          <p:cNvPr id="213" name="Google Shape;213;p19" descr="Digital Data"/>
          <p:cNvPicPr preferRelativeResize="0">
            <a:picLocks noGrp="1"/>
          </p:cNvPicPr>
          <p:nvPr>
            <p:ph type="pic" idx="2"/>
          </p:nvPr>
        </p:nvPicPr>
        <p:blipFill rotWithShape="1">
          <a:blip r:embed="rId3">
            <a:alphaModFix/>
          </a:blip>
          <a:srcRect/>
          <a:stretch/>
        </p:blipFill>
        <p:spPr>
          <a:xfrm>
            <a:off x="4536489" y="1596771"/>
            <a:ext cx="4120997" cy="3960650"/>
          </a:xfrm>
          <a:prstGeom prst="rect">
            <a:avLst/>
          </a:prstGeom>
          <a:solidFill>
            <a:schemeClr val="accent5"/>
          </a:solidFill>
          <a:ln>
            <a:noFill/>
          </a:ln>
        </p:spPr>
      </p:pic>
      <p:pic>
        <p:nvPicPr>
          <p:cNvPr id="214" name="Google Shape;214;p19" descr="Data Points "/>
          <p:cNvPicPr preferRelativeResize="0">
            <a:picLocks noGrp="1"/>
          </p:cNvPicPr>
          <p:nvPr>
            <p:ph type="pic" idx="3"/>
          </p:nvPr>
        </p:nvPicPr>
        <p:blipFill rotWithShape="1">
          <a:blip r:embed="rId4">
            <a:alphaModFix/>
          </a:blip>
          <a:srcRect/>
          <a:stretch/>
        </p:blipFill>
        <p:spPr>
          <a:xfrm>
            <a:off x="8918575" y="596392"/>
            <a:ext cx="2263776" cy="2263776"/>
          </a:xfrm>
          <a:prstGeom prst="rect">
            <a:avLst/>
          </a:prstGeom>
          <a:solidFill>
            <a:schemeClr val="accent5"/>
          </a:solidFill>
          <a:ln>
            <a:noFill/>
          </a:ln>
        </p:spPr>
      </p:pic>
      <p:pic>
        <p:nvPicPr>
          <p:cNvPr id="215" name="Google Shape;215;p19" descr="Data Background"/>
          <p:cNvPicPr preferRelativeResize="0">
            <a:picLocks noGrp="1"/>
          </p:cNvPicPr>
          <p:nvPr>
            <p:ph type="pic" idx="4"/>
          </p:nvPr>
        </p:nvPicPr>
        <p:blipFill rotWithShape="1">
          <a:blip r:embed="rId5">
            <a:alphaModFix/>
          </a:blip>
          <a:srcRect/>
          <a:stretch/>
        </p:blipFill>
        <p:spPr>
          <a:xfrm>
            <a:off x="9091612" y="3324733"/>
            <a:ext cx="2936876" cy="2936876"/>
          </a:xfrm>
          <a:prstGeom prst="rect">
            <a:avLst/>
          </a:prstGeom>
          <a:solidFill>
            <a:schemeClr val="accent5"/>
          </a:solidFill>
          <a:ln>
            <a:noFill/>
          </a:ln>
        </p:spPr>
      </p:pic>
      <p:sp>
        <p:nvSpPr>
          <p:cNvPr id="216" name="Google Shape;216;p1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550864" y="549275"/>
            <a:ext cx="3566160" cy="338455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ts val="4000"/>
              <a:buFont typeface="Play"/>
              <a:buNone/>
            </a:pPr>
            <a:r>
              <a:rPr lang="en-US"/>
              <a:t>What is the best long term investment strategy for a R100,000?</a:t>
            </a:r>
            <a:endParaRPr/>
          </a:p>
        </p:txBody>
      </p:sp>
      <p:sp>
        <p:nvSpPr>
          <p:cNvPr id="222" name="Google Shape;222;p20"/>
          <p:cNvSpPr txBox="1">
            <a:spLocks noGrp="1"/>
          </p:cNvSpPr>
          <p:nvPr>
            <p:ph type="body" idx="1"/>
          </p:nvPr>
        </p:nvSpPr>
        <p:spPr>
          <a:xfrm>
            <a:off x="550863" y="4097338"/>
            <a:ext cx="3565524" cy="2351087"/>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400"/>
              <a:buNone/>
            </a:pPr>
            <a:endParaRPr/>
          </a:p>
          <a:p>
            <a:pPr marL="228600" lvl="0" indent="-228600" algn="l" rtl="0">
              <a:lnSpc>
                <a:spcPct val="110000"/>
              </a:lnSpc>
              <a:spcBef>
                <a:spcPts val="1800"/>
              </a:spcBef>
              <a:spcAft>
                <a:spcPts val="0"/>
              </a:spcAft>
              <a:buClr>
                <a:schemeClr val="lt1"/>
              </a:buClr>
              <a:buSzPts val="2400"/>
              <a:buNone/>
            </a:pPr>
            <a:endParaRPr/>
          </a:p>
        </p:txBody>
      </p:sp>
      <p:pic>
        <p:nvPicPr>
          <p:cNvPr id="223" name="Google Shape;223;p20" descr="A person drawing on a white board"/>
          <p:cNvPicPr preferRelativeResize="0">
            <a:picLocks noGrp="1"/>
          </p:cNvPicPr>
          <p:nvPr>
            <p:ph type="pic" idx="2"/>
          </p:nvPr>
        </p:nvPicPr>
        <p:blipFill rotWithShape="1">
          <a:blip r:embed="rId3">
            <a:alphaModFix/>
          </a:blip>
          <a:srcRect/>
          <a:stretch/>
        </p:blipFill>
        <p:spPr>
          <a:xfrm>
            <a:off x="5535809" y="656633"/>
            <a:ext cx="5132388" cy="5132388"/>
          </a:xfrm>
          <a:prstGeom prst="rect">
            <a:avLst/>
          </a:prstGeom>
          <a:solidFill>
            <a:schemeClr val="accent5"/>
          </a:solidFill>
          <a:ln>
            <a:noFill/>
          </a:ln>
        </p:spPr>
      </p:pic>
      <p:sp>
        <p:nvSpPr>
          <p:cNvPr id="224" name="Google Shape;224;p20"/>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4800"/>
              <a:buFont typeface="Play"/>
              <a:buNone/>
            </a:pPr>
            <a:r>
              <a:rPr lang="en-US"/>
              <a:t>Introduction</a:t>
            </a:r>
            <a:endParaRPr/>
          </a:p>
        </p:txBody>
      </p:sp>
      <p:pic>
        <p:nvPicPr>
          <p:cNvPr id="231" name="Google Shape;231;p21" descr="Data Points Digital background"/>
          <p:cNvPicPr preferRelativeResize="0">
            <a:picLocks noGrp="1"/>
          </p:cNvPicPr>
          <p:nvPr>
            <p:ph type="pic" idx="3"/>
          </p:nvPr>
        </p:nvPicPr>
        <p:blipFill rotWithShape="1">
          <a:blip r:embed="rId3">
            <a:alphaModFix/>
          </a:blip>
          <a:srcRect t="42" b="41"/>
          <a:stretch/>
        </p:blipFill>
        <p:spPr>
          <a:xfrm>
            <a:off x="0" y="0"/>
            <a:ext cx="6108191" cy="3776472"/>
          </a:xfrm>
          <a:prstGeom prst="rect">
            <a:avLst/>
          </a:prstGeom>
          <a:solidFill>
            <a:schemeClr val="accent5"/>
          </a:solidFill>
          <a:ln>
            <a:noFill/>
          </a:ln>
        </p:spPr>
      </p:pic>
      <p:pic>
        <p:nvPicPr>
          <p:cNvPr id="232" name="Google Shape;232;p21" descr="Digital Graph Screen"/>
          <p:cNvPicPr preferRelativeResize="0">
            <a:picLocks noGrp="1"/>
          </p:cNvPicPr>
          <p:nvPr>
            <p:ph type="pic" idx="5"/>
          </p:nvPr>
        </p:nvPicPr>
        <p:blipFill rotWithShape="1">
          <a:blip r:embed="rId4">
            <a:alphaModFix/>
          </a:blip>
          <a:srcRect t="42" b="41"/>
          <a:stretch/>
        </p:blipFill>
        <p:spPr>
          <a:xfrm>
            <a:off x="6108191" y="0"/>
            <a:ext cx="6083809" cy="3776472"/>
          </a:xfrm>
          <a:prstGeom prst="rect">
            <a:avLst/>
          </a:prstGeom>
          <a:solidFill>
            <a:schemeClr val="accent5"/>
          </a:solidFill>
          <a:ln>
            <a:noFill/>
          </a:ln>
        </p:spPr>
      </p:pic>
      <p:sp>
        <p:nvSpPr>
          <p:cNvPr id="233" name="Google Shape;233;p2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34" name="Google Shape;234;p21"/>
          <p:cNvSpPr txBox="1">
            <a:spLocks noGrp="1"/>
          </p:cNvSpPr>
          <p:nvPr>
            <p:ph type="body" idx="4294967295"/>
          </p:nvPr>
        </p:nvSpPr>
        <p:spPr>
          <a:xfrm>
            <a:off x="5262563" y="4508500"/>
            <a:ext cx="6221412" cy="1563688"/>
          </a:xfrm>
          <a:prstGeom prst="rect">
            <a:avLst/>
          </a:prstGeom>
          <a:noFill/>
          <a:ln>
            <a:noFill/>
          </a:ln>
        </p:spPr>
        <p:txBody>
          <a:bodyPr spcFirstLastPara="1" wrap="square" lIns="0" tIns="0" rIns="0" bIns="0" anchor="t" anchorCtr="0">
            <a:normAutofit/>
          </a:bodyPr>
          <a:lstStyle/>
          <a:p>
            <a:pPr marL="228600" marR="0" lvl="0" indent="-228600" algn="l" rtl="0">
              <a:lnSpc>
                <a:spcPct val="110000"/>
              </a:lnSpc>
              <a:spcBef>
                <a:spcPts val="0"/>
              </a:spcBef>
              <a:spcAft>
                <a:spcPts val="0"/>
              </a:spcAft>
              <a:buClr>
                <a:schemeClr val="lt1"/>
              </a:buClr>
              <a:buSzPts val="2000"/>
              <a:buFont typeface="Arial"/>
              <a:buChar char="•"/>
            </a:pPr>
            <a:r>
              <a:rPr lang="en-US" sz="2000" b="0" i="0" u="none" strike="noStrike" cap="none">
                <a:solidFill>
                  <a:schemeClr val="lt1"/>
                </a:solidFill>
                <a:latin typeface="Gill Sans"/>
                <a:ea typeface="Gill Sans"/>
                <a:cs typeface="Gill Sans"/>
                <a:sym typeface="Gill Sans"/>
              </a:rPr>
              <a:t>S &amp; P 500 giants: Microsoft and Amazon</a:t>
            </a:r>
            <a:endParaRPr/>
          </a:p>
          <a:p>
            <a:pPr marL="228600" marR="0" lvl="0" indent="-228600" algn="l" rtl="0">
              <a:lnSpc>
                <a:spcPct val="110000"/>
              </a:lnSpc>
              <a:spcBef>
                <a:spcPts val="1800"/>
              </a:spcBef>
              <a:spcAft>
                <a:spcPts val="0"/>
              </a:spcAft>
              <a:buClr>
                <a:schemeClr val="lt1"/>
              </a:buClr>
              <a:buSzPts val="2000"/>
              <a:buFont typeface="Arial"/>
              <a:buChar char="•"/>
            </a:pPr>
            <a:r>
              <a:rPr lang="en-US" sz="2000" b="0" i="0" u="none" strike="noStrike" cap="none">
                <a:solidFill>
                  <a:schemeClr val="lt1"/>
                </a:solidFill>
                <a:latin typeface="Gill Sans"/>
                <a:ea typeface="Gill Sans"/>
                <a:cs typeface="Gill Sans"/>
                <a:sym typeface="Gill Sans"/>
              </a:rPr>
              <a:t>Cryptocurrency giant: Bitcoin</a:t>
            </a:r>
            <a:endParaRPr/>
          </a:p>
          <a:p>
            <a:pPr marL="228600" marR="0" lvl="0" indent="-228600" algn="l" rtl="0">
              <a:lnSpc>
                <a:spcPct val="110000"/>
              </a:lnSpc>
              <a:spcBef>
                <a:spcPts val="1800"/>
              </a:spcBef>
              <a:spcAft>
                <a:spcPts val="0"/>
              </a:spcAft>
              <a:buClr>
                <a:schemeClr val="lt1"/>
              </a:buClr>
              <a:buSzPts val="2000"/>
              <a:buFont typeface="Arial"/>
              <a:buChar char="•"/>
            </a:pPr>
            <a:r>
              <a:rPr lang="en-US" sz="2000" b="0" i="0" u="none" strike="noStrike" cap="none">
                <a:solidFill>
                  <a:schemeClr val="lt1"/>
                </a:solidFill>
                <a:latin typeface="Gill Sans"/>
                <a:ea typeface="Gill Sans"/>
                <a:cs typeface="Gill Sans"/>
                <a:sym typeface="Gill Sans"/>
              </a:rPr>
              <a:t>Inflation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9"/>
        <p:cNvGrpSpPr/>
        <p:nvPr/>
      </p:nvGrpSpPr>
      <p:grpSpPr>
        <a:xfrm>
          <a:off x="0" y="0"/>
          <a:ext cx="0" cy="0"/>
          <a:chOff x="0" y="0"/>
          <a:chExt cx="0" cy="0"/>
        </a:xfrm>
      </p:grpSpPr>
      <p:sp>
        <p:nvSpPr>
          <p:cNvPr id="240" name="Google Shape;240;p22"/>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1" name="Google Shape;241;p22"/>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2" name="Google Shape;242;p22"/>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243" name="Google Shape;243;p22"/>
          <p:cNvGrpSpPr/>
          <p:nvPr/>
        </p:nvGrpSpPr>
        <p:grpSpPr>
          <a:xfrm>
            <a:off x="1292493" y="4299807"/>
            <a:ext cx="2083885" cy="2083885"/>
            <a:chOff x="4842143" y="3556857"/>
            <a:chExt cx="2083885" cy="2083885"/>
          </a:xfrm>
        </p:grpSpPr>
        <p:sp>
          <p:nvSpPr>
            <p:cNvPr id="244" name="Google Shape;244;p22"/>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5" name="Google Shape;245;p22"/>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6" name="Google Shape;246;p22"/>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47" name="Google Shape;247;p22"/>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48" name="Google Shape;248;p22"/>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49" name="Google Shape;249;p22" descr="Data Points Digital background"/>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chemeClr val="accent5"/>
          </a:solidFill>
          <a:ln>
            <a:noFill/>
          </a:ln>
        </p:spPr>
      </p:pic>
      <p:sp>
        <p:nvSpPr>
          <p:cNvPr id="250" name="Google Shape;250;p22"/>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1" name="Google Shape;251;p22"/>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2" name="Google Shape;252;p22"/>
          <p:cNvSpPr txBox="1">
            <a:spLocks noGrp="1"/>
          </p:cNvSpPr>
          <p:nvPr>
            <p:ph type="ctrTitle"/>
          </p:nvPr>
        </p:nvSpPr>
        <p:spPr>
          <a:xfrm>
            <a:off x="324088" y="1916627"/>
            <a:ext cx="6249432" cy="2986234"/>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chemeClr val="lt1"/>
              </a:buClr>
              <a:buSzPts val="6400"/>
              <a:buFont typeface="Play"/>
              <a:buNone/>
            </a:pPr>
            <a:r>
              <a:rPr lang="en-US"/>
              <a:t>EXPLORATORY DATA </a:t>
            </a:r>
            <a:br>
              <a:rPr lang="en-US"/>
            </a:br>
            <a:r>
              <a:rPr lang="en-US"/>
              <a:t>ANALYSIS</a:t>
            </a:r>
            <a:endParaRPr sz="6400">
              <a:solidFill>
                <a:schemeClr val="lt1"/>
              </a:solidFill>
              <a:latin typeface="Play"/>
              <a:ea typeface="Play"/>
              <a:cs typeface="Play"/>
              <a:sym typeface="Play"/>
            </a:endParaRPr>
          </a:p>
        </p:txBody>
      </p:sp>
      <p:sp>
        <p:nvSpPr>
          <p:cNvPr id="253" name="Google Shape;253;p2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550212" y="257825"/>
            <a:ext cx="11091600" cy="1332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4800"/>
              <a:buFont typeface="Play"/>
              <a:buNone/>
            </a:pPr>
            <a:r>
              <a:rPr lang="en-US" dirty="0"/>
              <a:t>Closing Price : MSFT &amp; AMZN </a:t>
            </a:r>
            <a:endParaRPr dirty="0"/>
          </a:p>
        </p:txBody>
      </p:sp>
      <p:sp>
        <p:nvSpPr>
          <p:cNvPr id="259" name="Google Shape;259;p2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4DE3F909-D484-2D89-8344-CAAE8FB01F1C}"/>
              </a:ext>
            </a:extLst>
          </p:cNvPr>
          <p:cNvPicPr>
            <a:picLocks noChangeAspect="1"/>
          </p:cNvPicPr>
          <p:nvPr/>
        </p:nvPicPr>
        <p:blipFill>
          <a:blip r:embed="rId3"/>
          <a:stretch>
            <a:fillRect/>
          </a:stretch>
        </p:blipFill>
        <p:spPr>
          <a:xfrm>
            <a:off x="313210" y="1146780"/>
            <a:ext cx="11565579" cy="4405608"/>
          </a:xfrm>
          <a:prstGeom prst="rect">
            <a:avLst/>
          </a:prstGeom>
        </p:spPr>
      </p:pic>
      <p:sp>
        <p:nvSpPr>
          <p:cNvPr id="2" name="Google Shape;258;p23">
            <a:extLst>
              <a:ext uri="{FF2B5EF4-FFF2-40B4-BE49-F238E27FC236}">
                <a16:creationId xmlns:a16="http://schemas.microsoft.com/office/drawing/2014/main" id="{684D944A-EF00-90FB-B9F3-218E2460F57B}"/>
              </a:ext>
            </a:extLst>
          </p:cNvPr>
          <p:cNvSpPr txBox="1">
            <a:spLocks/>
          </p:cNvSpPr>
          <p:nvPr/>
        </p:nvSpPr>
        <p:spPr>
          <a:xfrm>
            <a:off x="725864" y="5841212"/>
            <a:ext cx="11152925"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 Microsoft stock has been on an up trend from 2003 till 2021 Dec then it decreased a little bit but did not move than the average increase it had previously.</a:t>
            </a:r>
          </a:p>
          <a:p>
            <a:r>
              <a:rPr lang="en-US" sz="1400" dirty="0"/>
              <a:t>- Amazon stock has been increasing from 2003 Jan till 2020 end of August then from there the stock price has been fluctuating between the period 2020 Sep till 2022 April.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4"/>
          <p:cNvSpPr txBox="1">
            <a:spLocks noGrp="1"/>
          </p:cNvSpPr>
          <p:nvPr>
            <p:ph type="title"/>
          </p:nvPr>
        </p:nvSpPr>
        <p:spPr>
          <a:xfrm>
            <a:off x="550212" y="292100"/>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Closing Price Bitcoin</a:t>
            </a:r>
            <a:endParaRPr dirty="0"/>
          </a:p>
        </p:txBody>
      </p:sp>
      <p:sp>
        <p:nvSpPr>
          <p:cNvPr id="266" name="Google Shape;266;p2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67" name="Google Shape;267;p24"/>
          <p:cNvPicPr preferRelativeResize="0"/>
          <p:nvPr/>
        </p:nvPicPr>
        <p:blipFill rotWithShape="1">
          <a:blip r:embed="rId3">
            <a:alphaModFix/>
          </a:blip>
          <a:srcRect/>
          <a:stretch/>
        </p:blipFill>
        <p:spPr>
          <a:xfrm>
            <a:off x="550864" y="1263651"/>
            <a:ext cx="10624931" cy="4015360"/>
          </a:xfrm>
          <a:prstGeom prst="rect">
            <a:avLst/>
          </a:prstGeom>
          <a:noFill/>
          <a:ln>
            <a:noFill/>
          </a:ln>
        </p:spPr>
      </p:pic>
      <p:sp>
        <p:nvSpPr>
          <p:cNvPr id="2" name="Google Shape;265;p24">
            <a:extLst>
              <a:ext uri="{FF2B5EF4-FFF2-40B4-BE49-F238E27FC236}">
                <a16:creationId xmlns:a16="http://schemas.microsoft.com/office/drawing/2014/main" id="{9186C375-85B5-5BB2-BE38-5375DABA0CEC}"/>
              </a:ext>
            </a:extLst>
          </p:cNvPr>
          <p:cNvSpPr txBox="1">
            <a:spLocks/>
          </p:cNvSpPr>
          <p:nvPr/>
        </p:nvSpPr>
        <p:spPr>
          <a:xfrm>
            <a:off x="471341" y="5421853"/>
            <a:ext cx="10704780"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-Trend was increasing until March 2021 and dropped a bit and increased again until October 2021.</a:t>
            </a:r>
          </a:p>
          <a:p>
            <a:endParaRPr lang="en-US" sz="1400" dirty="0"/>
          </a:p>
          <a:p>
            <a:r>
              <a:rPr lang="en-US" sz="1400" dirty="0"/>
              <a:t>- After October 2021 it dropped drastically may be to Russia and Ukraine war.</a:t>
            </a:r>
          </a:p>
          <a:p>
            <a:r>
              <a:rPr lang="en-US" sz="1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txBox="1">
            <a:spLocks noGrp="1"/>
          </p:cNvSpPr>
          <p:nvPr>
            <p:ph type="title"/>
          </p:nvPr>
        </p:nvSpPr>
        <p:spPr>
          <a:xfrm>
            <a:off x="550212" y="309250"/>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Sales Volume : MSFT &amp; AMZN </a:t>
            </a:r>
            <a:endParaRPr dirty="0"/>
          </a:p>
        </p:txBody>
      </p:sp>
      <p:sp>
        <p:nvSpPr>
          <p:cNvPr id="273" name="Google Shape;273;p2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3" name="Picture 2">
            <a:extLst>
              <a:ext uri="{FF2B5EF4-FFF2-40B4-BE49-F238E27FC236}">
                <a16:creationId xmlns:a16="http://schemas.microsoft.com/office/drawing/2014/main" id="{B3CD2944-2EAC-5A5F-4886-E3B1286428F5}"/>
              </a:ext>
            </a:extLst>
          </p:cNvPr>
          <p:cNvPicPr>
            <a:picLocks noChangeAspect="1"/>
          </p:cNvPicPr>
          <p:nvPr/>
        </p:nvPicPr>
        <p:blipFill>
          <a:blip r:embed="rId3"/>
          <a:stretch>
            <a:fillRect/>
          </a:stretch>
        </p:blipFill>
        <p:spPr>
          <a:xfrm>
            <a:off x="697584" y="1165633"/>
            <a:ext cx="10850251" cy="3989073"/>
          </a:xfrm>
          <a:prstGeom prst="rect">
            <a:avLst/>
          </a:prstGeom>
        </p:spPr>
      </p:pic>
      <p:sp>
        <p:nvSpPr>
          <p:cNvPr id="2" name="Google Shape;272;p25">
            <a:extLst>
              <a:ext uri="{FF2B5EF4-FFF2-40B4-BE49-F238E27FC236}">
                <a16:creationId xmlns:a16="http://schemas.microsoft.com/office/drawing/2014/main" id="{E82510DD-5646-BC5F-C5ED-06FDE89C485B}"/>
              </a:ext>
            </a:extLst>
          </p:cNvPr>
          <p:cNvSpPr txBox="1">
            <a:spLocks/>
          </p:cNvSpPr>
          <p:nvPr/>
        </p:nvSpPr>
        <p:spPr>
          <a:xfrm>
            <a:off x="697583" y="5345089"/>
            <a:ext cx="10850252"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The volume for sales of amazon is higher than for Microsoft because amazon has been providing their services online which showed that most people trusted it with online transactions compared to Microsoft which was not that popular online as compared to amazon.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6"/>
          <p:cNvSpPr txBox="1">
            <a:spLocks noGrp="1"/>
          </p:cNvSpPr>
          <p:nvPr>
            <p:ph type="title"/>
          </p:nvPr>
        </p:nvSpPr>
        <p:spPr>
          <a:xfrm>
            <a:off x="550212" y="326400"/>
            <a:ext cx="11091600" cy="1332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1"/>
              </a:buClr>
              <a:buSzPts val="4800"/>
              <a:buFont typeface="Play"/>
              <a:buNone/>
            </a:pPr>
            <a:r>
              <a:rPr lang="en-US" dirty="0"/>
              <a:t>Sales Volume Bitcoin</a:t>
            </a:r>
            <a:endParaRPr dirty="0"/>
          </a:p>
        </p:txBody>
      </p:sp>
      <p:sp>
        <p:nvSpPr>
          <p:cNvPr id="280" name="Google Shape;280;p2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81" name="Google Shape;281;p26"/>
          <p:cNvPicPr preferRelativeResize="0"/>
          <p:nvPr/>
        </p:nvPicPr>
        <p:blipFill rotWithShape="1">
          <a:blip r:embed="rId3">
            <a:alphaModFix/>
          </a:blip>
          <a:srcRect/>
          <a:stretch/>
        </p:blipFill>
        <p:spPr>
          <a:xfrm>
            <a:off x="549539" y="1162050"/>
            <a:ext cx="10785212" cy="4055409"/>
          </a:xfrm>
          <a:prstGeom prst="rect">
            <a:avLst/>
          </a:prstGeom>
          <a:noFill/>
          <a:ln>
            <a:noFill/>
          </a:ln>
        </p:spPr>
      </p:pic>
      <p:sp>
        <p:nvSpPr>
          <p:cNvPr id="2" name="Google Shape;279;p26">
            <a:extLst>
              <a:ext uri="{FF2B5EF4-FFF2-40B4-BE49-F238E27FC236}">
                <a16:creationId xmlns:a16="http://schemas.microsoft.com/office/drawing/2014/main" id="{4D6C9557-EBA6-9ABB-2299-A89B86104B08}"/>
              </a:ext>
            </a:extLst>
          </p:cNvPr>
          <p:cNvSpPr txBox="1">
            <a:spLocks/>
          </p:cNvSpPr>
          <p:nvPr/>
        </p:nvSpPr>
        <p:spPr>
          <a:xfrm>
            <a:off x="550200" y="5387109"/>
            <a:ext cx="10784551"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  - Bitcoin was low most people thought it was the right time to buy Bitcoin since it was cheap so they hoped that it might gain strength</a:t>
            </a:r>
          </a:p>
          <a:p>
            <a:endParaRPr lang="en-US" sz="1400" dirty="0"/>
          </a:p>
          <a:p>
            <a:r>
              <a:rPr lang="en-US" sz="1400" dirty="0"/>
              <a:t> - Since the ongoing war made it lose more value hence you saw a lot of people dropping their investments from it since it was too risky to invest in.</a:t>
            </a:r>
          </a:p>
        </p:txBody>
      </p:sp>
    </p:spTree>
  </p:cSld>
  <p:clrMapOvr>
    <a:masterClrMapping/>
  </p:clrMapOvr>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403</Words>
  <Application>Microsoft Office PowerPoint</Application>
  <PresentationFormat>Widescreen</PresentationFormat>
  <Paragraphs>77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Gill Sans</vt:lpstr>
      <vt:lpstr>Arial</vt:lpstr>
      <vt:lpstr>Calibri</vt:lpstr>
      <vt:lpstr>Play</vt:lpstr>
      <vt:lpstr>3DFloatVTI</vt:lpstr>
      <vt:lpstr>STOCK MARKET INVESTMENT STRATEGY</vt:lpstr>
      <vt:lpstr>Agenda</vt:lpstr>
      <vt:lpstr>What is the best long term investment strategy for a R100,000?</vt:lpstr>
      <vt:lpstr>Introduction</vt:lpstr>
      <vt:lpstr>EXPLORATORY DATA  ANALYSIS</vt:lpstr>
      <vt:lpstr>Closing Price : MSFT &amp; AMZN </vt:lpstr>
      <vt:lpstr>Closing Price Bitcoin</vt:lpstr>
      <vt:lpstr>Sales Volume : MSFT &amp; AMZN </vt:lpstr>
      <vt:lpstr>Sales Volume Bitcoin</vt:lpstr>
      <vt:lpstr>30-day Moving Average</vt:lpstr>
      <vt:lpstr>Bitcoin: 10-day Moving Average</vt:lpstr>
      <vt:lpstr>Amazon Risk vs Expected Return</vt:lpstr>
      <vt:lpstr>Microsoft Risk vs Expected Return</vt:lpstr>
      <vt:lpstr>Bitcoin Risk vs Expected Return</vt:lpstr>
      <vt:lpstr>Inflation Rate</vt:lpstr>
      <vt:lpstr>The way to get started is to quit talking and begin doing.</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INVESTMENT STRATEGY</dc:title>
  <cp:lastModifiedBy>Mlondolozi Mqadi</cp:lastModifiedBy>
  <cp:revision>1</cp:revision>
  <dcterms:modified xsi:type="dcterms:W3CDTF">2023-05-11T09:50:06Z</dcterms:modified>
</cp:coreProperties>
</file>