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Gill Sans" panose="020B0604020202020204" charset="0"/>
      <p:regular r:id="rId26"/>
      <p:bold r:id="rId27"/>
    </p:embeddedFont>
    <p:embeddedFont>
      <p:font typeface="Play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londolozi Mqadi" userId="6e92cf57f4cf8df6" providerId="LiveId" clId="{B7B1D980-D432-4CCA-BC10-413F14115E10}"/>
    <pc:docChg chg="custSel modSld">
      <pc:chgData name="Mlondolozi Mqadi" userId="6e92cf57f4cf8df6" providerId="LiveId" clId="{B7B1D980-D432-4CCA-BC10-413F14115E10}" dt="2023-05-11T09:11:18.952" v="28" actId="14100"/>
      <pc:docMkLst>
        <pc:docMk/>
      </pc:docMkLst>
      <pc:sldChg chg="addSp delSp modSp mod">
        <pc:chgData name="Mlondolozi Mqadi" userId="6e92cf57f4cf8df6" providerId="LiveId" clId="{B7B1D980-D432-4CCA-BC10-413F14115E10}" dt="2023-05-11T09:07:14.276" v="7" actId="1076"/>
        <pc:sldMkLst>
          <pc:docMk/>
          <pc:sldMk cId="0" sldId="261"/>
        </pc:sldMkLst>
        <pc:picChg chg="add mod">
          <ac:chgData name="Mlondolozi Mqadi" userId="6e92cf57f4cf8df6" providerId="LiveId" clId="{B7B1D980-D432-4CCA-BC10-413F14115E10}" dt="2023-05-11T09:07:14.276" v="7" actId="1076"/>
          <ac:picMkLst>
            <pc:docMk/>
            <pc:sldMk cId="0" sldId="261"/>
            <ac:picMk id="3" creationId="{4DE3F909-D484-2D89-8344-CAAE8FB01F1C}"/>
          </ac:picMkLst>
        </pc:picChg>
        <pc:picChg chg="del">
          <ac:chgData name="Mlondolozi Mqadi" userId="6e92cf57f4cf8df6" providerId="LiveId" clId="{B7B1D980-D432-4CCA-BC10-413F14115E10}" dt="2023-05-11T09:06:32.268" v="1" actId="478"/>
          <ac:picMkLst>
            <pc:docMk/>
            <pc:sldMk cId="0" sldId="261"/>
            <ac:picMk id="260" creationId="{00000000-0000-0000-0000-000000000000}"/>
          </ac:picMkLst>
        </pc:picChg>
      </pc:sldChg>
      <pc:sldChg chg="addSp delSp modSp mod">
        <pc:chgData name="Mlondolozi Mqadi" userId="6e92cf57f4cf8df6" providerId="LiveId" clId="{B7B1D980-D432-4CCA-BC10-413F14115E10}" dt="2023-05-11T09:08:05.337" v="11" actId="14100"/>
        <pc:sldMkLst>
          <pc:docMk/>
          <pc:sldMk cId="0" sldId="263"/>
        </pc:sldMkLst>
        <pc:picChg chg="add mod">
          <ac:chgData name="Mlondolozi Mqadi" userId="6e92cf57f4cf8df6" providerId="LiveId" clId="{B7B1D980-D432-4CCA-BC10-413F14115E10}" dt="2023-05-11T09:08:05.337" v="11" actId="14100"/>
          <ac:picMkLst>
            <pc:docMk/>
            <pc:sldMk cId="0" sldId="263"/>
            <ac:picMk id="3" creationId="{B3CD2944-2EAC-5A5F-4886-E3B1286428F5}"/>
          </ac:picMkLst>
        </pc:picChg>
        <pc:picChg chg="del">
          <ac:chgData name="Mlondolozi Mqadi" userId="6e92cf57f4cf8df6" providerId="LiveId" clId="{B7B1D980-D432-4CCA-BC10-413F14115E10}" dt="2023-05-11T09:07:56.685" v="8" actId="478"/>
          <ac:picMkLst>
            <pc:docMk/>
            <pc:sldMk cId="0" sldId="263"/>
            <ac:picMk id="274" creationId="{00000000-0000-0000-0000-000000000000}"/>
          </ac:picMkLst>
        </pc:picChg>
      </pc:sldChg>
      <pc:sldChg chg="addSp delSp modSp mod">
        <pc:chgData name="Mlondolozi Mqadi" userId="6e92cf57f4cf8df6" providerId="LiveId" clId="{B7B1D980-D432-4CCA-BC10-413F14115E10}" dt="2023-05-11T09:09:06.645" v="16" actId="14100"/>
        <pc:sldMkLst>
          <pc:docMk/>
          <pc:sldMk cId="0" sldId="265"/>
        </pc:sldMkLst>
        <pc:picChg chg="add mod">
          <ac:chgData name="Mlondolozi Mqadi" userId="6e92cf57f4cf8df6" providerId="LiveId" clId="{B7B1D980-D432-4CCA-BC10-413F14115E10}" dt="2023-05-11T09:09:06.645" v="16" actId="14100"/>
          <ac:picMkLst>
            <pc:docMk/>
            <pc:sldMk cId="0" sldId="265"/>
            <ac:picMk id="3" creationId="{8C08F3C6-D794-7409-E1A1-C68F85370B5E}"/>
          </ac:picMkLst>
        </pc:picChg>
        <pc:picChg chg="del">
          <ac:chgData name="Mlondolozi Mqadi" userId="6e92cf57f4cf8df6" providerId="LiveId" clId="{B7B1D980-D432-4CCA-BC10-413F14115E10}" dt="2023-05-11T09:08:53.711" v="12" actId="478"/>
          <ac:picMkLst>
            <pc:docMk/>
            <pc:sldMk cId="0" sldId="265"/>
            <ac:picMk id="288" creationId="{00000000-0000-0000-0000-000000000000}"/>
          </ac:picMkLst>
        </pc:picChg>
      </pc:sldChg>
      <pc:sldChg chg="addSp delSp modSp mod">
        <pc:chgData name="Mlondolozi Mqadi" userId="6e92cf57f4cf8df6" providerId="LiveId" clId="{B7B1D980-D432-4CCA-BC10-413F14115E10}" dt="2023-05-11T09:10:23.612" v="19" actId="1076"/>
        <pc:sldMkLst>
          <pc:docMk/>
          <pc:sldMk cId="0" sldId="267"/>
        </pc:sldMkLst>
        <pc:picChg chg="add mod">
          <ac:chgData name="Mlondolozi Mqadi" userId="6e92cf57f4cf8df6" providerId="LiveId" clId="{B7B1D980-D432-4CCA-BC10-413F14115E10}" dt="2023-05-11T09:10:23.612" v="19" actId="1076"/>
          <ac:picMkLst>
            <pc:docMk/>
            <pc:sldMk cId="0" sldId="267"/>
            <ac:picMk id="3" creationId="{C5857F14-F05E-44D0-17FE-3E2782B48387}"/>
          </ac:picMkLst>
        </pc:picChg>
        <pc:picChg chg="del">
          <ac:chgData name="Mlondolozi Mqadi" userId="6e92cf57f4cf8df6" providerId="LiveId" clId="{B7B1D980-D432-4CCA-BC10-413F14115E10}" dt="2023-05-11T09:10:17.404" v="17" actId="478"/>
          <ac:picMkLst>
            <pc:docMk/>
            <pc:sldMk cId="0" sldId="267"/>
            <ac:picMk id="302" creationId="{00000000-0000-0000-0000-000000000000}"/>
          </ac:picMkLst>
        </pc:picChg>
      </pc:sldChg>
      <pc:sldChg chg="addSp delSp modSp mod">
        <pc:chgData name="Mlondolozi Mqadi" userId="6e92cf57f4cf8df6" providerId="LiveId" clId="{B7B1D980-D432-4CCA-BC10-413F14115E10}" dt="2023-05-11T09:10:38.335" v="22" actId="1076"/>
        <pc:sldMkLst>
          <pc:docMk/>
          <pc:sldMk cId="0" sldId="268"/>
        </pc:sldMkLst>
        <pc:picChg chg="add mod">
          <ac:chgData name="Mlondolozi Mqadi" userId="6e92cf57f4cf8df6" providerId="LiveId" clId="{B7B1D980-D432-4CCA-BC10-413F14115E10}" dt="2023-05-11T09:10:38.335" v="22" actId="1076"/>
          <ac:picMkLst>
            <pc:docMk/>
            <pc:sldMk cId="0" sldId="268"/>
            <ac:picMk id="3" creationId="{6A4ECD34-C29B-877F-F35F-689798E197C4}"/>
          </ac:picMkLst>
        </pc:picChg>
        <pc:picChg chg="del">
          <ac:chgData name="Mlondolozi Mqadi" userId="6e92cf57f4cf8df6" providerId="LiveId" clId="{B7B1D980-D432-4CCA-BC10-413F14115E10}" dt="2023-05-11T09:10:31.395" v="20" actId="478"/>
          <ac:picMkLst>
            <pc:docMk/>
            <pc:sldMk cId="0" sldId="268"/>
            <ac:picMk id="309" creationId="{00000000-0000-0000-0000-000000000000}"/>
          </ac:picMkLst>
        </pc:picChg>
      </pc:sldChg>
      <pc:sldChg chg="addSp delSp modSp mod">
        <pc:chgData name="Mlondolozi Mqadi" userId="6e92cf57f4cf8df6" providerId="LiveId" clId="{B7B1D980-D432-4CCA-BC10-413F14115E10}" dt="2023-05-11T09:11:18.952" v="28" actId="14100"/>
        <pc:sldMkLst>
          <pc:docMk/>
          <pc:sldMk cId="0" sldId="270"/>
        </pc:sldMkLst>
        <pc:picChg chg="add mod">
          <ac:chgData name="Mlondolozi Mqadi" userId="6e92cf57f4cf8df6" providerId="LiveId" clId="{B7B1D980-D432-4CCA-BC10-413F14115E10}" dt="2023-05-11T09:11:18.952" v="28" actId="14100"/>
          <ac:picMkLst>
            <pc:docMk/>
            <pc:sldMk cId="0" sldId="270"/>
            <ac:picMk id="3" creationId="{AADD3B5B-BFF6-C8ED-010B-9B29EB54A7FA}"/>
          </ac:picMkLst>
        </pc:picChg>
        <pc:picChg chg="del mod">
          <ac:chgData name="Mlondolozi Mqadi" userId="6e92cf57f4cf8df6" providerId="LiveId" clId="{B7B1D980-D432-4CCA-BC10-413F14115E10}" dt="2023-05-11T09:11:01.721" v="23" actId="478"/>
          <ac:picMkLst>
            <pc:docMk/>
            <pc:sldMk cId="0" sldId="270"/>
            <ac:picMk id="32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41f9167af1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241f9167af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41fd39f300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g241fd39f30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41fd39f300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g241fd39f30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41fd39f300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41fd39f3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41fd39f300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241fd39f30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41fd39f300_0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g241fd39f30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41fd39f300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g241fd39f30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">
  <p:cSld name="1_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>
            <a:spLocks noGrp="1"/>
          </p:cNvSpPr>
          <p:nvPr>
            <p:ph type="pic" idx="2"/>
          </p:nvPr>
        </p:nvSpPr>
        <p:spPr>
          <a:xfrm>
            <a:off x="0" y="0"/>
            <a:ext cx="745236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8" name="Google Shape;18;p2"/>
          <p:cNvSpPr/>
          <p:nvPr/>
        </p:nvSpPr>
        <p:spPr>
          <a:xfrm>
            <a:off x="7999413" y="445272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9" name="Google Shape;19;p2"/>
          <p:cNvGrpSpPr/>
          <p:nvPr/>
        </p:nvGrpSpPr>
        <p:grpSpPr>
          <a:xfrm rot="5400000">
            <a:off x="10835022" y="5500185"/>
            <a:ext cx="828358" cy="828358"/>
            <a:chOff x="10462536" y="1408249"/>
            <a:chExt cx="828358" cy="828358"/>
          </a:xfrm>
        </p:grpSpPr>
        <p:sp>
          <p:nvSpPr>
            <p:cNvPr id="20" name="Google Shape;20;p2"/>
            <p:cNvSpPr/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/>
              <a:ahLst/>
              <a:cxnLst/>
              <a:rect l="l" t="t" r="r" b="b"/>
              <a:pathLst>
                <a:path w="1080000" h="1262947" extrusionOk="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-8100000">
              <a:off x="10613915" y="1424627"/>
              <a:ext cx="270000" cy="540001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2" name="Google Shape;22;p2"/>
          <p:cNvSpPr txBox="1">
            <a:spLocks noGrp="1"/>
          </p:cNvSpPr>
          <p:nvPr>
            <p:ph type="body" idx="1"/>
          </p:nvPr>
        </p:nvSpPr>
        <p:spPr>
          <a:xfrm>
            <a:off x="7999413" y="3568700"/>
            <a:ext cx="3565524" cy="173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marL="1371600" lvl="2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3pPr>
            <a:lvl4pPr marL="1828800" lvl="3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4pPr>
            <a:lvl5pPr marL="2286000" lvl="4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Summary">
  <p:cSld name="12_Summar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"/>
          <p:cNvSpPr txBox="1"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35" name="Google Shape;135;p11"/>
          <p:cNvSpPr txBox="1">
            <a:spLocks noGrp="1"/>
          </p:cNvSpPr>
          <p:nvPr>
            <p:ph type="body" idx="1"/>
          </p:nvPr>
        </p:nvSpPr>
        <p:spPr>
          <a:xfrm>
            <a:off x="5262411" y="4508500"/>
            <a:ext cx="6221412" cy="1563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2pPr>
            <a:lvl3pPr marL="1371600" lvl="2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3pPr>
            <a:lvl4pPr marL="1828800" lvl="3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4pPr>
            <a:lvl5pPr marL="2286000" lvl="4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1"/>
          <p:cNvSpPr txBox="1">
            <a:spLocks noGrp="1"/>
          </p:cNvSpPr>
          <p:nvPr>
            <p:ph type="dt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1"/>
          <p:cNvSpPr txBox="1">
            <a:spLocks noGrp="1"/>
          </p:cNvSpPr>
          <p:nvPr>
            <p:ph type="ftr" idx="11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1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11"/>
          <p:cNvSpPr/>
          <p:nvPr/>
        </p:nvSpPr>
        <p:spPr>
          <a:xfrm>
            <a:off x="1225773" y="385222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Closing">
  <p:cSld name="13_Closing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"/>
          <p:cNvSpPr txBox="1"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2"/>
          <p:cNvSpPr txBox="1"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2"/>
          <p:cNvSpPr>
            <a:spLocks noGrp="1"/>
          </p:cNvSpPr>
          <p:nvPr>
            <p:ph type="pic" idx="2"/>
          </p:nvPr>
        </p:nvSpPr>
        <p:spPr>
          <a:xfrm>
            <a:off x="6556248" y="548640"/>
            <a:ext cx="5084064" cy="28803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44" name="Google Shape;144;p12"/>
          <p:cNvSpPr>
            <a:spLocks noGrp="1"/>
          </p:cNvSpPr>
          <p:nvPr>
            <p:ph type="pic" idx="3"/>
          </p:nvPr>
        </p:nvSpPr>
        <p:spPr>
          <a:xfrm>
            <a:off x="6556248" y="3429000"/>
            <a:ext cx="5084064" cy="28803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grpSp>
        <p:nvGrpSpPr>
          <p:cNvPr id="145" name="Google Shape;145;p12"/>
          <p:cNvGrpSpPr/>
          <p:nvPr/>
        </p:nvGrpSpPr>
        <p:grpSpPr>
          <a:xfrm>
            <a:off x="11030092" y="-213201"/>
            <a:ext cx="1708815" cy="1705831"/>
            <a:chOff x="11030092" y="-213201"/>
            <a:chExt cx="1708815" cy="1705831"/>
          </a:xfrm>
        </p:grpSpPr>
        <p:sp>
          <p:nvSpPr>
            <p:cNvPr id="146" name="Google Shape;146;p12"/>
            <p:cNvSpPr/>
            <p:nvPr/>
          </p:nvSpPr>
          <p:spPr>
            <a:xfrm rot="-2700000">
              <a:off x="11161347" y="125399"/>
              <a:ext cx="1341675" cy="926985"/>
            </a:xfrm>
            <a:custGeom>
              <a:avLst/>
              <a:gdLst/>
              <a:ahLst/>
              <a:cxnLst/>
              <a:rect l="l" t="t" r="r" b="b"/>
              <a:pathLst>
                <a:path w="1341675" h="926985" extrusionOk="0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7" name="Google Shape;147;p12"/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8" name="Google Shape;148;p12"/>
            <p:cNvSpPr/>
            <p:nvPr/>
          </p:nvSpPr>
          <p:spPr>
            <a:xfrm rot="-2700000">
              <a:off x="11228590" y="129580"/>
              <a:ext cx="1337455" cy="1042921"/>
            </a:xfrm>
            <a:custGeom>
              <a:avLst/>
              <a:gdLst/>
              <a:ahLst/>
              <a:cxnLst/>
              <a:rect l="l" t="t" r="r" b="b"/>
              <a:pathLst>
                <a:path w="1337455" h="1042921" extrusionOk="0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49" name="Google Shape;149;p12"/>
          <p:cNvGrpSpPr/>
          <p:nvPr/>
        </p:nvGrpSpPr>
        <p:grpSpPr>
          <a:xfrm>
            <a:off x="577658" y="5511950"/>
            <a:ext cx="828358" cy="828358"/>
            <a:chOff x="10462536" y="1408249"/>
            <a:chExt cx="828358" cy="828358"/>
          </a:xfrm>
        </p:grpSpPr>
        <p:sp>
          <p:nvSpPr>
            <p:cNvPr id="150" name="Google Shape;150;p12"/>
            <p:cNvSpPr/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/>
              <a:ahLst/>
              <a:cxnLst/>
              <a:rect l="l" t="t" r="r" b="b"/>
              <a:pathLst>
                <a:path w="1080000" h="1262947" extrusionOk="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1" name="Google Shape;151;p12"/>
            <p:cNvSpPr/>
            <p:nvPr/>
          </p:nvSpPr>
          <p:spPr>
            <a:xfrm rot="-8100000">
              <a:off x="10613915" y="1424627"/>
              <a:ext cx="270000" cy="540001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52" name="Google Shape;152;p12"/>
          <p:cNvSpPr txBox="1">
            <a:spLocks noGrp="1"/>
          </p:cNvSpPr>
          <p:nvPr>
            <p:ph type="dt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2"/>
          <p:cNvSpPr txBox="1">
            <a:spLocks noGrp="1"/>
          </p:cNvSpPr>
          <p:nvPr>
            <p:ph type="ftr" idx="11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2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12"/>
          <p:cNvSpPr/>
          <p:nvPr/>
        </p:nvSpPr>
        <p:spPr>
          <a:xfrm>
            <a:off x="5303845" y="5427212"/>
            <a:ext cx="1080000" cy="108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Section break">
  <p:cSld name="5_Section break">
    <p:bg>
      <p:bgPr>
        <a:solidFill>
          <a:schemeClr val="dk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158" name="Google Shape;158;p13"/>
          <p:cNvSpPr txBox="1"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/>
            </a:lvl1pPr>
            <a:lvl2pPr lvl="1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9803"/>
                </a:srgbClr>
              </a:gs>
              <a:gs pos="100000">
                <a:srgbClr val="1B192E">
                  <a:alpha val="69803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Play"/>
              <a:buNone/>
              <a:defRPr sz="6400"/>
            </a:lvl1pPr>
            <a:lvl2pPr lvl="1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 txBox="1"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Play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4"/>
          <p:cNvSpPr txBox="1"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3" name="Google Shape;163;p14"/>
          <p:cNvSpPr txBox="1">
            <a:spLocks noGrp="1"/>
          </p:cNvSpPr>
          <p:nvPr>
            <p:ph type="dt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4"/>
          <p:cNvSpPr txBox="1">
            <a:spLocks noGrp="1"/>
          </p:cNvSpPr>
          <p:nvPr>
            <p:ph type="ftr" idx="11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4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14"/>
          <p:cNvSpPr/>
          <p:nvPr/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 extrusionOk="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7" name="Google Shape;167;p14"/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69" name="Google Shape;169;p14"/>
          <p:cNvGrpSpPr/>
          <p:nvPr/>
        </p:nvGrpSpPr>
        <p:grpSpPr>
          <a:xfrm>
            <a:off x="1292493" y="4299807"/>
            <a:ext cx="2083885" cy="2083885"/>
            <a:chOff x="4842143" y="3556857"/>
            <a:chExt cx="2083885" cy="2083885"/>
          </a:xfrm>
        </p:grpSpPr>
        <p:sp>
          <p:nvSpPr>
            <p:cNvPr id="170" name="Google Shape;170;p14"/>
            <p:cNvSpPr/>
            <p:nvPr/>
          </p:nvSpPr>
          <p:spPr>
            <a:xfrm rot="8100000" flipH="1">
              <a:off x="5005634" y="4191206"/>
              <a:ext cx="1853969" cy="926985"/>
            </a:xfrm>
            <a:custGeom>
              <a:avLst/>
              <a:gdLst/>
              <a:ahLst/>
              <a:cxnLst/>
              <a:rect l="l" t="t" r="r" b="b"/>
              <a:pathLst>
                <a:path w="2658746" h="1329373" extrusionOk="0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1" name="Google Shape;171;p14"/>
            <p:cNvSpPr/>
            <p:nvPr/>
          </p:nvSpPr>
          <p:spPr>
            <a:xfrm rot="8100000" flipH="1">
              <a:off x="4957101" y="4052255"/>
              <a:ext cx="1853969" cy="1093090"/>
            </a:xfrm>
            <a:custGeom>
              <a:avLst/>
              <a:gdLst/>
              <a:ahLst/>
              <a:cxnLst/>
              <a:rect l="l" t="t" r="r" b="b"/>
              <a:pathLst>
                <a:path w="2658746" h="1329373" extrusionOk="0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2" name="Google Shape;172;p14"/>
            <p:cNvSpPr/>
            <p:nvPr/>
          </p:nvSpPr>
          <p:spPr>
            <a:xfrm rot="2700000" flipH="1">
              <a:off x="6040374" y="3601683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3" name="Google Shape;173;p14"/>
            <p:cNvSpPr/>
            <p:nvPr/>
          </p:nvSpPr>
          <p:spPr>
            <a:xfrm rot="2700000" flipH="1">
              <a:off x="5059348" y="4582709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/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76" name="Google Shape;176;p15"/>
          <p:cNvGrpSpPr/>
          <p:nvPr/>
        </p:nvGrpSpPr>
        <p:grpSpPr>
          <a:xfrm>
            <a:off x="233344" y="5384019"/>
            <a:ext cx="828357" cy="828357"/>
            <a:chOff x="2895711" y="1234487"/>
            <a:chExt cx="828357" cy="828357"/>
          </a:xfrm>
        </p:grpSpPr>
        <p:sp>
          <p:nvSpPr>
            <p:cNvPr id="177" name="Google Shape;177;p15"/>
            <p:cNvSpPr/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/>
              <a:ahLst/>
              <a:cxnLst/>
              <a:rect l="l" t="t" r="r" b="b"/>
              <a:pathLst>
                <a:path w="1080000" h="1262947" extrusionOk="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8" name="Google Shape;178;p15"/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79" name="Google Shape;179;p15"/>
          <p:cNvSpPr txBox="1"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5"/>
          <p:cNvSpPr txBox="1">
            <a:spLocks noGrp="1"/>
          </p:cNvSpPr>
          <p:nvPr>
            <p:ph type="body" idx="1"/>
          </p:nvPr>
        </p:nvSpPr>
        <p:spPr>
          <a:xfrm>
            <a:off x="550862" y="2097175"/>
            <a:ext cx="5435600" cy="399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15"/>
          <p:cNvSpPr txBox="1">
            <a:spLocks noGrp="1"/>
          </p:cNvSpPr>
          <p:nvPr>
            <p:ph type="body" idx="2"/>
          </p:nvPr>
        </p:nvSpPr>
        <p:spPr>
          <a:xfrm>
            <a:off x="6205538" y="2097175"/>
            <a:ext cx="5435600" cy="399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15"/>
          <p:cNvSpPr txBox="1">
            <a:spLocks noGrp="1"/>
          </p:cNvSpPr>
          <p:nvPr>
            <p:ph type="dt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5"/>
          <p:cNvSpPr txBox="1">
            <a:spLocks noGrp="1"/>
          </p:cNvSpPr>
          <p:nvPr>
            <p:ph type="ftr" idx="11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5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 txBox="1">
            <a:spLocks noGrp="1"/>
          </p:cNvSpPr>
          <p:nvPr>
            <p:ph type="dt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6"/>
          <p:cNvSpPr txBox="1">
            <a:spLocks noGrp="1"/>
          </p:cNvSpPr>
          <p:nvPr>
            <p:ph type="ftr" idx="11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7"/>
          <p:cNvGrpSpPr/>
          <p:nvPr/>
        </p:nvGrpSpPr>
        <p:grpSpPr>
          <a:xfrm>
            <a:off x="4752748" y="4823504"/>
            <a:ext cx="1656714" cy="1656714"/>
            <a:chOff x="2481534" y="2139594"/>
            <a:chExt cx="1656714" cy="1656714"/>
          </a:xfrm>
        </p:grpSpPr>
        <p:sp>
          <p:nvSpPr>
            <p:cNvPr id="191" name="Google Shape;191;p17"/>
            <p:cNvSpPr/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/>
              <a:ahLst/>
              <a:cxnLst/>
              <a:rect l="l" t="t" r="r" b="b"/>
              <a:pathLst>
                <a:path w="1080000" h="1262947" extrusionOk="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2" name="Google Shape;192;p17"/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93" name="Google Shape;193;p17"/>
          <p:cNvSpPr txBox="1"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7"/>
          <p:cNvSpPr txBox="1">
            <a:spLocks noGrp="1"/>
          </p:cNvSpPr>
          <p:nvPr>
            <p:ph type="body" idx="1"/>
          </p:nvPr>
        </p:nvSpPr>
        <p:spPr>
          <a:xfrm>
            <a:off x="4295775" y="1750060"/>
            <a:ext cx="7345362" cy="434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1pPr>
            <a:lvl2pPr marL="914400" lvl="1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marL="2743200" lvl="5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95" name="Google Shape;195;p17"/>
          <p:cNvSpPr txBox="1">
            <a:spLocks noGrp="1"/>
          </p:cNvSpPr>
          <p:nvPr>
            <p:ph type="body" idx="2"/>
          </p:nvPr>
        </p:nvSpPr>
        <p:spPr>
          <a:xfrm>
            <a:off x="550863" y="1750060"/>
            <a:ext cx="3565525" cy="434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96" name="Google Shape;196;p17"/>
          <p:cNvSpPr txBox="1">
            <a:spLocks noGrp="1"/>
          </p:cNvSpPr>
          <p:nvPr>
            <p:ph type="dt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7"/>
          <p:cNvSpPr txBox="1">
            <a:spLocks noGrp="1"/>
          </p:cNvSpPr>
          <p:nvPr>
            <p:ph type="ftr" idx="11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7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Agenda">
  <p:cSld name="2_Agenda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550863" y="2677306"/>
            <a:ext cx="3565525" cy="3415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>
            <a:spLocks noGrp="1"/>
          </p:cNvSpPr>
          <p:nvPr>
            <p:ph type="pic" idx="2"/>
          </p:nvPr>
        </p:nvSpPr>
        <p:spPr>
          <a:xfrm>
            <a:off x="5208928" y="1596771"/>
            <a:ext cx="3448558" cy="34485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7" name="Google Shape;27;p3"/>
          <p:cNvSpPr>
            <a:spLocks noGrp="1"/>
          </p:cNvSpPr>
          <p:nvPr>
            <p:ph type="pic" idx="3"/>
          </p:nvPr>
        </p:nvSpPr>
        <p:spPr>
          <a:xfrm>
            <a:off x="8918575" y="596392"/>
            <a:ext cx="2263776" cy="22637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8" name="Google Shape;28;p3"/>
          <p:cNvSpPr>
            <a:spLocks noGrp="1"/>
          </p:cNvSpPr>
          <p:nvPr>
            <p:ph type="pic" idx="4"/>
          </p:nvPr>
        </p:nvSpPr>
        <p:spPr>
          <a:xfrm>
            <a:off x="9091612" y="3324733"/>
            <a:ext cx="2936876" cy="2936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9" name="Google Shape;29;p3"/>
          <p:cNvSpPr txBox="1">
            <a:spLocks noGrp="1"/>
          </p:cNvSpPr>
          <p:nvPr>
            <p:ph type="dt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ftr" idx="11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6548755" y="850167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33" name="Google Shape;33;p3"/>
          <p:cNvGrpSpPr/>
          <p:nvPr/>
        </p:nvGrpSpPr>
        <p:grpSpPr>
          <a:xfrm>
            <a:off x="5585919" y="5592565"/>
            <a:ext cx="828358" cy="828358"/>
            <a:chOff x="3393179" y="4841987"/>
            <a:chExt cx="828358" cy="828358"/>
          </a:xfrm>
        </p:grpSpPr>
        <p:sp>
          <p:nvSpPr>
            <p:cNvPr id="34" name="Google Shape;34;p3"/>
            <p:cNvSpPr/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/>
              <a:ahLst/>
              <a:cxnLst/>
              <a:rect l="l" t="t" r="r" b="b"/>
              <a:pathLst>
                <a:path w="1080000" h="1262947" extrusionOk="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-81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0">
                  <a:srgbClr val="453E75">
                    <a:alpha val="32941"/>
                  </a:srgbClr>
                </a:gs>
                <a:gs pos="100000">
                  <a:srgbClr val="59EFC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Quote">
  <p:cSld name="7_Quot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8" name="Google Shape;38;p4"/>
          <p:cNvGrpSpPr/>
          <p:nvPr/>
        </p:nvGrpSpPr>
        <p:grpSpPr>
          <a:xfrm>
            <a:off x="10708081" y="4012605"/>
            <a:ext cx="897877" cy="934082"/>
            <a:chOff x="5129684" y="1232940"/>
            <a:chExt cx="897877" cy="934082"/>
          </a:xfrm>
        </p:grpSpPr>
        <p:sp>
          <p:nvSpPr>
            <p:cNvPr id="39" name="Google Shape;39;p4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avLst/>
              <a:gdLst/>
              <a:ahLst/>
              <a:cxnLst/>
              <a:rect l="l" t="t" r="r" b="b"/>
              <a:pathLst>
                <a:path w="540" h="317" extrusionOk="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rot="1800000">
              <a:off x="5243759" y="1430747"/>
              <a:ext cx="305942" cy="538275"/>
            </a:xfrm>
            <a:custGeom>
              <a:avLst/>
              <a:gdLst/>
              <a:ahLst/>
              <a:cxnLst/>
              <a:rect l="l" t="t" r="r" b="b"/>
              <a:pathLst>
                <a:path w="266" h="468" extrusionOk="0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799999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avLst/>
              <a:gdLst/>
              <a:ahLst/>
              <a:cxnLst/>
              <a:rect l="l" t="t" r="r" b="b"/>
              <a:pathLst>
                <a:path w="274" h="468" extrusionOk="0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2" name="Google Shape;42;p4"/>
          <p:cNvSpPr/>
          <p:nvPr/>
        </p:nvSpPr>
        <p:spPr>
          <a:xfrm>
            <a:off x="5668780" y="5059009"/>
            <a:ext cx="1080000" cy="108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" name="Google Shape;43;p4"/>
          <p:cNvSpPr txBox="1">
            <a:spLocks noGrp="1"/>
          </p:cNvSpPr>
          <p:nvPr>
            <p:ph type="body" idx="1"/>
          </p:nvPr>
        </p:nvSpPr>
        <p:spPr>
          <a:xfrm>
            <a:off x="550863" y="4097338"/>
            <a:ext cx="3565524" cy="2351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2pPr>
            <a:lvl3pPr marL="1371600" lvl="2" indent="-355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>
            <a:spLocks noGrp="1"/>
          </p:cNvSpPr>
          <p:nvPr>
            <p:ph type="pic" idx="2"/>
          </p:nvPr>
        </p:nvSpPr>
        <p:spPr>
          <a:xfrm>
            <a:off x="5535809" y="656633"/>
            <a:ext cx="5132388" cy="51323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45" name="Google Shape;45;p4"/>
          <p:cNvSpPr txBox="1">
            <a:spLocks noGrp="1"/>
          </p:cNvSpPr>
          <p:nvPr>
            <p:ph type="dt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ftr" idx="11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Introduction">
  <p:cSld name="3_Introduc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>
            <a:spLocks noGrp="1"/>
          </p:cNvSpPr>
          <p:nvPr>
            <p:ph type="pic" idx="2"/>
          </p:nvPr>
        </p:nvSpPr>
        <p:spPr>
          <a:xfrm>
            <a:off x="0" y="0"/>
            <a:ext cx="3054096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51" name="Google Shape;51;p5"/>
          <p:cNvSpPr>
            <a:spLocks noGrp="1"/>
          </p:cNvSpPr>
          <p:nvPr>
            <p:ph type="pic" idx="3"/>
          </p:nvPr>
        </p:nvSpPr>
        <p:spPr>
          <a:xfrm>
            <a:off x="3054096" y="0"/>
            <a:ext cx="3054096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52" name="Google Shape;52;p5"/>
          <p:cNvSpPr>
            <a:spLocks noGrp="1"/>
          </p:cNvSpPr>
          <p:nvPr>
            <p:ph type="pic" idx="4"/>
          </p:nvPr>
        </p:nvSpPr>
        <p:spPr>
          <a:xfrm>
            <a:off x="6083808" y="0"/>
            <a:ext cx="3054096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53" name="Google Shape;53;p5"/>
          <p:cNvSpPr>
            <a:spLocks noGrp="1"/>
          </p:cNvSpPr>
          <p:nvPr>
            <p:ph type="pic" idx="5"/>
          </p:nvPr>
        </p:nvSpPr>
        <p:spPr>
          <a:xfrm>
            <a:off x="9137904" y="0"/>
            <a:ext cx="3054096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54" name="Google Shape;54;p5"/>
          <p:cNvSpPr txBox="1">
            <a:spLocks noGrp="1"/>
          </p:cNvSpPr>
          <p:nvPr>
            <p:ph type="dt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ftr" idx="11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5262411" y="4508500"/>
            <a:ext cx="6221412" cy="1563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/>
            </a:lvl1pPr>
            <a:lvl2pPr marL="914400" lvl="1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2pPr>
            <a:lvl3pPr marL="1371600" lvl="2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3pPr>
            <a:lvl4pPr marL="1828800" lvl="3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4pPr>
            <a:lvl5pPr marL="2286000" lvl="4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Section break">
  <p:cSld name="4_Section break">
    <p:bg>
      <p:bgPr>
        <a:solidFill>
          <a:schemeClr val="dk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60" name="Google Shape;60;p6"/>
          <p:cNvSpPr txBox="1">
            <a:spLocks noGrp="1"/>
          </p:cNvSpPr>
          <p:nvPr>
            <p:ph type="dt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ftr" idx="11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6"/>
          <p:cNvSpPr/>
          <p:nvPr/>
        </p:nvSpPr>
        <p:spPr>
          <a:xfrm>
            <a:off x="0" y="5773729"/>
            <a:ext cx="12192000" cy="1084271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28000">
                <a:srgbClr val="1B192E">
                  <a:alpha val="0"/>
                </a:srgbClr>
              </a:gs>
              <a:gs pos="9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" name="Google Shape;64;p6"/>
          <p:cNvSpPr/>
          <p:nvPr/>
        </p:nvSpPr>
        <p:spPr>
          <a:xfrm rot="10800000">
            <a:off x="0" y="-3"/>
            <a:ext cx="9000000" cy="6857998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" name="Google Shape;65;p6"/>
          <p:cNvSpPr txBox="1"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Play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hart Table Timeline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7"/>
          <p:cNvGrpSpPr/>
          <p:nvPr/>
        </p:nvGrpSpPr>
        <p:grpSpPr>
          <a:xfrm>
            <a:off x="363888" y="5322560"/>
            <a:ext cx="1030305" cy="1030305"/>
            <a:chOff x="10240859" y="1436639"/>
            <a:chExt cx="1030305" cy="1030305"/>
          </a:xfrm>
        </p:grpSpPr>
        <p:sp>
          <p:nvSpPr>
            <p:cNvPr id="69" name="Google Shape;69;p7"/>
            <p:cNvSpPr/>
            <p:nvPr/>
          </p:nvSpPr>
          <p:spPr>
            <a:xfrm rot="-8100000">
              <a:off x="10268976" y="1743588"/>
              <a:ext cx="926985" cy="463493"/>
            </a:xfrm>
            <a:custGeom>
              <a:avLst/>
              <a:gdLst/>
              <a:ahLst/>
              <a:cxnLst/>
              <a:rect l="l" t="t" r="r" b="b"/>
              <a:pathLst>
                <a:path w="2658746" h="1329373" extrusionOk="0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0" name="Google Shape;70;p7"/>
            <p:cNvSpPr/>
            <p:nvPr/>
          </p:nvSpPr>
          <p:spPr>
            <a:xfrm rot="-2700000">
              <a:off x="11115555" y="1939340"/>
              <a:ext cx="53549" cy="23329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1" name="Google Shape;71;p7"/>
            <p:cNvSpPr/>
            <p:nvPr/>
          </p:nvSpPr>
          <p:spPr>
            <a:xfrm rot="-2700000">
              <a:off x="10625042" y="1448827"/>
              <a:ext cx="53549" cy="23329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2" name="Google Shape;72;p7"/>
            <p:cNvSpPr/>
            <p:nvPr/>
          </p:nvSpPr>
          <p:spPr>
            <a:xfrm rot="-8100000">
              <a:off x="10292519" y="1686748"/>
              <a:ext cx="926985" cy="530086"/>
            </a:xfrm>
            <a:custGeom>
              <a:avLst/>
              <a:gdLst/>
              <a:ahLst/>
              <a:cxnLst/>
              <a:rect l="l" t="t" r="r" b="b"/>
              <a:pathLst>
                <a:path w="2658746" h="1329373" extrusionOk="0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73" name="Google Shape;73;p7"/>
          <p:cNvSpPr txBox="1"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body" idx="1"/>
          </p:nvPr>
        </p:nvSpPr>
        <p:spPr>
          <a:xfrm>
            <a:off x="550863" y="2113199"/>
            <a:ext cx="11090274" cy="397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dt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ftr" idx="11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eam">
  <p:cSld name="8_Team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/>
          <p:nvPr/>
        </p:nvSpPr>
        <p:spPr>
          <a:xfrm>
            <a:off x="0" y="5773729"/>
            <a:ext cx="12192000" cy="1084271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40000">
                <a:srgbClr val="1B192E">
                  <a:alpha val="0"/>
                </a:srgbClr>
              </a:gs>
              <a:gs pos="100000">
                <a:srgbClr val="1B192E">
                  <a:alpha val="6000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0" name="Google Shape;80;p8"/>
          <p:cNvSpPr/>
          <p:nvPr/>
        </p:nvSpPr>
        <p:spPr>
          <a:xfrm>
            <a:off x="10288775" y="762609"/>
            <a:ext cx="1080000" cy="108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1" name="Google Shape;81;p8"/>
          <p:cNvSpPr txBox="1">
            <a:spLocks noGrp="1"/>
          </p:cNvSpPr>
          <p:nvPr>
            <p:ph type="ctrTitle"/>
          </p:nvPr>
        </p:nvSpPr>
        <p:spPr>
          <a:xfrm>
            <a:off x="548640" y="548640"/>
            <a:ext cx="8281987" cy="125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2" name="Google Shape;82;p8"/>
          <p:cNvGrpSpPr/>
          <p:nvPr/>
        </p:nvGrpSpPr>
        <p:grpSpPr>
          <a:xfrm>
            <a:off x="1763106" y="4294374"/>
            <a:ext cx="2083885" cy="2083885"/>
            <a:chOff x="4842143" y="3556857"/>
            <a:chExt cx="2083885" cy="2083885"/>
          </a:xfrm>
        </p:grpSpPr>
        <p:sp>
          <p:nvSpPr>
            <p:cNvPr id="83" name="Google Shape;83;p8"/>
            <p:cNvSpPr/>
            <p:nvPr/>
          </p:nvSpPr>
          <p:spPr>
            <a:xfrm rot="8100000" flipH="1">
              <a:off x="5005634" y="4191206"/>
              <a:ext cx="1853969" cy="926985"/>
            </a:xfrm>
            <a:custGeom>
              <a:avLst/>
              <a:gdLst/>
              <a:ahLst/>
              <a:cxnLst/>
              <a:rect l="l" t="t" r="r" b="b"/>
              <a:pathLst>
                <a:path w="2658746" h="1329373" extrusionOk="0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 rot="8100000" flipH="1">
              <a:off x="4957101" y="4052255"/>
              <a:ext cx="1853969" cy="1093090"/>
            </a:xfrm>
            <a:custGeom>
              <a:avLst/>
              <a:gdLst/>
              <a:ahLst/>
              <a:cxnLst/>
              <a:rect l="l" t="t" r="r" b="b"/>
              <a:pathLst>
                <a:path w="2658746" h="1329373" extrusionOk="0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 rot="2700000" flipH="1">
              <a:off x="6040374" y="3601683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 rot="2700000" flipH="1">
              <a:off x="5059348" y="4582709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87" name="Google Shape;87;p8"/>
          <p:cNvSpPr>
            <a:spLocks noGrp="1"/>
          </p:cNvSpPr>
          <p:nvPr>
            <p:ph type="pic" idx="2"/>
          </p:nvPr>
        </p:nvSpPr>
        <p:spPr>
          <a:xfrm>
            <a:off x="1078992" y="1990724"/>
            <a:ext cx="1691640" cy="14356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88" name="Google Shape;88;p8"/>
          <p:cNvSpPr>
            <a:spLocks noGrp="1"/>
          </p:cNvSpPr>
          <p:nvPr>
            <p:ph type="pic" idx="3"/>
          </p:nvPr>
        </p:nvSpPr>
        <p:spPr>
          <a:xfrm>
            <a:off x="3838384" y="1990724"/>
            <a:ext cx="1691640" cy="14356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89" name="Google Shape;89;p8"/>
          <p:cNvSpPr>
            <a:spLocks noGrp="1"/>
          </p:cNvSpPr>
          <p:nvPr>
            <p:ph type="pic" idx="4"/>
          </p:nvPr>
        </p:nvSpPr>
        <p:spPr>
          <a:xfrm>
            <a:off x="6661976" y="1993392"/>
            <a:ext cx="1691640" cy="14356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90" name="Google Shape;90;p8"/>
          <p:cNvSpPr>
            <a:spLocks noGrp="1"/>
          </p:cNvSpPr>
          <p:nvPr>
            <p:ph type="pic" idx="5"/>
          </p:nvPr>
        </p:nvSpPr>
        <p:spPr>
          <a:xfrm>
            <a:off x="9485568" y="1990724"/>
            <a:ext cx="1691640" cy="14356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91" name="Google Shape;91;p8"/>
          <p:cNvSpPr txBox="1">
            <a:spLocks noGrp="1"/>
          </p:cNvSpPr>
          <p:nvPr>
            <p:ph type="body" idx="1"/>
          </p:nvPr>
        </p:nvSpPr>
        <p:spPr>
          <a:xfrm>
            <a:off x="1079500" y="3781425"/>
            <a:ext cx="171132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1pPr>
            <a:lvl2pPr marL="914400" lvl="1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6"/>
          </p:nvPr>
        </p:nvSpPr>
        <p:spPr>
          <a:xfrm>
            <a:off x="1078733" y="4232949"/>
            <a:ext cx="1711572" cy="63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body" idx="7"/>
          </p:nvPr>
        </p:nvSpPr>
        <p:spPr>
          <a:xfrm>
            <a:off x="3839151" y="3781425"/>
            <a:ext cx="171132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1pPr>
            <a:lvl2pPr marL="914400" lvl="1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body" idx="8"/>
          </p:nvPr>
        </p:nvSpPr>
        <p:spPr>
          <a:xfrm>
            <a:off x="3838384" y="4232949"/>
            <a:ext cx="1711572" cy="63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8"/>
          <p:cNvSpPr txBox="1">
            <a:spLocks noGrp="1"/>
          </p:cNvSpPr>
          <p:nvPr>
            <p:ph type="body" idx="9"/>
          </p:nvPr>
        </p:nvSpPr>
        <p:spPr>
          <a:xfrm>
            <a:off x="6662743" y="3781425"/>
            <a:ext cx="171132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1pPr>
            <a:lvl2pPr marL="914400" lvl="1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8"/>
          <p:cNvSpPr txBox="1">
            <a:spLocks noGrp="1"/>
          </p:cNvSpPr>
          <p:nvPr>
            <p:ph type="body" idx="13"/>
          </p:nvPr>
        </p:nvSpPr>
        <p:spPr>
          <a:xfrm>
            <a:off x="6661976" y="4232949"/>
            <a:ext cx="1711572" cy="63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8"/>
          <p:cNvSpPr txBox="1">
            <a:spLocks noGrp="1"/>
          </p:cNvSpPr>
          <p:nvPr>
            <p:ph type="body" idx="14"/>
          </p:nvPr>
        </p:nvSpPr>
        <p:spPr>
          <a:xfrm>
            <a:off x="9433112" y="3787288"/>
            <a:ext cx="171132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1pPr>
            <a:lvl2pPr marL="914400" lvl="1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8"/>
          <p:cNvSpPr txBox="1">
            <a:spLocks noGrp="1"/>
          </p:cNvSpPr>
          <p:nvPr>
            <p:ph type="body" idx="15"/>
          </p:nvPr>
        </p:nvSpPr>
        <p:spPr>
          <a:xfrm>
            <a:off x="9432345" y="4238812"/>
            <a:ext cx="1711572" cy="63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8"/>
          <p:cNvSpPr txBox="1">
            <a:spLocks noGrp="1"/>
          </p:cNvSpPr>
          <p:nvPr>
            <p:ph type="dt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8"/>
          <p:cNvSpPr txBox="1">
            <a:spLocks noGrp="1"/>
          </p:cNvSpPr>
          <p:nvPr>
            <p:ph type="ftr" idx="11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8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Content 2 column (comparison slide)" type="twoTxTwoObj">
  <p:cSld name="TWO_OBJECTS_WITH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/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4" name="Google Shape;104;p9"/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dk2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5" name="Google Shape;105;p9"/>
          <p:cNvSpPr txBox="1"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9"/>
          <p:cNvSpPr txBox="1"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9"/>
          <p:cNvSpPr txBox="1">
            <a:spLocks noGrp="1"/>
          </p:cNvSpPr>
          <p:nvPr>
            <p:ph type="body" idx="2"/>
          </p:nvPr>
        </p:nvSpPr>
        <p:spPr>
          <a:xfrm>
            <a:off x="550863" y="2427370"/>
            <a:ext cx="5429114" cy="3515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marL="914400" lvl="1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9"/>
          <p:cNvSpPr txBox="1">
            <a:spLocks noGrp="1"/>
          </p:cNvSpPr>
          <p:nvPr>
            <p:ph type="body" idx="3"/>
          </p:nvPr>
        </p:nvSpPr>
        <p:spPr>
          <a:xfrm>
            <a:off x="6212024" y="1731375"/>
            <a:ext cx="5436392" cy="535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0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9"/>
          <p:cNvSpPr txBox="1">
            <a:spLocks noGrp="1"/>
          </p:cNvSpPr>
          <p:nvPr>
            <p:ph type="body" idx="4"/>
          </p:nvPr>
        </p:nvSpPr>
        <p:spPr>
          <a:xfrm>
            <a:off x="6212023" y="2427370"/>
            <a:ext cx="5436391" cy="3515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marL="914400" lvl="1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9"/>
          <p:cNvSpPr txBox="1">
            <a:spLocks noGrp="1"/>
          </p:cNvSpPr>
          <p:nvPr>
            <p:ph type="dt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9"/>
          <p:cNvSpPr txBox="1">
            <a:spLocks noGrp="1"/>
          </p:cNvSpPr>
          <p:nvPr>
            <p:ph type="ftr" idx="11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9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Content 3 column">
  <p:cSld name="11_Content 3 colum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0"/>
          <p:cNvGrpSpPr/>
          <p:nvPr/>
        </p:nvGrpSpPr>
        <p:grpSpPr>
          <a:xfrm>
            <a:off x="100472" y="5036395"/>
            <a:ext cx="2083885" cy="2083885"/>
            <a:chOff x="4842143" y="3556857"/>
            <a:chExt cx="2083885" cy="2083885"/>
          </a:xfrm>
        </p:grpSpPr>
        <p:sp>
          <p:nvSpPr>
            <p:cNvPr id="115" name="Google Shape;115;p10"/>
            <p:cNvSpPr/>
            <p:nvPr/>
          </p:nvSpPr>
          <p:spPr>
            <a:xfrm rot="8100000" flipH="1">
              <a:off x="5005634" y="4191206"/>
              <a:ext cx="1853969" cy="926985"/>
            </a:xfrm>
            <a:custGeom>
              <a:avLst/>
              <a:gdLst/>
              <a:ahLst/>
              <a:cxnLst/>
              <a:rect l="l" t="t" r="r" b="b"/>
              <a:pathLst>
                <a:path w="2658746" h="1329373" extrusionOk="0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6" name="Google Shape;116;p10"/>
            <p:cNvSpPr/>
            <p:nvPr/>
          </p:nvSpPr>
          <p:spPr>
            <a:xfrm rot="8100000" flipH="1">
              <a:off x="4957101" y="4052255"/>
              <a:ext cx="1853969" cy="1093090"/>
            </a:xfrm>
            <a:custGeom>
              <a:avLst/>
              <a:gdLst/>
              <a:ahLst/>
              <a:cxnLst/>
              <a:rect l="l" t="t" r="r" b="b"/>
              <a:pathLst>
                <a:path w="2658746" h="1329373" extrusionOk="0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7" name="Google Shape;117;p10"/>
            <p:cNvSpPr/>
            <p:nvPr/>
          </p:nvSpPr>
          <p:spPr>
            <a:xfrm rot="2700000" flipH="1">
              <a:off x="6040374" y="3601683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8" name="Google Shape;118;p10"/>
            <p:cNvSpPr/>
            <p:nvPr/>
          </p:nvSpPr>
          <p:spPr>
            <a:xfrm rot="2700000" flipH="1">
              <a:off x="5059348" y="4582709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19" name="Google Shape;119;p10"/>
          <p:cNvSpPr/>
          <p:nvPr/>
        </p:nvSpPr>
        <p:spPr>
          <a:xfrm rot="2700000">
            <a:off x="10834944" y="17126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 extrusionOk="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0" name="Google Shape;120;p10"/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1" name="Google Shape;121;p10"/>
          <p:cNvSpPr/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2" name="Google Shape;122;p10"/>
          <p:cNvSpPr txBox="1"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0"/>
          <p:cNvSpPr txBox="1"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10"/>
          <p:cNvSpPr txBox="1">
            <a:spLocks noGrp="1"/>
          </p:cNvSpPr>
          <p:nvPr>
            <p:ph type="body" idx="2"/>
          </p:nvPr>
        </p:nvSpPr>
        <p:spPr>
          <a:xfrm>
            <a:off x="559476" y="2432304"/>
            <a:ext cx="3563936" cy="3515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1pPr>
            <a:lvl2pPr marL="914400" lvl="1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0"/>
          <p:cNvSpPr txBox="1">
            <a:spLocks noGrp="1"/>
          </p:cNvSpPr>
          <p:nvPr>
            <p:ph type="body" idx="3"/>
          </p:nvPr>
        </p:nvSpPr>
        <p:spPr>
          <a:xfrm>
            <a:off x="4341573" y="1731375"/>
            <a:ext cx="3566160" cy="535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0"/>
          <p:cNvSpPr txBox="1">
            <a:spLocks noGrp="1"/>
          </p:cNvSpPr>
          <p:nvPr>
            <p:ph type="body" idx="4"/>
          </p:nvPr>
        </p:nvSpPr>
        <p:spPr>
          <a:xfrm>
            <a:off x="4341573" y="2427370"/>
            <a:ext cx="3508755" cy="3515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65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1pPr>
            <a:lvl2pPr marL="914400" lvl="1" indent="-33655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2pPr>
            <a:lvl3pPr marL="1371600" lvl="2" indent="-33655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3pPr>
            <a:lvl4pPr marL="1828800" lvl="3" indent="-33655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0"/>
          <p:cNvSpPr txBox="1">
            <a:spLocks noGrp="1"/>
          </p:cNvSpPr>
          <p:nvPr>
            <p:ph type="body" idx="5"/>
          </p:nvPr>
        </p:nvSpPr>
        <p:spPr>
          <a:xfrm>
            <a:off x="8139659" y="1731375"/>
            <a:ext cx="3566160" cy="535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0"/>
          <p:cNvSpPr txBox="1">
            <a:spLocks noGrp="1"/>
          </p:cNvSpPr>
          <p:nvPr>
            <p:ph type="body" idx="6"/>
          </p:nvPr>
        </p:nvSpPr>
        <p:spPr>
          <a:xfrm>
            <a:off x="8139659" y="2427370"/>
            <a:ext cx="3508755" cy="3515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65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1pPr>
            <a:lvl2pPr marL="914400" lvl="1" indent="-33655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2pPr>
            <a:lvl3pPr marL="1371600" lvl="2" indent="-33655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3pPr>
            <a:lvl4pPr marL="1828800" lvl="3" indent="-33655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0"/>
          <p:cNvSpPr txBox="1">
            <a:spLocks noGrp="1"/>
          </p:cNvSpPr>
          <p:nvPr>
            <p:ph type="dt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0"/>
          <p:cNvSpPr txBox="1">
            <a:spLocks noGrp="1"/>
          </p:cNvSpPr>
          <p:nvPr>
            <p:ph type="ftr" idx="11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0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55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175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75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175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347">
          <p15:clr>
            <a:srgbClr val="F26B43"/>
          </p15:clr>
        </p15:guide>
        <p15:guide id="4" pos="7333">
          <p15:clr>
            <a:srgbClr val="F26B43"/>
          </p15:clr>
        </p15:guide>
        <p15:guide id="5" orient="horz" pos="346">
          <p15:clr>
            <a:srgbClr val="F26B43"/>
          </p15:clr>
        </p15:guide>
        <p15:guide id="6" orient="horz" pos="3974">
          <p15:clr>
            <a:srgbClr val="F26B43"/>
          </p15:clr>
        </p15:guide>
        <p15:guide id="7" pos="824">
          <p15:clr>
            <a:srgbClr val="A4A3A4"/>
          </p15:clr>
        </p15:guide>
        <p15:guide id="8" pos="937">
          <p15:clr>
            <a:srgbClr val="A4A3A4"/>
          </p15:clr>
        </p15:guide>
        <p15:guide id="9" pos="1413">
          <p15:clr>
            <a:srgbClr val="A4A3A4"/>
          </p15:clr>
        </p15:guide>
        <p15:guide id="10" pos="1527">
          <p15:clr>
            <a:srgbClr val="A4A3A4"/>
          </p15:clr>
        </p15:guide>
        <p15:guide id="11" pos="2003">
          <p15:clr>
            <a:srgbClr val="A4A3A4"/>
          </p15:clr>
        </p15:guide>
        <p15:guide id="12" pos="2116">
          <p15:clr>
            <a:srgbClr val="A4A3A4"/>
          </p15:clr>
        </p15:guide>
        <p15:guide id="13" pos="2593">
          <p15:clr>
            <a:srgbClr val="A4A3A4"/>
          </p15:clr>
        </p15:guide>
        <p15:guide id="14" pos="2706">
          <p15:clr>
            <a:srgbClr val="A4A3A4"/>
          </p15:clr>
        </p15:guide>
        <p15:guide id="15" pos="3182">
          <p15:clr>
            <a:srgbClr val="A4A3A4"/>
          </p15:clr>
        </p15:guide>
        <p15:guide id="16" pos="3318">
          <p15:clr>
            <a:srgbClr val="A4A3A4"/>
          </p15:clr>
        </p15:guide>
        <p15:guide id="17" pos="3772">
          <p15:clr>
            <a:srgbClr val="A4A3A4"/>
          </p15:clr>
        </p15:guide>
        <p15:guide id="18" pos="3908">
          <p15:clr>
            <a:srgbClr val="A4A3A4"/>
          </p15:clr>
        </p15:guide>
        <p15:guide id="19" pos="4362">
          <p15:clr>
            <a:srgbClr val="A4A3A4"/>
          </p15:clr>
        </p15:guide>
        <p15:guide id="20" pos="4498">
          <p15:clr>
            <a:srgbClr val="A4A3A4"/>
          </p15:clr>
        </p15:guide>
        <p15:guide id="21" pos="4951">
          <p15:clr>
            <a:srgbClr val="A4A3A4"/>
          </p15:clr>
        </p15:guide>
        <p15:guide id="22" pos="5087">
          <p15:clr>
            <a:srgbClr val="A4A3A4"/>
          </p15:clr>
        </p15:guide>
        <p15:guide id="23" pos="5541">
          <p15:clr>
            <a:srgbClr val="A4A3A4"/>
          </p15:clr>
        </p15:guide>
        <p15:guide id="24" pos="5677">
          <p15:clr>
            <a:srgbClr val="A4A3A4"/>
          </p15:clr>
        </p15:guide>
        <p15:guide id="25" pos="6153">
          <p15:clr>
            <a:srgbClr val="A4A3A4"/>
          </p15:clr>
        </p15:guide>
        <p15:guide id="26" pos="6267">
          <p15:clr>
            <a:srgbClr val="A4A3A4"/>
          </p15:clr>
        </p15:guide>
        <p15:guide id="27" pos="6743">
          <p15:clr>
            <a:srgbClr val="A4A3A4"/>
          </p15:clr>
        </p15:guide>
        <p15:guide id="28" pos="6856">
          <p15:clr>
            <a:srgbClr val="A4A3A4"/>
          </p15:clr>
        </p15:guide>
        <p15:guide id="29" orient="horz" pos="3838">
          <p15:clr>
            <a:srgbClr val="A4A3A4"/>
          </p15:clr>
        </p15:guide>
        <p15:guide id="30" orient="horz" pos="2092">
          <p15:clr>
            <a:srgbClr val="A4A3A4"/>
          </p15:clr>
        </p15:guide>
        <p15:guide id="31" orient="horz" pos="2228">
          <p15:clr>
            <a:srgbClr val="A4A3A4"/>
          </p15:clr>
        </p15:guide>
        <p15:guide id="32" orient="horz" pos="845">
          <p15:clr>
            <a:srgbClr val="A4A3A4"/>
          </p15:clr>
        </p15:guide>
        <p15:guide id="33" orient="horz" pos="958">
          <p15:clr>
            <a:srgbClr val="A4A3A4"/>
          </p15:clr>
        </p15:guide>
        <p15:guide id="34" orient="horz" pos="1480">
          <p15:clr>
            <a:srgbClr val="A4A3A4"/>
          </p15:clr>
        </p15:guide>
        <p15:guide id="35" orient="horz" pos="1593">
          <p15:clr>
            <a:srgbClr val="A4A3A4"/>
          </p15:clr>
        </p15:guide>
        <p15:guide id="36" orient="horz" pos="2727">
          <p15:clr>
            <a:srgbClr val="A4A3A4"/>
          </p15:clr>
        </p15:guide>
        <p15:guide id="37" orient="horz" pos="2840">
          <p15:clr>
            <a:srgbClr val="A4A3A4"/>
          </p15:clr>
        </p15:guide>
        <p15:guide id="38" orient="horz" pos="3339">
          <p15:clr>
            <a:srgbClr val="A4A3A4"/>
          </p15:clr>
        </p15:guide>
        <p15:guide id="39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 txBox="1"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"/>
              <a:buNone/>
            </a:pPr>
            <a:r>
              <a:rPr lang="en-US"/>
              <a:t>STOCK MARKET INVESTMENT STRATEGY</a:t>
            </a:r>
            <a:endParaRPr/>
          </a:p>
        </p:txBody>
      </p:sp>
      <p:pic>
        <p:nvPicPr>
          <p:cNvPr id="205" name="Google Shape;205;p18" descr="Data Points Digital background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745236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206" name="Google Shape;206;p18"/>
          <p:cNvSpPr txBox="1">
            <a:spLocks noGrp="1"/>
          </p:cNvSpPr>
          <p:nvPr>
            <p:ph type="body" idx="1"/>
          </p:nvPr>
        </p:nvSpPr>
        <p:spPr>
          <a:xfrm>
            <a:off x="7999413" y="3568700"/>
            <a:ext cx="3565524" cy="173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Presenter Name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"/>
          <p:cNvSpPr txBox="1">
            <a:spLocks noGrp="1"/>
          </p:cNvSpPr>
          <p:nvPr>
            <p:ph type="title"/>
          </p:nvPr>
        </p:nvSpPr>
        <p:spPr>
          <a:xfrm>
            <a:off x="550212" y="326400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30-day Moving Average</a:t>
            </a:r>
            <a:endParaRPr/>
          </a:p>
        </p:txBody>
      </p:sp>
      <p:sp>
        <p:nvSpPr>
          <p:cNvPr id="287" name="Google Shape;287;p27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08F3C6-D794-7409-E1A1-C68F85370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64" y="1165633"/>
            <a:ext cx="10605155" cy="452673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"/>
          <p:cNvSpPr txBox="1"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Bitcoin: 10-day Moving Average</a:t>
            </a:r>
            <a:endParaRPr/>
          </a:p>
        </p:txBody>
      </p:sp>
      <p:sp>
        <p:nvSpPr>
          <p:cNvPr id="294" name="Google Shape;294;p28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295" name="Google Shape;29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850" y="1181099"/>
            <a:ext cx="10363199" cy="46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"/>
          <p:cNvSpPr txBox="1"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Amazon Risk vs Expected Return</a:t>
            </a:r>
            <a:endParaRPr/>
          </a:p>
        </p:txBody>
      </p:sp>
      <p:sp>
        <p:nvSpPr>
          <p:cNvPr id="301" name="Google Shape;301;p29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857F14-F05E-44D0-17FE-3E2782B48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261" y="1605333"/>
            <a:ext cx="6386113" cy="481625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Microsoft Risk vs Expected Return</a:t>
            </a:r>
            <a:endParaRPr/>
          </a:p>
        </p:txBody>
      </p:sp>
      <p:sp>
        <p:nvSpPr>
          <p:cNvPr id="308" name="Google Shape;308;p30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4ECD34-C29B-877F-F35F-689798E19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201" y="1522950"/>
            <a:ext cx="6195597" cy="47857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1"/>
          <p:cNvSpPr txBox="1"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Bitcoin Risk vs Expected Return</a:t>
            </a:r>
            <a:endParaRPr/>
          </a:p>
        </p:txBody>
      </p:sp>
      <p:sp>
        <p:nvSpPr>
          <p:cNvPr id="315" name="Google Shape;315;p31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316" name="Google Shape;3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3350" y="1341450"/>
            <a:ext cx="6438900" cy="46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2"/>
          <p:cNvSpPr txBox="1"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Inflation Rate</a:t>
            </a:r>
            <a:endParaRPr/>
          </a:p>
        </p:txBody>
      </p:sp>
      <p:sp>
        <p:nvSpPr>
          <p:cNvPr id="322" name="Google Shape;322;p32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DD3B5B-BFF6-C8ED-010B-9B29EB54A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25" y="1409820"/>
            <a:ext cx="10737129" cy="40383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3"/>
          <p:cNvSpPr txBox="1"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lang="en-US"/>
              <a:t>The way to get started is to quit talking and begin doing.</a:t>
            </a:r>
            <a:endParaRPr/>
          </a:p>
        </p:txBody>
      </p:sp>
      <p:sp>
        <p:nvSpPr>
          <p:cNvPr id="329" name="Google Shape;329;p33"/>
          <p:cNvSpPr txBox="1">
            <a:spLocks noGrp="1"/>
          </p:cNvSpPr>
          <p:nvPr>
            <p:ph type="body" idx="1"/>
          </p:nvPr>
        </p:nvSpPr>
        <p:spPr>
          <a:xfrm>
            <a:off x="550863" y="4097338"/>
            <a:ext cx="3565524" cy="2351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Walt Disney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</p:txBody>
      </p:sp>
      <p:pic>
        <p:nvPicPr>
          <p:cNvPr id="330" name="Google Shape;330;p33" descr="A person drawing on a white board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535809" y="656633"/>
            <a:ext cx="5132388" cy="51323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331" name="Google Shape;331;p33"/>
          <p:cNvSpPr txBox="1">
            <a:spLocks noGrp="1"/>
          </p:cNvSpPr>
          <p:nvPr>
            <p:ph type="dt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Tuesday, February 2, 20XX</a:t>
            </a:r>
            <a:endParaRPr/>
          </a:p>
        </p:txBody>
      </p:sp>
      <p:sp>
        <p:nvSpPr>
          <p:cNvPr id="332" name="Google Shape;332;p33"/>
          <p:cNvSpPr txBox="1">
            <a:spLocks noGrp="1"/>
          </p:cNvSpPr>
          <p:nvPr>
            <p:ph type="ftr" idx="11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Sample Footer Text</a:t>
            </a:r>
            <a:endParaRPr/>
          </a:p>
        </p:txBody>
      </p:sp>
      <p:sp>
        <p:nvSpPr>
          <p:cNvPr id="333" name="Google Shape;333;p33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"/>
          <p:cNvSpPr txBox="1"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339" name="Google Shape;339;p34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40" name="Google Shape;340;p34"/>
          <p:cNvSpPr txBox="1"/>
          <p:nvPr/>
        </p:nvSpPr>
        <p:spPr>
          <a:xfrm>
            <a:off x="1685925" y="1965950"/>
            <a:ext cx="9198000" cy="3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"/>
              <a:buChar char="-"/>
            </a:pPr>
            <a:r>
              <a:rPr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Inflation seem to be increasing moving forwards.</a:t>
            </a:r>
            <a:endParaRPr sz="2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"/>
              <a:buChar char="-"/>
            </a:pPr>
            <a:r>
              <a:rPr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Microsoft has a better risk to return.</a:t>
            </a:r>
            <a:endParaRPr sz="2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"/>
              <a:buChar char="-"/>
            </a:pPr>
            <a:r>
              <a:rPr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Bitcoin is the worst</a:t>
            </a:r>
            <a:endParaRPr sz="2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"/>
              <a:buChar char="-"/>
            </a:pPr>
            <a:r>
              <a:rPr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Investing in Microsoft could be the best strategy based on our analysis.</a:t>
            </a:r>
            <a:endParaRPr sz="2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5"/>
          <p:cNvSpPr txBox="1"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Recommendations</a:t>
            </a:r>
            <a:endParaRPr/>
          </a:p>
        </p:txBody>
      </p:sp>
      <p:sp>
        <p:nvSpPr>
          <p:cNvPr id="346" name="Google Shape;346;p35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47" name="Google Shape;347;p35"/>
          <p:cNvSpPr txBox="1"/>
          <p:nvPr/>
        </p:nvSpPr>
        <p:spPr>
          <a:xfrm>
            <a:off x="1805950" y="1674500"/>
            <a:ext cx="85896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"/>
              <a:buChar char="-"/>
            </a:pPr>
            <a:r>
              <a:rPr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The analysis net can be wide to include other markets.</a:t>
            </a:r>
            <a:endParaRPr sz="2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"/>
              <a:buChar char="-"/>
            </a:pPr>
            <a:r>
              <a:rPr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A forecasting model can be useful.</a:t>
            </a:r>
            <a:endParaRPr sz="2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"/>
              <a:buChar char="-"/>
            </a:pPr>
            <a:r>
              <a:rPr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Domain knowledge can help in better insights.</a:t>
            </a:r>
            <a:endParaRPr sz="2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6"/>
          <p:cNvSpPr txBox="1"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Thank You</a:t>
            </a:r>
            <a:endParaRPr/>
          </a:p>
        </p:txBody>
      </p:sp>
      <p:pic>
        <p:nvPicPr>
          <p:cNvPr id="353" name="Google Shape;353;p36" descr="Data Points Digital background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556248" y="548640"/>
            <a:ext cx="5084064" cy="28803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pic>
        <p:nvPicPr>
          <p:cNvPr id="354" name="Google Shape;354;p36" descr="Data Points Digital background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556248" y="3429000"/>
            <a:ext cx="5084064" cy="28803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355" name="Google Shape;355;p36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 txBox="1"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212" name="Google Shape;212;p19"/>
          <p:cNvSpPr txBox="1">
            <a:spLocks noGrp="1"/>
          </p:cNvSpPr>
          <p:nvPr>
            <p:ph type="body" idx="1"/>
          </p:nvPr>
        </p:nvSpPr>
        <p:spPr>
          <a:xfrm>
            <a:off x="550863" y="2677306"/>
            <a:ext cx="3565525" cy="3415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Problem statement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Introduction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Exploratory Data Analysis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Conclusion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Recommendations 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/>
          </a:p>
        </p:txBody>
      </p:sp>
      <p:pic>
        <p:nvPicPr>
          <p:cNvPr id="213" name="Google Shape;213;p19" descr="Digital Data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36489" y="1596771"/>
            <a:ext cx="4120997" cy="39606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pic>
        <p:nvPicPr>
          <p:cNvPr id="214" name="Google Shape;214;p19" descr="Data Points 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8918575" y="596392"/>
            <a:ext cx="2263776" cy="22637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pic>
        <p:nvPicPr>
          <p:cNvPr id="215" name="Google Shape;215;p19" descr="Data Background"/>
          <p:cNvPicPr preferRelativeResize="0">
            <a:picLocks noGrp="1"/>
          </p:cNvPicPr>
          <p:nvPr>
            <p:ph type="pic" idx="4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9091612" y="3324733"/>
            <a:ext cx="2936876" cy="2936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216" name="Google Shape;216;p19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"/>
          <p:cNvSpPr txBox="1"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lang="en-US"/>
              <a:t>What is the best long term investment strategy for a R100,000?</a:t>
            </a:r>
            <a:endParaRPr/>
          </a:p>
        </p:txBody>
      </p:sp>
      <p:sp>
        <p:nvSpPr>
          <p:cNvPr id="222" name="Google Shape;222;p20"/>
          <p:cNvSpPr txBox="1">
            <a:spLocks noGrp="1"/>
          </p:cNvSpPr>
          <p:nvPr>
            <p:ph type="body" idx="1"/>
          </p:nvPr>
        </p:nvSpPr>
        <p:spPr>
          <a:xfrm>
            <a:off x="550863" y="4097338"/>
            <a:ext cx="3565524" cy="2351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</p:txBody>
      </p:sp>
      <p:pic>
        <p:nvPicPr>
          <p:cNvPr id="223" name="Google Shape;223;p20" descr="A person drawing on a white board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535809" y="656633"/>
            <a:ext cx="5132388" cy="51323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224" name="Google Shape;224;p20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"/>
          <p:cNvSpPr txBox="1"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Introduction</a:t>
            </a:r>
            <a:endParaRPr/>
          </a:p>
        </p:txBody>
      </p:sp>
      <p:pic>
        <p:nvPicPr>
          <p:cNvPr id="231" name="Google Shape;231;p21" descr="Data Points Digital background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42" b="41"/>
          <a:stretch/>
        </p:blipFill>
        <p:spPr>
          <a:xfrm>
            <a:off x="0" y="0"/>
            <a:ext cx="6108191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pic>
        <p:nvPicPr>
          <p:cNvPr id="232" name="Google Shape;232;p21" descr="Digital Graph Screen"/>
          <p:cNvPicPr preferRelativeResize="0">
            <a:picLocks noGrp="1"/>
          </p:cNvPicPr>
          <p:nvPr>
            <p:ph type="pic" idx="5"/>
          </p:nvPr>
        </p:nvPicPr>
        <p:blipFill rotWithShape="1">
          <a:blip r:embed="rId4">
            <a:alphaModFix/>
          </a:blip>
          <a:srcRect t="42" b="41"/>
          <a:stretch/>
        </p:blipFill>
        <p:spPr>
          <a:xfrm>
            <a:off x="6108191" y="0"/>
            <a:ext cx="6083809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233" name="Google Shape;233;p21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34" name="Google Shape;234;p21"/>
          <p:cNvSpPr txBox="1">
            <a:spLocks noGrp="1"/>
          </p:cNvSpPr>
          <p:nvPr>
            <p:ph type="body" idx="4294967295"/>
          </p:nvPr>
        </p:nvSpPr>
        <p:spPr>
          <a:xfrm>
            <a:off x="5262563" y="4508500"/>
            <a:ext cx="6221412" cy="1563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2286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 &amp; P 500 giants: Microsoft and Amazon</a:t>
            </a:r>
            <a:endParaRPr/>
          </a:p>
          <a:p>
            <a:pPr marL="228600" marR="0" lvl="0" indent="-2286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Cryptocurrency giant: Bitcoin</a:t>
            </a:r>
            <a:endParaRPr/>
          </a:p>
          <a:p>
            <a:pPr marL="228600" marR="0" lvl="0" indent="-2286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Inflation rate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/>
          <p:nvPr/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 extrusionOk="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1" name="Google Shape;241;p22"/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2" name="Google Shape;242;p22"/>
          <p:cNvSpPr/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43" name="Google Shape;243;p22"/>
          <p:cNvGrpSpPr/>
          <p:nvPr/>
        </p:nvGrpSpPr>
        <p:grpSpPr>
          <a:xfrm>
            <a:off x="1292493" y="4299807"/>
            <a:ext cx="2083885" cy="2083885"/>
            <a:chOff x="4842143" y="3556857"/>
            <a:chExt cx="2083885" cy="2083885"/>
          </a:xfrm>
        </p:grpSpPr>
        <p:sp>
          <p:nvSpPr>
            <p:cNvPr id="244" name="Google Shape;244;p22"/>
            <p:cNvSpPr/>
            <p:nvPr/>
          </p:nvSpPr>
          <p:spPr>
            <a:xfrm rot="8100000" flipH="1">
              <a:off x="5005634" y="4191206"/>
              <a:ext cx="1853969" cy="926985"/>
            </a:xfrm>
            <a:custGeom>
              <a:avLst/>
              <a:gdLst/>
              <a:ahLst/>
              <a:cxnLst/>
              <a:rect l="l" t="t" r="r" b="b"/>
              <a:pathLst>
                <a:path w="2658746" h="1329373" extrusionOk="0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5" name="Google Shape;245;p22"/>
            <p:cNvSpPr/>
            <p:nvPr/>
          </p:nvSpPr>
          <p:spPr>
            <a:xfrm rot="8100000" flipH="1">
              <a:off x="4957101" y="4052255"/>
              <a:ext cx="1853969" cy="1093090"/>
            </a:xfrm>
            <a:custGeom>
              <a:avLst/>
              <a:gdLst/>
              <a:ahLst/>
              <a:cxnLst/>
              <a:rect l="l" t="t" r="r" b="b"/>
              <a:pathLst>
                <a:path w="2658746" h="1329373" extrusionOk="0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6" name="Google Shape;246;p22"/>
            <p:cNvSpPr/>
            <p:nvPr/>
          </p:nvSpPr>
          <p:spPr>
            <a:xfrm rot="2700000" flipH="1">
              <a:off x="6040374" y="3601683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7" name="Google Shape;247;p22"/>
            <p:cNvSpPr/>
            <p:nvPr/>
          </p:nvSpPr>
          <p:spPr>
            <a:xfrm rot="2700000" flipH="1">
              <a:off x="5059348" y="4582709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48" name="Google Shape;248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49" name="Google Shape;249;p22" descr="Data Points Digital background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250" name="Google Shape;250;p22"/>
          <p:cNvSpPr/>
          <p:nvPr/>
        </p:nvSpPr>
        <p:spPr>
          <a:xfrm>
            <a:off x="0" y="5773729"/>
            <a:ext cx="12192000" cy="1084271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28000">
                <a:srgbClr val="1B192E">
                  <a:alpha val="0"/>
                </a:srgbClr>
              </a:gs>
              <a:gs pos="9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1" name="Google Shape;251;p22"/>
          <p:cNvSpPr/>
          <p:nvPr/>
        </p:nvSpPr>
        <p:spPr>
          <a:xfrm rot="10800000">
            <a:off x="0" y="-3"/>
            <a:ext cx="9000000" cy="6857998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2" name="Google Shape;252;p22"/>
          <p:cNvSpPr txBox="1">
            <a:spLocks noGrp="1"/>
          </p:cNvSpPr>
          <p:nvPr>
            <p:ph type="ctrTitle"/>
          </p:nvPr>
        </p:nvSpPr>
        <p:spPr>
          <a:xfrm>
            <a:off x="324088" y="1916627"/>
            <a:ext cx="6249432" cy="298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Play"/>
              <a:buNone/>
            </a:pPr>
            <a:r>
              <a:rPr lang="en-US"/>
              <a:t>EXPLORATORY DATA </a:t>
            </a:r>
            <a:br>
              <a:rPr lang="en-US"/>
            </a:br>
            <a:r>
              <a:rPr lang="en-US"/>
              <a:t>ANALYSIS</a:t>
            </a:r>
            <a:endParaRPr sz="6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53" name="Google Shape;253;p22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"/>
          <p:cNvSpPr txBox="1">
            <a:spLocks noGrp="1"/>
          </p:cNvSpPr>
          <p:nvPr>
            <p:ph type="title"/>
          </p:nvPr>
        </p:nvSpPr>
        <p:spPr>
          <a:xfrm>
            <a:off x="550212" y="25782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Closing Price : MSFT &amp; AMZN </a:t>
            </a:r>
            <a:endParaRPr/>
          </a:p>
        </p:txBody>
      </p:sp>
      <p:sp>
        <p:nvSpPr>
          <p:cNvPr id="259" name="Google Shape;259;p23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E3F909-D484-2D89-8344-CAAE8FB01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10" y="1146780"/>
            <a:ext cx="11565579" cy="44056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 txBox="1">
            <a:spLocks noGrp="1"/>
          </p:cNvSpPr>
          <p:nvPr>
            <p:ph type="title"/>
          </p:nvPr>
        </p:nvSpPr>
        <p:spPr>
          <a:xfrm>
            <a:off x="550212" y="292100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Closing Price Bitcoin</a:t>
            </a:r>
            <a:endParaRPr/>
          </a:p>
        </p:txBody>
      </p:sp>
      <p:sp>
        <p:nvSpPr>
          <p:cNvPr id="266" name="Google Shape;266;p24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267" name="Google Shape;26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864" y="1263650"/>
            <a:ext cx="10624931" cy="492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5"/>
          <p:cNvSpPr txBox="1">
            <a:spLocks noGrp="1"/>
          </p:cNvSpPr>
          <p:nvPr>
            <p:ph type="title"/>
          </p:nvPr>
        </p:nvSpPr>
        <p:spPr>
          <a:xfrm>
            <a:off x="550212" y="309250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Sales Volume : MSFT &amp; AMZN </a:t>
            </a:r>
            <a:endParaRPr/>
          </a:p>
        </p:txBody>
      </p:sp>
      <p:sp>
        <p:nvSpPr>
          <p:cNvPr id="273" name="Google Shape;273;p25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CD2944-2EAC-5A5F-4886-E3B128642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84" y="1165633"/>
            <a:ext cx="10850251" cy="452673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"/>
          <p:cNvSpPr txBox="1">
            <a:spLocks noGrp="1"/>
          </p:cNvSpPr>
          <p:nvPr>
            <p:ph type="title"/>
          </p:nvPr>
        </p:nvSpPr>
        <p:spPr>
          <a:xfrm>
            <a:off x="550212" y="326400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Sales Volume Bitcoin</a:t>
            </a:r>
            <a:endParaRPr/>
          </a:p>
        </p:txBody>
      </p:sp>
      <p:sp>
        <p:nvSpPr>
          <p:cNvPr id="280" name="Google Shape;280;p26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281" name="Google Shape;28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539" y="1162049"/>
            <a:ext cx="10785212" cy="47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Widescreen</PresentationFormat>
  <Paragraphs>66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Play</vt:lpstr>
      <vt:lpstr>Arial</vt:lpstr>
      <vt:lpstr>Gill Sans</vt:lpstr>
      <vt:lpstr>Calibri</vt:lpstr>
      <vt:lpstr>3DFloatVTI</vt:lpstr>
      <vt:lpstr>STOCK MARKET INVESTMENT STRATEGY</vt:lpstr>
      <vt:lpstr>Agenda</vt:lpstr>
      <vt:lpstr>What is the best long term investment strategy for a R100,000?</vt:lpstr>
      <vt:lpstr>Introduction</vt:lpstr>
      <vt:lpstr>EXPLORATORY DATA  ANALYSIS</vt:lpstr>
      <vt:lpstr>Closing Price : MSFT &amp; AMZN </vt:lpstr>
      <vt:lpstr>Closing Price Bitcoin</vt:lpstr>
      <vt:lpstr>Sales Volume : MSFT &amp; AMZN </vt:lpstr>
      <vt:lpstr>Sales Volume Bitcoin</vt:lpstr>
      <vt:lpstr>30-day Moving Average</vt:lpstr>
      <vt:lpstr>Bitcoin: 10-day Moving Average</vt:lpstr>
      <vt:lpstr>Amazon Risk vs Expected Return</vt:lpstr>
      <vt:lpstr>Microsoft Risk vs Expected Return</vt:lpstr>
      <vt:lpstr>Bitcoin Risk vs Expected Return</vt:lpstr>
      <vt:lpstr>Inflation Rate</vt:lpstr>
      <vt:lpstr>The way to get started is to quit talking and begin doing.</vt:lpstr>
      <vt:lpstr>Conclusion</vt:lpstr>
      <vt:lpstr>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INVESTMENT STRATEGY</dc:title>
  <cp:lastModifiedBy>Mlondolozi Mqadi</cp:lastModifiedBy>
  <cp:revision>1</cp:revision>
  <dcterms:modified xsi:type="dcterms:W3CDTF">2023-05-11T09:11:58Z</dcterms:modified>
</cp:coreProperties>
</file>