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9"/>
  </p:notesMasterIdLst>
  <p:sldIdLst>
    <p:sldId id="256" r:id="rId5"/>
    <p:sldId id="276" r:id="rId6"/>
    <p:sldId id="397" r:id="rId7"/>
    <p:sldId id="398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3"/>
    <a:srgbClr val="D0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22280-9268-BD4E-B728-C9841A738D22}" v="87" dt="2021-02-04T11:00:21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3"/>
    <p:restoredTop sz="92877" autoAdjust="0"/>
  </p:normalViewPr>
  <p:slideViewPr>
    <p:cSldViewPr snapToGrid="0" snapToObjects="1">
      <p:cViewPr varScale="1">
        <p:scale>
          <a:sx n="55" d="100"/>
          <a:sy n="55" d="100"/>
        </p:scale>
        <p:origin x="1212" y="48"/>
      </p:cViewPr>
      <p:guideLst>
        <p:guide orient="horz" pos="2115"/>
        <p:guide pos="2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iguel Santos Espino." userId="1aff7839-0b75-4392-822d-21266a0560a3" providerId="ADAL" clId="{7BE22280-9268-BD4E-B728-C9841A738D22}"/>
    <pc:docChg chg="undo custSel addSld delSld modSld addMainMaster delMainMaster modMainMaster">
      <pc:chgData name="José Miguel Santos Espino." userId="1aff7839-0b75-4392-822d-21266a0560a3" providerId="ADAL" clId="{7BE22280-9268-BD4E-B728-C9841A738D22}" dt="2021-02-04T11:00:21.129" v="721" actId="20577"/>
      <pc:docMkLst>
        <pc:docMk/>
      </pc:docMkLst>
      <pc:sldChg chg="addSp modSp mod modAnim">
        <pc:chgData name="José Miguel Santos Espino." userId="1aff7839-0b75-4392-822d-21266a0560a3" providerId="ADAL" clId="{7BE22280-9268-BD4E-B728-C9841A738D22}" dt="2021-02-04T11:00:21.129" v="721" actId="20577"/>
        <pc:sldMkLst>
          <pc:docMk/>
          <pc:sldMk cId="1728053188" sldId="256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1728053188" sldId="256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4T10:46:34.708" v="456" actId="14100"/>
          <ac:spMkLst>
            <pc:docMk/>
            <pc:sldMk cId="1728053188" sldId="256"/>
            <ac:spMk id="3" creationId="{00000000-0000-0000-0000-000000000000}"/>
          </ac:spMkLst>
        </pc:spChg>
        <pc:spChg chg="add mod">
          <ac:chgData name="José Miguel Santos Espino." userId="1aff7839-0b75-4392-822d-21266a0560a3" providerId="ADAL" clId="{7BE22280-9268-BD4E-B728-C9841A738D22}" dt="2021-02-01T12:15:58.666" v="299" actId="1076"/>
          <ac:spMkLst>
            <pc:docMk/>
            <pc:sldMk cId="1728053188" sldId="256"/>
            <ac:spMk id="4" creationId="{23958C4C-02F6-D94D-817D-6CD2BD338DDF}"/>
          </ac:spMkLst>
        </pc:spChg>
        <pc:spChg chg="add mod">
          <ac:chgData name="José Miguel Santos Espino." userId="1aff7839-0b75-4392-822d-21266a0560a3" providerId="ADAL" clId="{7BE22280-9268-BD4E-B728-C9841A738D22}" dt="2021-02-04T11:00:21.129" v="721" actId="20577"/>
          <ac:spMkLst>
            <pc:docMk/>
            <pc:sldMk cId="1728053188" sldId="256"/>
            <ac:spMk id="5" creationId="{8F60C301-C727-084E-9DFF-00FAA4C0C03A}"/>
          </ac:spMkLst>
        </pc:spChg>
      </pc:sldChg>
      <pc:sldChg chg="delSp modSp mod modTransition modAnim">
        <pc:chgData name="José Miguel Santos Espino." userId="1aff7839-0b75-4392-822d-21266a0560a3" providerId="ADAL" clId="{7BE22280-9268-BD4E-B728-C9841A738D22}" dt="2021-02-04T10:54:25.756" v="477"/>
        <pc:sldMkLst>
          <pc:docMk/>
          <pc:sldMk cId="3767351503" sldId="257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767351503" sldId="257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1T11:56:26.690" v="240" actId="20577"/>
          <ac:spMkLst>
            <pc:docMk/>
            <pc:sldMk cId="3767351503" sldId="257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35.884" v="181" actId="478"/>
          <ac:spMkLst>
            <pc:docMk/>
            <pc:sldMk cId="3767351503" sldId="257"/>
            <ac:spMk id="5" creationId="{00000000-0000-0000-0000-000000000000}"/>
          </ac:spMkLst>
        </pc:spChg>
      </pc:sldChg>
      <pc:sldChg chg="delSp 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3850056823" sldId="259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850056823" sldId="259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1T11:47:25.890" v="16" actId="27636"/>
          <ac:spMkLst>
            <pc:docMk/>
            <pc:sldMk cId="3850056823" sldId="259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38.833" v="182" actId="478"/>
          <ac:spMkLst>
            <pc:docMk/>
            <pc:sldMk cId="3850056823" sldId="259"/>
            <ac:spMk id="5" creationId="{00000000-0000-0000-0000-000000000000}"/>
          </ac:spMkLst>
        </pc:spChg>
      </pc:sldChg>
      <pc:sldChg chg="modSp del">
        <pc:chgData name="José Miguel Santos Espino." userId="1aff7839-0b75-4392-822d-21266a0560a3" providerId="ADAL" clId="{7BE22280-9268-BD4E-B728-C9841A738D22}" dt="2021-02-01T11:54:52.057" v="178" actId="2696"/>
        <pc:sldMkLst>
          <pc:docMk/>
          <pc:sldMk cId="3659378075" sldId="261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659378075" sldId="261"/>
            <ac:spMk id="2" creationId="{00000000-0000-0000-0000-000000000000}"/>
          </ac:spMkLst>
        </pc:spChg>
      </pc:sldChg>
      <pc:sldChg chg="delSp 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3610166504" sldId="264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610166504" sldId="264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1T11:57:58.103" v="254" actId="20577"/>
          <ac:spMkLst>
            <pc:docMk/>
            <pc:sldMk cId="3610166504" sldId="264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28.346" v="180" actId="478"/>
          <ac:spMkLst>
            <pc:docMk/>
            <pc:sldMk cId="3610166504" sldId="264"/>
            <ac:spMk id="5" creationId="{00000000-0000-0000-0000-000000000000}"/>
          </ac:spMkLst>
        </pc:spChg>
      </pc:sldChg>
      <pc:sldChg chg="delSp modSp mod modTransition">
        <pc:chgData name="José Miguel Santos Espino." userId="1aff7839-0b75-4392-822d-21266a0560a3" providerId="ADAL" clId="{7BE22280-9268-BD4E-B728-C9841A738D22}" dt="2021-02-04T10:57:28.551" v="710" actId="6549"/>
        <pc:sldMkLst>
          <pc:docMk/>
          <pc:sldMk cId="3706011584" sldId="268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706011584" sldId="268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4T10:57:28.551" v="710" actId="6549"/>
          <ac:spMkLst>
            <pc:docMk/>
            <pc:sldMk cId="3706011584" sldId="268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20.075" v="179" actId="478"/>
          <ac:spMkLst>
            <pc:docMk/>
            <pc:sldMk cId="3706011584" sldId="268"/>
            <ac:spMk id="5" creationId="{00000000-0000-0000-0000-000000000000}"/>
          </ac:spMkLst>
        </pc:spChg>
      </pc:sldChg>
      <pc:sldChg chg="modSp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765401764" sldId="272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765401764" sldId="272"/>
            <ac:spMk id="2" creationId="{6DEE0099-840D-3143-B1D3-2D2DA670CC75}"/>
          </ac:spMkLst>
        </pc:spChg>
      </pc:sldChg>
      <pc:sldChg chg="modSp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1860310852" sldId="273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1860310852" sldId="273"/>
            <ac:spMk id="2" creationId="{43AAF1C9-E76F-E044-BC12-1FD95657A198}"/>
          </ac:spMkLst>
        </pc:spChg>
      </pc:sldChg>
      <pc:sldChg chg="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2977757884" sldId="274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2977757884" sldId="274"/>
            <ac:spMk id="2" creationId="{79BBDA2A-B508-A043-BA92-428A8771839E}"/>
          </ac:spMkLst>
        </pc:spChg>
        <pc:spChg chg="mod">
          <ac:chgData name="José Miguel Santos Espino." userId="1aff7839-0b75-4392-822d-21266a0560a3" providerId="ADAL" clId="{7BE22280-9268-BD4E-B728-C9841A738D22}" dt="2021-02-01T11:58:20.653" v="258" actId="113"/>
          <ac:spMkLst>
            <pc:docMk/>
            <pc:sldMk cId="2977757884" sldId="274"/>
            <ac:spMk id="3" creationId="{3E8211D5-A253-4B44-9696-1E4E85074915}"/>
          </ac:spMkLst>
        </pc:spChg>
      </pc:sldChg>
      <pc:sldChg chg="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4104573151" sldId="275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4104573151" sldId="275"/>
            <ac:spMk id="2" creationId="{D4E22523-F8D8-C049-B938-A3D375F6D4C8}"/>
          </ac:spMkLst>
        </pc:spChg>
        <pc:spChg chg="mod">
          <ac:chgData name="José Miguel Santos Espino." userId="1aff7839-0b75-4392-822d-21266a0560a3" providerId="ADAL" clId="{7BE22280-9268-BD4E-B728-C9841A738D22}" dt="2021-02-01T21:22:58.674" v="324" actId="20577"/>
          <ac:spMkLst>
            <pc:docMk/>
            <pc:sldMk cId="4104573151" sldId="275"/>
            <ac:spMk id="3" creationId="{4CEB3DC7-8D71-0141-AA79-49FF48D7DE24}"/>
          </ac:spMkLst>
        </pc:spChg>
      </pc:sldChg>
      <pc:sldChg chg="modSp del">
        <pc:chgData name="José Miguel Santos Espino." userId="1aff7839-0b75-4392-822d-21266a0560a3" providerId="ADAL" clId="{7BE22280-9268-BD4E-B728-C9841A738D22}" dt="2021-02-01T11:48:11.413" v="17" actId="2696"/>
        <pc:sldMkLst>
          <pc:docMk/>
          <pc:sldMk cId="304224656" sldId="276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04224656" sldId="276"/>
            <ac:spMk id="2" creationId="{00000000-0000-0000-0000-000000000000}"/>
          </ac:spMkLst>
        </pc:spChg>
      </pc:sldChg>
      <pc:sldChg chg="modSp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2101013957" sldId="277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2101013957" sldId="277"/>
            <ac:spMk id="2" creationId="{00000000-0000-0000-0000-000000000000}"/>
          </ac:spMkLst>
        </pc:spChg>
      </pc:sldChg>
      <pc:sldChg chg="addSp delSp modSp new del mod modClrScheme chgLayout">
        <pc:chgData name="José Miguel Santos Espino." userId="1aff7839-0b75-4392-822d-21266a0560a3" providerId="ADAL" clId="{7BE22280-9268-BD4E-B728-C9841A738D22}" dt="2021-02-04T10:53:59.227" v="475" actId="2696"/>
        <pc:sldMkLst>
          <pc:docMk/>
          <pc:sldMk cId="3295857977" sldId="278"/>
        </pc:sldMkLst>
        <pc:spChg chg="mod ord">
          <ac:chgData name="José Miguel Santos Espino." userId="1aff7839-0b75-4392-822d-21266a0560a3" providerId="ADAL" clId="{7BE22280-9268-BD4E-B728-C9841A738D22}" dt="2021-02-04T10:44:05.872" v="350" actId="20577"/>
          <ac:spMkLst>
            <pc:docMk/>
            <pc:sldMk cId="3295857977" sldId="278"/>
            <ac:spMk id="2" creationId="{85D576D4-659A-DD45-92A4-6BE7F1C95288}"/>
          </ac:spMkLst>
        </pc:spChg>
        <pc:spChg chg="del mod ord">
          <ac:chgData name="José Miguel Santos Espino." userId="1aff7839-0b75-4392-822d-21266a0560a3" providerId="ADAL" clId="{7BE22280-9268-BD4E-B728-C9841A738D22}" dt="2021-02-04T10:44:00.629" v="335" actId="700"/>
          <ac:spMkLst>
            <pc:docMk/>
            <pc:sldMk cId="3295857977" sldId="278"/>
            <ac:spMk id="3" creationId="{5A7BDD2D-E185-254C-86ED-3066D5DE7698}"/>
          </ac:spMkLst>
        </pc:spChg>
        <pc:spChg chg="add del mod ord">
          <ac:chgData name="José Miguel Santos Espino." userId="1aff7839-0b75-4392-822d-21266a0560a3" providerId="ADAL" clId="{7BE22280-9268-BD4E-B728-C9841A738D22}" dt="2021-02-04T10:48:18.847" v="458" actId="21"/>
          <ac:spMkLst>
            <pc:docMk/>
            <pc:sldMk cId="3295857977" sldId="278"/>
            <ac:spMk id="4" creationId="{1FBCA92A-ABFB-084C-AB20-79D820753320}"/>
          </ac:spMkLst>
        </pc:spChg>
        <pc:spChg chg="add mod">
          <ac:chgData name="José Miguel Santos Espino." userId="1aff7839-0b75-4392-822d-21266a0560a3" providerId="ADAL" clId="{7BE22280-9268-BD4E-B728-C9841A738D22}" dt="2021-02-04T10:48:18.847" v="458" actId="21"/>
          <ac:spMkLst>
            <pc:docMk/>
            <pc:sldMk cId="3295857977" sldId="278"/>
            <ac:spMk id="6" creationId="{A450B607-E559-B142-AB12-7DED80DDE8E7}"/>
          </ac:spMkLst>
        </pc:spChg>
      </pc:sldChg>
      <pc:sldMasterChg chg="new del mod addSldLayout delSldLayout">
        <pc:chgData name="José Miguel Santos Espino." userId="1aff7839-0b75-4392-822d-21266a0560a3" providerId="ADAL" clId="{7BE22280-9268-BD4E-B728-C9841A738D22}" dt="2021-02-01T11:47:11.455" v="14" actId="6938"/>
        <pc:sldMasterMkLst>
          <pc:docMk/>
          <pc:sldMasterMk cId="2652936059" sldId="2147483660"/>
        </pc:sldMasterMkLst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648825274" sldId="2147483661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3724794402" sldId="2147483662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868141670" sldId="2147483663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843827152" sldId="2147483664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1015823810" sldId="2147483665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324255348" sldId="2147483666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206752538" sldId="2147483667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1746522613" sldId="2147483668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687962179" sldId="2147483669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530066797" sldId="2147483670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776542175" sldId="2147483671"/>
          </pc:sldLayoutMkLst>
        </pc:sldLayoutChg>
      </pc:sldMasterChg>
    </pc:docChg>
  </pc:docChgLst>
  <pc:docChgLst>
    <pc:chgData name="José Miguel Santos Espino." userId="1aff7839-0b75-4392-822d-21266a0560a3" providerId="ADAL" clId="{DD8AA46E-8027-4117-9ECC-605EE62DE101}"/>
    <pc:docChg chg="modShowInfo">
      <pc:chgData name="José Miguel Santos Espino." userId="1aff7839-0b75-4392-822d-21266a0560a3" providerId="ADAL" clId="{DD8AA46E-8027-4117-9ECC-605EE62DE101}" dt="2021-02-05T08:38:59.013" v="0" actId="274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2B64-CB82-7841-BA36-05D9947DC234}" type="datetimeFigureOut">
              <a:rPr lang="es-ES_tradnl" smtClean="0"/>
              <a:t>23/10/2022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6BF0-3412-F540-BC85-91C2B31DA84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769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3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67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21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508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ortada_blanca.png" descr="portada_blan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30137" y="6536531"/>
            <a:ext cx="387927" cy="318933"/>
          </a:xfrm>
          <a:prstGeom prst="rect">
            <a:avLst/>
          </a:prstGeom>
        </p:spPr>
        <p:txBody>
          <a:bodyPr wrap="none"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5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IERRE compart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"/>
          <p:cNvSpPr/>
          <p:nvPr/>
        </p:nvSpPr>
        <p:spPr>
          <a:xfrm>
            <a:off x="-8930" y="-44648"/>
            <a:ext cx="9161859" cy="3908483"/>
          </a:xfrm>
          <a:prstGeom prst="rect">
            <a:avLst/>
          </a:prstGeom>
          <a:solidFill>
            <a:srgbClr val="FFA100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32" name="ULPGC.png" descr="ULPG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15" y="831816"/>
            <a:ext cx="2334571" cy="231900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97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0B60-75D2-984E-82F3-475582CC3014}" type="datetimeFigureOut">
              <a:rPr lang="es-ES_tradnl" smtClean="0"/>
              <a:t>23/10/2022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948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178595"/>
            <a:ext cx="7804547" cy="1355566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27" y="1757680"/>
            <a:ext cx="7804547" cy="4484171"/>
          </a:xfrm>
        </p:spPr>
        <p:txBody>
          <a:bodyPr anchor="t" anchorCtr="0"/>
          <a:lstStyle>
            <a:lvl1pPr>
              <a:spcBef>
                <a:spcPts val="1200"/>
              </a:spcBef>
              <a:defRPr sz="2400">
                <a:latin typeface="Rubik" panose="02000604000000020004" pitchFamily="2" charset="-79"/>
                <a:cs typeface="Rubik" panose="02000604000000020004" pitchFamily="2" charset="-79"/>
              </a:defRPr>
            </a:lvl1pPr>
            <a:lvl2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2pPr>
            <a:lvl3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3pPr>
            <a:lvl4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4pPr>
            <a:lvl5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0B60-75D2-984E-82F3-475582CC3014}" type="datetimeFigureOut">
              <a:rPr lang="es-ES_tradnl" smtClean="0"/>
              <a:t>23/10/2022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2508"/>
            <a:ext cx="1133268" cy="318933"/>
          </a:xfrm>
          <a:prstGeom prst="rect">
            <a:avLst/>
          </a:prstGeom>
        </p:spPr>
        <p:txBody>
          <a:bodyPr/>
          <a:lstStyle/>
          <a:p>
            <a:fld id="{B61E3ECB-105E-C247-B2E4-81FA296608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8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Área naranja">
    <p:bg>
      <p:bgPr>
        <a:solidFill>
          <a:srgbClr val="FF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"/>
          <p:cNvSpPr/>
          <p:nvPr/>
        </p:nvSpPr>
        <p:spPr>
          <a:xfrm>
            <a:off x="0" y="-8930"/>
            <a:ext cx="23961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6" y="21600"/>
                </a:moveTo>
                <a:cubicBezTo>
                  <a:pt x="13397" y="21600"/>
                  <a:pt x="10718" y="21600"/>
                  <a:pt x="8038" y="21600"/>
                </a:cubicBezTo>
                <a:cubicBezTo>
                  <a:pt x="5359" y="21600"/>
                  <a:pt x="2679" y="21600"/>
                  <a:pt x="0" y="21600"/>
                </a:cubicBezTo>
                <a:cubicBezTo>
                  <a:pt x="0" y="20967"/>
                  <a:pt x="0" y="20334"/>
                  <a:pt x="0" y="19701"/>
                </a:cubicBezTo>
                <a:cubicBezTo>
                  <a:pt x="0" y="19068"/>
                  <a:pt x="0" y="18435"/>
                  <a:pt x="0" y="17802"/>
                </a:cubicBezTo>
                <a:cubicBezTo>
                  <a:pt x="103" y="17802"/>
                  <a:pt x="206" y="17802"/>
                  <a:pt x="309" y="17802"/>
                </a:cubicBezTo>
                <a:cubicBezTo>
                  <a:pt x="412" y="17802"/>
                  <a:pt x="512" y="17802"/>
                  <a:pt x="615" y="17801"/>
                </a:cubicBezTo>
                <a:cubicBezTo>
                  <a:pt x="715" y="17800"/>
                  <a:pt x="816" y="17799"/>
                  <a:pt x="916" y="17797"/>
                </a:cubicBezTo>
                <a:cubicBezTo>
                  <a:pt x="1019" y="17795"/>
                  <a:pt x="1119" y="17793"/>
                  <a:pt x="1222" y="17791"/>
                </a:cubicBezTo>
                <a:cubicBezTo>
                  <a:pt x="1322" y="17789"/>
                  <a:pt x="1419" y="17787"/>
                  <a:pt x="1519" y="17785"/>
                </a:cubicBezTo>
                <a:cubicBezTo>
                  <a:pt x="1619" y="17783"/>
                  <a:pt x="1717" y="17780"/>
                  <a:pt x="1817" y="17777"/>
                </a:cubicBezTo>
                <a:cubicBezTo>
                  <a:pt x="1917" y="17774"/>
                  <a:pt x="2014" y="17770"/>
                  <a:pt x="2114" y="17766"/>
                </a:cubicBezTo>
                <a:cubicBezTo>
                  <a:pt x="2211" y="17762"/>
                  <a:pt x="2311" y="17758"/>
                  <a:pt x="2409" y="17754"/>
                </a:cubicBezTo>
                <a:cubicBezTo>
                  <a:pt x="2506" y="17750"/>
                  <a:pt x="2600" y="17746"/>
                  <a:pt x="2697" y="17741"/>
                </a:cubicBezTo>
                <a:cubicBezTo>
                  <a:pt x="2791" y="17735"/>
                  <a:pt x="2888" y="17730"/>
                  <a:pt x="2983" y="17724"/>
                </a:cubicBezTo>
                <a:cubicBezTo>
                  <a:pt x="3077" y="17719"/>
                  <a:pt x="3174" y="17713"/>
                  <a:pt x="3268" y="17707"/>
                </a:cubicBezTo>
                <a:cubicBezTo>
                  <a:pt x="3362" y="17700"/>
                  <a:pt x="3457" y="17693"/>
                  <a:pt x="3551" y="17686"/>
                </a:cubicBezTo>
                <a:cubicBezTo>
                  <a:pt x="3645" y="17679"/>
                  <a:pt x="3739" y="17672"/>
                  <a:pt x="3834" y="17664"/>
                </a:cubicBezTo>
                <a:cubicBezTo>
                  <a:pt x="3879" y="17660"/>
                  <a:pt x="3926" y="17656"/>
                  <a:pt x="3972" y="17652"/>
                </a:cubicBezTo>
                <a:cubicBezTo>
                  <a:pt x="4019" y="17648"/>
                  <a:pt x="4066" y="17644"/>
                  <a:pt x="4113" y="17640"/>
                </a:cubicBezTo>
                <a:cubicBezTo>
                  <a:pt x="4202" y="17632"/>
                  <a:pt x="4290" y="17623"/>
                  <a:pt x="4381" y="17614"/>
                </a:cubicBezTo>
                <a:cubicBezTo>
                  <a:pt x="4473" y="17605"/>
                  <a:pt x="4564" y="17596"/>
                  <a:pt x="4658" y="17586"/>
                </a:cubicBezTo>
                <a:cubicBezTo>
                  <a:pt x="4673" y="17566"/>
                  <a:pt x="4687" y="17545"/>
                  <a:pt x="4702" y="17525"/>
                </a:cubicBezTo>
                <a:cubicBezTo>
                  <a:pt x="4743" y="17465"/>
                  <a:pt x="4788" y="17404"/>
                  <a:pt x="4832" y="17344"/>
                </a:cubicBezTo>
                <a:cubicBezTo>
                  <a:pt x="4846" y="17322"/>
                  <a:pt x="4861" y="17300"/>
                  <a:pt x="4876" y="17279"/>
                </a:cubicBezTo>
                <a:cubicBezTo>
                  <a:pt x="4891" y="17257"/>
                  <a:pt x="4905" y="17236"/>
                  <a:pt x="4920" y="17214"/>
                </a:cubicBezTo>
                <a:cubicBezTo>
                  <a:pt x="4936" y="17188"/>
                  <a:pt x="4953" y="17162"/>
                  <a:pt x="4970" y="17135"/>
                </a:cubicBezTo>
                <a:cubicBezTo>
                  <a:pt x="4988" y="17109"/>
                  <a:pt x="5005" y="17083"/>
                  <a:pt x="5023" y="17057"/>
                </a:cubicBezTo>
                <a:cubicBezTo>
                  <a:pt x="5042" y="17027"/>
                  <a:pt x="5061" y="16997"/>
                  <a:pt x="5081" y="16967"/>
                </a:cubicBezTo>
                <a:cubicBezTo>
                  <a:pt x="5100" y="16937"/>
                  <a:pt x="5120" y="16907"/>
                  <a:pt x="5141" y="16878"/>
                </a:cubicBezTo>
                <a:cubicBezTo>
                  <a:pt x="5162" y="16844"/>
                  <a:pt x="5182" y="16811"/>
                  <a:pt x="5203" y="16777"/>
                </a:cubicBezTo>
                <a:cubicBezTo>
                  <a:pt x="5224" y="16744"/>
                  <a:pt x="5245" y="16710"/>
                  <a:pt x="5268" y="16676"/>
                </a:cubicBezTo>
                <a:cubicBezTo>
                  <a:pt x="5290" y="16639"/>
                  <a:pt x="5312" y="16602"/>
                  <a:pt x="5334" y="16565"/>
                </a:cubicBezTo>
                <a:cubicBezTo>
                  <a:pt x="5357" y="16528"/>
                  <a:pt x="5379" y="16491"/>
                  <a:pt x="5403" y="16454"/>
                </a:cubicBezTo>
                <a:cubicBezTo>
                  <a:pt x="5425" y="16414"/>
                  <a:pt x="5448" y="16373"/>
                  <a:pt x="5471" y="16333"/>
                </a:cubicBezTo>
                <a:cubicBezTo>
                  <a:pt x="5494" y="16292"/>
                  <a:pt x="5518" y="16252"/>
                  <a:pt x="5541" y="16211"/>
                </a:cubicBezTo>
                <a:cubicBezTo>
                  <a:pt x="5565" y="16168"/>
                  <a:pt x="5588" y="16124"/>
                  <a:pt x="5612" y="16081"/>
                </a:cubicBezTo>
                <a:cubicBezTo>
                  <a:pt x="5636" y="16037"/>
                  <a:pt x="5661" y="15994"/>
                  <a:pt x="5686" y="15950"/>
                </a:cubicBezTo>
                <a:cubicBezTo>
                  <a:pt x="5733" y="15858"/>
                  <a:pt x="5780" y="15766"/>
                  <a:pt x="5827" y="15673"/>
                </a:cubicBezTo>
                <a:cubicBezTo>
                  <a:pt x="5874" y="15575"/>
                  <a:pt x="5924" y="15478"/>
                  <a:pt x="5974" y="15380"/>
                </a:cubicBezTo>
                <a:cubicBezTo>
                  <a:pt x="6018" y="15278"/>
                  <a:pt x="6065" y="15176"/>
                  <a:pt x="6113" y="15073"/>
                </a:cubicBezTo>
                <a:cubicBezTo>
                  <a:pt x="6160" y="14967"/>
                  <a:pt x="6207" y="14860"/>
                  <a:pt x="6254" y="14754"/>
                </a:cubicBezTo>
                <a:cubicBezTo>
                  <a:pt x="6274" y="14699"/>
                  <a:pt x="6295" y="14644"/>
                  <a:pt x="6316" y="14589"/>
                </a:cubicBezTo>
                <a:cubicBezTo>
                  <a:pt x="6337" y="14534"/>
                  <a:pt x="6358" y="14479"/>
                  <a:pt x="6380" y="14424"/>
                </a:cubicBezTo>
                <a:cubicBezTo>
                  <a:pt x="6400" y="14368"/>
                  <a:pt x="6419" y="14311"/>
                  <a:pt x="6440" y="14254"/>
                </a:cubicBezTo>
                <a:cubicBezTo>
                  <a:pt x="6460" y="14198"/>
                  <a:pt x="6481" y="14141"/>
                  <a:pt x="6501" y="14084"/>
                </a:cubicBezTo>
                <a:cubicBezTo>
                  <a:pt x="6519" y="14026"/>
                  <a:pt x="6537" y="13968"/>
                  <a:pt x="6554" y="13910"/>
                </a:cubicBezTo>
                <a:cubicBezTo>
                  <a:pt x="6572" y="13852"/>
                  <a:pt x="6590" y="13794"/>
                  <a:pt x="6607" y="13736"/>
                </a:cubicBezTo>
                <a:cubicBezTo>
                  <a:pt x="6623" y="13677"/>
                  <a:pt x="6640" y="13618"/>
                  <a:pt x="6656" y="13558"/>
                </a:cubicBezTo>
                <a:cubicBezTo>
                  <a:pt x="6672" y="13499"/>
                  <a:pt x="6688" y="13439"/>
                  <a:pt x="6704" y="13379"/>
                </a:cubicBezTo>
                <a:cubicBezTo>
                  <a:pt x="6716" y="13320"/>
                  <a:pt x="6729" y="13260"/>
                  <a:pt x="6742" y="13200"/>
                </a:cubicBezTo>
                <a:cubicBezTo>
                  <a:pt x="6754" y="13140"/>
                  <a:pt x="6768" y="13079"/>
                  <a:pt x="6781" y="13019"/>
                </a:cubicBezTo>
                <a:cubicBezTo>
                  <a:pt x="6791" y="12959"/>
                  <a:pt x="6802" y="12898"/>
                  <a:pt x="6812" y="12837"/>
                </a:cubicBezTo>
                <a:cubicBezTo>
                  <a:pt x="6822" y="12776"/>
                  <a:pt x="6832" y="12715"/>
                  <a:pt x="6843" y="12654"/>
                </a:cubicBezTo>
                <a:cubicBezTo>
                  <a:pt x="6850" y="12593"/>
                  <a:pt x="6857" y="12532"/>
                  <a:pt x="6865" y="12470"/>
                </a:cubicBezTo>
                <a:cubicBezTo>
                  <a:pt x="6872" y="12409"/>
                  <a:pt x="6880" y="12348"/>
                  <a:pt x="6887" y="12286"/>
                </a:cubicBezTo>
                <a:cubicBezTo>
                  <a:pt x="6890" y="12225"/>
                  <a:pt x="6893" y="12163"/>
                  <a:pt x="6896" y="12102"/>
                </a:cubicBezTo>
                <a:cubicBezTo>
                  <a:pt x="6899" y="12041"/>
                  <a:pt x="6902" y="11979"/>
                  <a:pt x="6905" y="11918"/>
                </a:cubicBezTo>
                <a:cubicBezTo>
                  <a:pt x="6903" y="11856"/>
                  <a:pt x="6902" y="11795"/>
                  <a:pt x="6902" y="11733"/>
                </a:cubicBezTo>
                <a:cubicBezTo>
                  <a:pt x="6902" y="11672"/>
                  <a:pt x="6902" y="11610"/>
                  <a:pt x="6902" y="11548"/>
                </a:cubicBezTo>
                <a:cubicBezTo>
                  <a:pt x="6896" y="11487"/>
                  <a:pt x="6891" y="11426"/>
                  <a:pt x="6886" y="11365"/>
                </a:cubicBezTo>
                <a:cubicBezTo>
                  <a:pt x="6881" y="11304"/>
                  <a:pt x="6877" y="11242"/>
                  <a:pt x="6872" y="11181"/>
                </a:cubicBezTo>
                <a:cubicBezTo>
                  <a:pt x="6862" y="11120"/>
                  <a:pt x="6852" y="11060"/>
                  <a:pt x="6842" y="10999"/>
                </a:cubicBezTo>
                <a:cubicBezTo>
                  <a:pt x="6832" y="10938"/>
                  <a:pt x="6822" y="10878"/>
                  <a:pt x="6813" y="10817"/>
                </a:cubicBezTo>
                <a:cubicBezTo>
                  <a:pt x="6799" y="10757"/>
                  <a:pt x="6784" y="10697"/>
                  <a:pt x="6769" y="10637"/>
                </a:cubicBezTo>
                <a:cubicBezTo>
                  <a:pt x="6754" y="10578"/>
                  <a:pt x="6740" y="10518"/>
                  <a:pt x="6725" y="10458"/>
                </a:cubicBezTo>
                <a:cubicBezTo>
                  <a:pt x="6704" y="10398"/>
                  <a:pt x="6684" y="10339"/>
                  <a:pt x="6663" y="10280"/>
                </a:cubicBezTo>
                <a:cubicBezTo>
                  <a:pt x="6643" y="10220"/>
                  <a:pt x="6622" y="10161"/>
                  <a:pt x="6601" y="10102"/>
                </a:cubicBezTo>
                <a:cubicBezTo>
                  <a:pt x="6575" y="10044"/>
                  <a:pt x="6548" y="9986"/>
                  <a:pt x="6522" y="9928"/>
                </a:cubicBezTo>
                <a:cubicBezTo>
                  <a:pt x="6495" y="9871"/>
                  <a:pt x="6469" y="9813"/>
                  <a:pt x="6442" y="9755"/>
                </a:cubicBezTo>
                <a:cubicBezTo>
                  <a:pt x="6410" y="9699"/>
                  <a:pt x="6378" y="9642"/>
                  <a:pt x="6345" y="9586"/>
                </a:cubicBezTo>
                <a:cubicBezTo>
                  <a:pt x="6313" y="9529"/>
                  <a:pt x="6280" y="9473"/>
                  <a:pt x="6248" y="9417"/>
                </a:cubicBezTo>
                <a:cubicBezTo>
                  <a:pt x="6210" y="9362"/>
                  <a:pt x="6171" y="9307"/>
                  <a:pt x="6133" y="9252"/>
                </a:cubicBezTo>
                <a:cubicBezTo>
                  <a:pt x="6095" y="9197"/>
                  <a:pt x="6057" y="9142"/>
                  <a:pt x="6018" y="9087"/>
                </a:cubicBezTo>
                <a:cubicBezTo>
                  <a:pt x="5971" y="9034"/>
                  <a:pt x="5925" y="8981"/>
                  <a:pt x="5879" y="8928"/>
                </a:cubicBezTo>
                <a:cubicBezTo>
                  <a:pt x="5833" y="8875"/>
                  <a:pt x="5787" y="8822"/>
                  <a:pt x="5742" y="8769"/>
                </a:cubicBezTo>
                <a:cubicBezTo>
                  <a:pt x="5724" y="8751"/>
                  <a:pt x="5706" y="8733"/>
                  <a:pt x="5689" y="8716"/>
                </a:cubicBezTo>
                <a:cubicBezTo>
                  <a:pt x="5672" y="8698"/>
                  <a:pt x="5655" y="8681"/>
                  <a:pt x="5638" y="8663"/>
                </a:cubicBezTo>
                <a:cubicBezTo>
                  <a:pt x="5619" y="8646"/>
                  <a:pt x="5601" y="8628"/>
                  <a:pt x="5583" y="8611"/>
                </a:cubicBezTo>
                <a:cubicBezTo>
                  <a:pt x="5565" y="8593"/>
                  <a:pt x="5547" y="8576"/>
                  <a:pt x="5530" y="8559"/>
                </a:cubicBezTo>
                <a:cubicBezTo>
                  <a:pt x="5510" y="8542"/>
                  <a:pt x="5491" y="8525"/>
                  <a:pt x="5472" y="8508"/>
                </a:cubicBezTo>
                <a:cubicBezTo>
                  <a:pt x="5453" y="8492"/>
                  <a:pt x="5434" y="8475"/>
                  <a:pt x="5415" y="8458"/>
                </a:cubicBezTo>
                <a:cubicBezTo>
                  <a:pt x="5394" y="8442"/>
                  <a:pt x="5374" y="8425"/>
                  <a:pt x="5353" y="8409"/>
                </a:cubicBezTo>
                <a:cubicBezTo>
                  <a:pt x="5333" y="8393"/>
                  <a:pt x="5313" y="8376"/>
                  <a:pt x="5294" y="8360"/>
                </a:cubicBezTo>
                <a:cubicBezTo>
                  <a:pt x="5272" y="8343"/>
                  <a:pt x="5251" y="8327"/>
                  <a:pt x="5230" y="8310"/>
                </a:cubicBezTo>
                <a:cubicBezTo>
                  <a:pt x="5209" y="8294"/>
                  <a:pt x="5188" y="8278"/>
                  <a:pt x="5167" y="8262"/>
                </a:cubicBezTo>
                <a:cubicBezTo>
                  <a:pt x="5145" y="8246"/>
                  <a:pt x="5123" y="8230"/>
                  <a:pt x="5101" y="8215"/>
                </a:cubicBezTo>
                <a:cubicBezTo>
                  <a:pt x="5079" y="8199"/>
                  <a:pt x="5057" y="8184"/>
                  <a:pt x="5035" y="8168"/>
                </a:cubicBezTo>
                <a:cubicBezTo>
                  <a:pt x="5011" y="8152"/>
                  <a:pt x="4988" y="8137"/>
                  <a:pt x="4965" y="8121"/>
                </a:cubicBezTo>
                <a:cubicBezTo>
                  <a:pt x="4941" y="8106"/>
                  <a:pt x="4919" y="8090"/>
                  <a:pt x="4897" y="8075"/>
                </a:cubicBezTo>
                <a:cubicBezTo>
                  <a:pt x="4873" y="8059"/>
                  <a:pt x="4849" y="8044"/>
                  <a:pt x="4826" y="8029"/>
                </a:cubicBezTo>
                <a:cubicBezTo>
                  <a:pt x="4803" y="8014"/>
                  <a:pt x="4780" y="7999"/>
                  <a:pt x="4758" y="7984"/>
                </a:cubicBezTo>
                <a:cubicBezTo>
                  <a:pt x="4733" y="7969"/>
                  <a:pt x="4708" y="7955"/>
                  <a:pt x="4683" y="7940"/>
                </a:cubicBezTo>
                <a:cubicBezTo>
                  <a:pt x="4659" y="7926"/>
                  <a:pt x="4634" y="7911"/>
                  <a:pt x="4611" y="7897"/>
                </a:cubicBezTo>
                <a:cubicBezTo>
                  <a:pt x="4584" y="7882"/>
                  <a:pt x="4558" y="7868"/>
                  <a:pt x="4532" y="7854"/>
                </a:cubicBezTo>
                <a:cubicBezTo>
                  <a:pt x="4506" y="7839"/>
                  <a:pt x="4480" y="7825"/>
                  <a:pt x="4455" y="7810"/>
                </a:cubicBezTo>
                <a:cubicBezTo>
                  <a:pt x="4428" y="7796"/>
                  <a:pt x="4402" y="7782"/>
                  <a:pt x="4376" y="7768"/>
                </a:cubicBezTo>
                <a:cubicBezTo>
                  <a:pt x="4350" y="7754"/>
                  <a:pt x="4324" y="7740"/>
                  <a:pt x="4299" y="7726"/>
                </a:cubicBezTo>
                <a:cubicBezTo>
                  <a:pt x="4272" y="7712"/>
                  <a:pt x="4246" y="7698"/>
                  <a:pt x="4219" y="7684"/>
                </a:cubicBezTo>
                <a:cubicBezTo>
                  <a:pt x="4193" y="7671"/>
                  <a:pt x="4166" y="7657"/>
                  <a:pt x="4140" y="7644"/>
                </a:cubicBezTo>
                <a:cubicBezTo>
                  <a:pt x="4081" y="7617"/>
                  <a:pt x="4025" y="7590"/>
                  <a:pt x="3969" y="7564"/>
                </a:cubicBezTo>
                <a:cubicBezTo>
                  <a:pt x="3910" y="7538"/>
                  <a:pt x="3854" y="7512"/>
                  <a:pt x="3798" y="7486"/>
                </a:cubicBezTo>
                <a:cubicBezTo>
                  <a:pt x="3739" y="7461"/>
                  <a:pt x="3680" y="7435"/>
                  <a:pt x="3622" y="7410"/>
                </a:cubicBezTo>
                <a:cubicBezTo>
                  <a:pt x="3563" y="7385"/>
                  <a:pt x="3501" y="7361"/>
                  <a:pt x="3442" y="7336"/>
                </a:cubicBezTo>
                <a:cubicBezTo>
                  <a:pt x="3380" y="7312"/>
                  <a:pt x="3318" y="7289"/>
                  <a:pt x="3256" y="7265"/>
                </a:cubicBezTo>
                <a:cubicBezTo>
                  <a:pt x="3195" y="7241"/>
                  <a:pt x="3130" y="7218"/>
                  <a:pt x="3068" y="7194"/>
                </a:cubicBezTo>
                <a:cubicBezTo>
                  <a:pt x="3003" y="7172"/>
                  <a:pt x="2941" y="7149"/>
                  <a:pt x="2877" y="7127"/>
                </a:cubicBezTo>
                <a:cubicBezTo>
                  <a:pt x="2809" y="7105"/>
                  <a:pt x="2741" y="7082"/>
                  <a:pt x="2674" y="7060"/>
                </a:cubicBezTo>
                <a:cubicBezTo>
                  <a:pt x="2606" y="7039"/>
                  <a:pt x="2541" y="7018"/>
                  <a:pt x="2473" y="6998"/>
                </a:cubicBezTo>
                <a:cubicBezTo>
                  <a:pt x="2439" y="6987"/>
                  <a:pt x="2405" y="6976"/>
                  <a:pt x="2370" y="6966"/>
                </a:cubicBezTo>
                <a:cubicBezTo>
                  <a:pt x="2336" y="6956"/>
                  <a:pt x="2301" y="6945"/>
                  <a:pt x="2267" y="6935"/>
                </a:cubicBezTo>
                <a:cubicBezTo>
                  <a:pt x="2197" y="6914"/>
                  <a:pt x="2126" y="6894"/>
                  <a:pt x="2055" y="6874"/>
                </a:cubicBezTo>
                <a:cubicBezTo>
                  <a:pt x="1985" y="6855"/>
                  <a:pt x="1914" y="6835"/>
                  <a:pt x="1843" y="6817"/>
                </a:cubicBezTo>
                <a:cubicBezTo>
                  <a:pt x="1808" y="6807"/>
                  <a:pt x="1772" y="6797"/>
                  <a:pt x="1736" y="6788"/>
                </a:cubicBezTo>
                <a:cubicBezTo>
                  <a:pt x="1700" y="6779"/>
                  <a:pt x="1664" y="6769"/>
                  <a:pt x="1628" y="6760"/>
                </a:cubicBezTo>
                <a:cubicBezTo>
                  <a:pt x="1590" y="6751"/>
                  <a:pt x="1552" y="6742"/>
                  <a:pt x="1515" y="6732"/>
                </a:cubicBezTo>
                <a:cubicBezTo>
                  <a:pt x="1477" y="6723"/>
                  <a:pt x="1440" y="6714"/>
                  <a:pt x="1402" y="6706"/>
                </a:cubicBezTo>
                <a:cubicBezTo>
                  <a:pt x="1365" y="6697"/>
                  <a:pt x="1327" y="6688"/>
                  <a:pt x="1290" y="6679"/>
                </a:cubicBezTo>
                <a:cubicBezTo>
                  <a:pt x="1252" y="6671"/>
                  <a:pt x="1215" y="6662"/>
                  <a:pt x="1178" y="6653"/>
                </a:cubicBezTo>
                <a:cubicBezTo>
                  <a:pt x="1101" y="6636"/>
                  <a:pt x="1028" y="6618"/>
                  <a:pt x="951" y="6602"/>
                </a:cubicBezTo>
                <a:cubicBezTo>
                  <a:pt x="874" y="6585"/>
                  <a:pt x="795" y="6569"/>
                  <a:pt x="718" y="6552"/>
                </a:cubicBezTo>
                <a:cubicBezTo>
                  <a:pt x="639" y="6536"/>
                  <a:pt x="562" y="6520"/>
                  <a:pt x="483" y="6505"/>
                </a:cubicBezTo>
                <a:cubicBezTo>
                  <a:pt x="403" y="6490"/>
                  <a:pt x="324" y="6474"/>
                  <a:pt x="244" y="6460"/>
                </a:cubicBezTo>
                <a:cubicBezTo>
                  <a:pt x="203" y="6452"/>
                  <a:pt x="163" y="6445"/>
                  <a:pt x="122" y="6437"/>
                </a:cubicBezTo>
                <a:cubicBezTo>
                  <a:pt x="82" y="6430"/>
                  <a:pt x="41" y="6423"/>
                  <a:pt x="0" y="6416"/>
                </a:cubicBezTo>
                <a:cubicBezTo>
                  <a:pt x="0" y="5346"/>
                  <a:pt x="0" y="4277"/>
                  <a:pt x="0" y="3208"/>
                </a:cubicBezTo>
                <a:cubicBezTo>
                  <a:pt x="0" y="2139"/>
                  <a:pt x="0" y="1069"/>
                  <a:pt x="0" y="0"/>
                </a:cubicBezTo>
                <a:cubicBezTo>
                  <a:pt x="221" y="11"/>
                  <a:pt x="441" y="23"/>
                  <a:pt x="661" y="34"/>
                </a:cubicBezTo>
                <a:cubicBezTo>
                  <a:pt x="881" y="45"/>
                  <a:pt x="1101" y="57"/>
                  <a:pt x="1322" y="68"/>
                </a:cubicBezTo>
                <a:cubicBezTo>
                  <a:pt x="1535" y="82"/>
                  <a:pt x="1750" y="97"/>
                  <a:pt x="1964" y="112"/>
                </a:cubicBezTo>
                <a:cubicBezTo>
                  <a:pt x="2178" y="126"/>
                  <a:pt x="2392" y="141"/>
                  <a:pt x="2606" y="155"/>
                </a:cubicBezTo>
                <a:cubicBezTo>
                  <a:pt x="2812" y="173"/>
                  <a:pt x="3019" y="191"/>
                  <a:pt x="3226" y="209"/>
                </a:cubicBezTo>
                <a:cubicBezTo>
                  <a:pt x="3432" y="227"/>
                  <a:pt x="3639" y="244"/>
                  <a:pt x="3845" y="262"/>
                </a:cubicBezTo>
                <a:cubicBezTo>
                  <a:pt x="4044" y="283"/>
                  <a:pt x="4243" y="304"/>
                  <a:pt x="4442" y="326"/>
                </a:cubicBezTo>
                <a:cubicBezTo>
                  <a:pt x="4641" y="347"/>
                  <a:pt x="4841" y="368"/>
                  <a:pt x="5041" y="389"/>
                </a:cubicBezTo>
                <a:cubicBezTo>
                  <a:pt x="5232" y="413"/>
                  <a:pt x="5424" y="437"/>
                  <a:pt x="5617" y="461"/>
                </a:cubicBezTo>
                <a:cubicBezTo>
                  <a:pt x="5809" y="485"/>
                  <a:pt x="6002" y="509"/>
                  <a:pt x="6195" y="533"/>
                </a:cubicBezTo>
                <a:cubicBezTo>
                  <a:pt x="6380" y="560"/>
                  <a:pt x="6566" y="587"/>
                  <a:pt x="6751" y="614"/>
                </a:cubicBezTo>
                <a:cubicBezTo>
                  <a:pt x="6937" y="641"/>
                  <a:pt x="7122" y="668"/>
                  <a:pt x="7308" y="695"/>
                </a:cubicBezTo>
                <a:cubicBezTo>
                  <a:pt x="7486" y="726"/>
                  <a:pt x="7665" y="756"/>
                  <a:pt x="7844" y="786"/>
                </a:cubicBezTo>
                <a:cubicBezTo>
                  <a:pt x="8023" y="816"/>
                  <a:pt x="8203" y="846"/>
                  <a:pt x="8383" y="876"/>
                </a:cubicBezTo>
                <a:cubicBezTo>
                  <a:pt x="8553" y="909"/>
                  <a:pt x="8724" y="942"/>
                  <a:pt x="8895" y="975"/>
                </a:cubicBezTo>
                <a:cubicBezTo>
                  <a:pt x="9066" y="1007"/>
                  <a:pt x="9238" y="1040"/>
                  <a:pt x="9410" y="1073"/>
                </a:cubicBezTo>
                <a:cubicBezTo>
                  <a:pt x="9574" y="1108"/>
                  <a:pt x="9738" y="1144"/>
                  <a:pt x="9902" y="1180"/>
                </a:cubicBezTo>
                <a:cubicBezTo>
                  <a:pt x="10067" y="1216"/>
                  <a:pt x="10232" y="1251"/>
                  <a:pt x="10397" y="1287"/>
                </a:cubicBezTo>
                <a:cubicBezTo>
                  <a:pt x="10554" y="1325"/>
                  <a:pt x="10711" y="1363"/>
                  <a:pt x="10868" y="1401"/>
                </a:cubicBezTo>
                <a:cubicBezTo>
                  <a:pt x="11025" y="1439"/>
                  <a:pt x="11181" y="1477"/>
                  <a:pt x="11339" y="1515"/>
                </a:cubicBezTo>
                <a:cubicBezTo>
                  <a:pt x="11490" y="1556"/>
                  <a:pt x="11641" y="1596"/>
                  <a:pt x="11792" y="1637"/>
                </a:cubicBezTo>
                <a:cubicBezTo>
                  <a:pt x="11942" y="1678"/>
                  <a:pt x="12093" y="1718"/>
                  <a:pt x="12243" y="1759"/>
                </a:cubicBezTo>
                <a:cubicBezTo>
                  <a:pt x="12387" y="1802"/>
                  <a:pt x="12531" y="1845"/>
                  <a:pt x="12675" y="1889"/>
                </a:cubicBezTo>
                <a:cubicBezTo>
                  <a:pt x="12819" y="1932"/>
                  <a:pt x="12963" y="1975"/>
                  <a:pt x="13105" y="2018"/>
                </a:cubicBezTo>
                <a:cubicBezTo>
                  <a:pt x="13242" y="2064"/>
                  <a:pt x="13379" y="2110"/>
                  <a:pt x="13516" y="2155"/>
                </a:cubicBezTo>
                <a:cubicBezTo>
                  <a:pt x="13652" y="2201"/>
                  <a:pt x="13789" y="2247"/>
                  <a:pt x="13924" y="2293"/>
                </a:cubicBezTo>
                <a:cubicBezTo>
                  <a:pt x="14054" y="2341"/>
                  <a:pt x="14183" y="2388"/>
                  <a:pt x="14313" y="2436"/>
                </a:cubicBezTo>
                <a:cubicBezTo>
                  <a:pt x="14442" y="2484"/>
                  <a:pt x="14572" y="2532"/>
                  <a:pt x="14701" y="2580"/>
                </a:cubicBezTo>
                <a:cubicBezTo>
                  <a:pt x="14825" y="2630"/>
                  <a:pt x="14948" y="2680"/>
                  <a:pt x="15070" y="2730"/>
                </a:cubicBezTo>
                <a:cubicBezTo>
                  <a:pt x="15193" y="2780"/>
                  <a:pt x="15315" y="2830"/>
                  <a:pt x="15437" y="2880"/>
                </a:cubicBezTo>
                <a:cubicBezTo>
                  <a:pt x="15552" y="2932"/>
                  <a:pt x="15667" y="2984"/>
                  <a:pt x="15782" y="3036"/>
                </a:cubicBezTo>
                <a:cubicBezTo>
                  <a:pt x="15897" y="3089"/>
                  <a:pt x="16012" y="3141"/>
                  <a:pt x="16126" y="3193"/>
                </a:cubicBezTo>
                <a:cubicBezTo>
                  <a:pt x="16235" y="3247"/>
                  <a:pt x="16344" y="3301"/>
                  <a:pt x="16453" y="3355"/>
                </a:cubicBezTo>
                <a:cubicBezTo>
                  <a:pt x="16562" y="3410"/>
                  <a:pt x="16671" y="3464"/>
                  <a:pt x="16780" y="3518"/>
                </a:cubicBezTo>
                <a:cubicBezTo>
                  <a:pt x="16883" y="3574"/>
                  <a:pt x="16985" y="3630"/>
                  <a:pt x="17087" y="3686"/>
                </a:cubicBezTo>
                <a:cubicBezTo>
                  <a:pt x="17189" y="3742"/>
                  <a:pt x="17291" y="3798"/>
                  <a:pt x="17392" y="3854"/>
                </a:cubicBezTo>
                <a:cubicBezTo>
                  <a:pt x="17487" y="3912"/>
                  <a:pt x="17581" y="3970"/>
                  <a:pt x="17675" y="4029"/>
                </a:cubicBezTo>
                <a:cubicBezTo>
                  <a:pt x="17769" y="4087"/>
                  <a:pt x="17862" y="4145"/>
                  <a:pt x="17955" y="4203"/>
                </a:cubicBezTo>
                <a:cubicBezTo>
                  <a:pt x="18043" y="4263"/>
                  <a:pt x="18131" y="4322"/>
                  <a:pt x="18218" y="4382"/>
                </a:cubicBezTo>
                <a:cubicBezTo>
                  <a:pt x="18306" y="4442"/>
                  <a:pt x="18394" y="4501"/>
                  <a:pt x="18482" y="4561"/>
                </a:cubicBezTo>
                <a:cubicBezTo>
                  <a:pt x="18563" y="4622"/>
                  <a:pt x="18643" y="4683"/>
                  <a:pt x="18723" y="4745"/>
                </a:cubicBezTo>
                <a:cubicBezTo>
                  <a:pt x="18804" y="4806"/>
                  <a:pt x="18884" y="4867"/>
                  <a:pt x="18965" y="4929"/>
                </a:cubicBezTo>
                <a:cubicBezTo>
                  <a:pt x="19038" y="4992"/>
                  <a:pt x="19111" y="5055"/>
                  <a:pt x="19184" y="5118"/>
                </a:cubicBezTo>
                <a:cubicBezTo>
                  <a:pt x="19257" y="5180"/>
                  <a:pt x="19330" y="5243"/>
                  <a:pt x="19403" y="5307"/>
                </a:cubicBezTo>
                <a:cubicBezTo>
                  <a:pt x="19471" y="5371"/>
                  <a:pt x="19538" y="5435"/>
                  <a:pt x="19605" y="5500"/>
                </a:cubicBezTo>
                <a:cubicBezTo>
                  <a:pt x="19672" y="5564"/>
                  <a:pt x="19739" y="5629"/>
                  <a:pt x="19807" y="5693"/>
                </a:cubicBezTo>
                <a:cubicBezTo>
                  <a:pt x="19866" y="5759"/>
                  <a:pt x="19925" y="5825"/>
                  <a:pt x="19985" y="5891"/>
                </a:cubicBezTo>
                <a:cubicBezTo>
                  <a:pt x="20045" y="5957"/>
                  <a:pt x="20104" y="6023"/>
                  <a:pt x="20163" y="6088"/>
                </a:cubicBezTo>
                <a:cubicBezTo>
                  <a:pt x="20216" y="6156"/>
                  <a:pt x="20268" y="6223"/>
                  <a:pt x="20321" y="6291"/>
                </a:cubicBezTo>
                <a:cubicBezTo>
                  <a:pt x="20373" y="6358"/>
                  <a:pt x="20425" y="6425"/>
                  <a:pt x="20478" y="6493"/>
                </a:cubicBezTo>
                <a:cubicBezTo>
                  <a:pt x="20524" y="6561"/>
                  <a:pt x="20569" y="6629"/>
                  <a:pt x="20614" y="6698"/>
                </a:cubicBezTo>
                <a:cubicBezTo>
                  <a:pt x="20659" y="6766"/>
                  <a:pt x="20703" y="6835"/>
                  <a:pt x="20749" y="6903"/>
                </a:cubicBezTo>
                <a:cubicBezTo>
                  <a:pt x="20787" y="6973"/>
                  <a:pt x="20826" y="7042"/>
                  <a:pt x="20865" y="7111"/>
                </a:cubicBezTo>
                <a:cubicBezTo>
                  <a:pt x="20904" y="7181"/>
                  <a:pt x="20943" y="7250"/>
                  <a:pt x="20982" y="7320"/>
                </a:cubicBezTo>
                <a:cubicBezTo>
                  <a:pt x="21013" y="7390"/>
                  <a:pt x="21044" y="7461"/>
                  <a:pt x="21076" y="7532"/>
                </a:cubicBezTo>
                <a:cubicBezTo>
                  <a:pt x="21108" y="7603"/>
                  <a:pt x="21139" y="7674"/>
                  <a:pt x="21170" y="7744"/>
                </a:cubicBezTo>
                <a:cubicBezTo>
                  <a:pt x="21195" y="7816"/>
                  <a:pt x="21219" y="7887"/>
                  <a:pt x="21244" y="7959"/>
                </a:cubicBezTo>
                <a:cubicBezTo>
                  <a:pt x="21268" y="8030"/>
                  <a:pt x="21292" y="8102"/>
                  <a:pt x="21317" y="8173"/>
                </a:cubicBezTo>
                <a:cubicBezTo>
                  <a:pt x="21335" y="8246"/>
                  <a:pt x="21353" y="8318"/>
                  <a:pt x="21370" y="8391"/>
                </a:cubicBezTo>
                <a:cubicBezTo>
                  <a:pt x="21388" y="8463"/>
                  <a:pt x="21406" y="8536"/>
                  <a:pt x="21423" y="8609"/>
                </a:cubicBezTo>
                <a:cubicBezTo>
                  <a:pt x="21434" y="8682"/>
                  <a:pt x="21444" y="8755"/>
                  <a:pt x="21454" y="8828"/>
                </a:cubicBezTo>
                <a:cubicBezTo>
                  <a:pt x="21465" y="8901"/>
                  <a:pt x="21475" y="8974"/>
                  <a:pt x="21485" y="9047"/>
                </a:cubicBezTo>
                <a:cubicBezTo>
                  <a:pt x="21494" y="9195"/>
                  <a:pt x="21500" y="9343"/>
                  <a:pt x="21509" y="9491"/>
                </a:cubicBezTo>
                <a:cubicBezTo>
                  <a:pt x="21521" y="9634"/>
                  <a:pt x="21529" y="9777"/>
                  <a:pt x="21541" y="9920"/>
                </a:cubicBezTo>
                <a:cubicBezTo>
                  <a:pt x="21550" y="10056"/>
                  <a:pt x="21556" y="10193"/>
                  <a:pt x="21565" y="10329"/>
                </a:cubicBezTo>
                <a:cubicBezTo>
                  <a:pt x="21571" y="10460"/>
                  <a:pt x="21579" y="10592"/>
                  <a:pt x="21585" y="10723"/>
                </a:cubicBezTo>
                <a:cubicBezTo>
                  <a:pt x="21588" y="10850"/>
                  <a:pt x="21594" y="10976"/>
                  <a:pt x="21597" y="11103"/>
                </a:cubicBezTo>
                <a:cubicBezTo>
                  <a:pt x="21597" y="11227"/>
                  <a:pt x="21600" y="11352"/>
                  <a:pt x="21600" y="11476"/>
                </a:cubicBezTo>
                <a:cubicBezTo>
                  <a:pt x="21600" y="11600"/>
                  <a:pt x="21600" y="11722"/>
                  <a:pt x="21600" y="11845"/>
                </a:cubicBezTo>
                <a:cubicBezTo>
                  <a:pt x="21597" y="11967"/>
                  <a:pt x="21594" y="12089"/>
                  <a:pt x="21591" y="12212"/>
                </a:cubicBezTo>
                <a:cubicBezTo>
                  <a:pt x="21588" y="12335"/>
                  <a:pt x="21588" y="12459"/>
                  <a:pt x="21585" y="12581"/>
                </a:cubicBezTo>
                <a:cubicBezTo>
                  <a:pt x="21582" y="12708"/>
                  <a:pt x="21576" y="12834"/>
                  <a:pt x="21574" y="12960"/>
                </a:cubicBezTo>
                <a:cubicBezTo>
                  <a:pt x="21571" y="13089"/>
                  <a:pt x="21565" y="13219"/>
                  <a:pt x="21562" y="13347"/>
                </a:cubicBezTo>
                <a:cubicBezTo>
                  <a:pt x="21559" y="13482"/>
                  <a:pt x="21553" y="13616"/>
                  <a:pt x="21550" y="13750"/>
                </a:cubicBezTo>
                <a:cubicBezTo>
                  <a:pt x="21547" y="13890"/>
                  <a:pt x="21541" y="14030"/>
                  <a:pt x="21538" y="14170"/>
                </a:cubicBezTo>
                <a:cubicBezTo>
                  <a:pt x="21535" y="14318"/>
                  <a:pt x="21529" y="14467"/>
                  <a:pt x="21526" y="14614"/>
                </a:cubicBezTo>
                <a:cubicBezTo>
                  <a:pt x="21523" y="14771"/>
                  <a:pt x="21518" y="14927"/>
                  <a:pt x="21515" y="15084"/>
                </a:cubicBezTo>
                <a:cubicBezTo>
                  <a:pt x="21515" y="15250"/>
                  <a:pt x="21512" y="15416"/>
                  <a:pt x="21512" y="15582"/>
                </a:cubicBezTo>
                <a:cubicBezTo>
                  <a:pt x="21512" y="15759"/>
                  <a:pt x="21509" y="15937"/>
                  <a:pt x="21509" y="16114"/>
                </a:cubicBezTo>
                <a:cubicBezTo>
                  <a:pt x="21347" y="16114"/>
                  <a:pt x="21185" y="16114"/>
                  <a:pt x="21023" y="16114"/>
                </a:cubicBezTo>
                <a:cubicBezTo>
                  <a:pt x="20852" y="16114"/>
                  <a:pt x="20684" y="16114"/>
                  <a:pt x="20514" y="16114"/>
                </a:cubicBezTo>
                <a:cubicBezTo>
                  <a:pt x="20340" y="16114"/>
                  <a:pt x="20166" y="16114"/>
                  <a:pt x="19992" y="16114"/>
                </a:cubicBezTo>
                <a:cubicBezTo>
                  <a:pt x="19816" y="16114"/>
                  <a:pt x="19639" y="16114"/>
                  <a:pt x="19462" y="16114"/>
                </a:cubicBezTo>
                <a:cubicBezTo>
                  <a:pt x="19286" y="16114"/>
                  <a:pt x="19106" y="16114"/>
                  <a:pt x="18929" y="16114"/>
                </a:cubicBezTo>
                <a:cubicBezTo>
                  <a:pt x="18756" y="16114"/>
                  <a:pt x="18579" y="16114"/>
                  <a:pt x="18405" y="16114"/>
                </a:cubicBezTo>
                <a:cubicBezTo>
                  <a:pt x="18235" y="16114"/>
                  <a:pt x="18064" y="16114"/>
                  <a:pt x="17893" y="16114"/>
                </a:cubicBezTo>
                <a:cubicBezTo>
                  <a:pt x="17731" y="16114"/>
                  <a:pt x="17569" y="16114"/>
                  <a:pt x="17407" y="16114"/>
                </a:cubicBezTo>
                <a:cubicBezTo>
                  <a:pt x="17254" y="16114"/>
                  <a:pt x="17101" y="16114"/>
                  <a:pt x="16948" y="16114"/>
                </a:cubicBezTo>
                <a:cubicBezTo>
                  <a:pt x="16809" y="16114"/>
                  <a:pt x="16668" y="16114"/>
                  <a:pt x="16527" y="16114"/>
                </a:cubicBezTo>
                <a:cubicBezTo>
                  <a:pt x="16400" y="16114"/>
                  <a:pt x="16274" y="16114"/>
                  <a:pt x="16147" y="16114"/>
                </a:cubicBezTo>
                <a:cubicBezTo>
                  <a:pt x="16041" y="16114"/>
                  <a:pt x="15932" y="16114"/>
                  <a:pt x="15823" y="16114"/>
                </a:cubicBezTo>
                <a:cubicBezTo>
                  <a:pt x="15735" y="16114"/>
                  <a:pt x="15646" y="16114"/>
                  <a:pt x="15555" y="16114"/>
                </a:cubicBezTo>
                <a:cubicBezTo>
                  <a:pt x="15490" y="16114"/>
                  <a:pt x="15423" y="16114"/>
                  <a:pt x="15355" y="16114"/>
                </a:cubicBezTo>
                <a:cubicBezTo>
                  <a:pt x="15314" y="16114"/>
                  <a:pt x="15273" y="16114"/>
                  <a:pt x="15231" y="16114"/>
                </a:cubicBezTo>
                <a:cubicBezTo>
                  <a:pt x="15217" y="16114"/>
                  <a:pt x="15202" y="16114"/>
                  <a:pt x="15184" y="16114"/>
                </a:cubicBezTo>
                <a:cubicBezTo>
                  <a:pt x="15178" y="16121"/>
                  <a:pt x="15172" y="16126"/>
                  <a:pt x="15165" y="16132"/>
                </a:cubicBezTo>
                <a:cubicBezTo>
                  <a:pt x="15158" y="16138"/>
                  <a:pt x="15150" y="16144"/>
                  <a:pt x="15143" y="16149"/>
                </a:cubicBezTo>
                <a:cubicBezTo>
                  <a:pt x="15124" y="16166"/>
                  <a:pt x="15104" y="16183"/>
                  <a:pt x="15084" y="16200"/>
                </a:cubicBezTo>
                <a:cubicBezTo>
                  <a:pt x="15063" y="16217"/>
                  <a:pt x="15043" y="16234"/>
                  <a:pt x="15022" y="16251"/>
                </a:cubicBezTo>
                <a:cubicBezTo>
                  <a:pt x="15009" y="16264"/>
                  <a:pt x="14995" y="16276"/>
                  <a:pt x="14981" y="16288"/>
                </a:cubicBezTo>
                <a:cubicBezTo>
                  <a:pt x="14966" y="16301"/>
                  <a:pt x="14952" y="16313"/>
                  <a:pt x="14937" y="16325"/>
                </a:cubicBezTo>
                <a:cubicBezTo>
                  <a:pt x="14922" y="16340"/>
                  <a:pt x="14907" y="16355"/>
                  <a:pt x="14892" y="16370"/>
                </a:cubicBezTo>
                <a:cubicBezTo>
                  <a:pt x="14877" y="16385"/>
                  <a:pt x="14862" y="16400"/>
                  <a:pt x="14846" y="16415"/>
                </a:cubicBezTo>
                <a:cubicBezTo>
                  <a:pt x="14828" y="16432"/>
                  <a:pt x="14810" y="16449"/>
                  <a:pt x="14793" y="16466"/>
                </a:cubicBezTo>
                <a:cubicBezTo>
                  <a:pt x="14775" y="16483"/>
                  <a:pt x="14757" y="16500"/>
                  <a:pt x="14740" y="16517"/>
                </a:cubicBezTo>
                <a:cubicBezTo>
                  <a:pt x="14722" y="16536"/>
                  <a:pt x="14704" y="16556"/>
                  <a:pt x="14685" y="16575"/>
                </a:cubicBezTo>
                <a:cubicBezTo>
                  <a:pt x="14666" y="16594"/>
                  <a:pt x="14647" y="16614"/>
                  <a:pt x="14628" y="16633"/>
                </a:cubicBezTo>
                <a:cubicBezTo>
                  <a:pt x="14609" y="16654"/>
                  <a:pt x="14589" y="16676"/>
                  <a:pt x="14570" y="16697"/>
                </a:cubicBezTo>
                <a:cubicBezTo>
                  <a:pt x="14551" y="16719"/>
                  <a:pt x="14532" y="16740"/>
                  <a:pt x="14513" y="16761"/>
                </a:cubicBezTo>
                <a:cubicBezTo>
                  <a:pt x="14494" y="16785"/>
                  <a:pt x="14474" y="16808"/>
                  <a:pt x="14454" y="16832"/>
                </a:cubicBezTo>
                <a:cubicBezTo>
                  <a:pt x="14433" y="16855"/>
                  <a:pt x="14413" y="16878"/>
                  <a:pt x="14392" y="16901"/>
                </a:cubicBezTo>
                <a:cubicBezTo>
                  <a:pt x="14373" y="16927"/>
                  <a:pt x="14354" y="16952"/>
                  <a:pt x="14335" y="16978"/>
                </a:cubicBezTo>
                <a:cubicBezTo>
                  <a:pt x="14316" y="17003"/>
                  <a:pt x="14296" y="17028"/>
                  <a:pt x="14277" y="17053"/>
                </a:cubicBezTo>
                <a:cubicBezTo>
                  <a:pt x="14258" y="17081"/>
                  <a:pt x="14239" y="17108"/>
                  <a:pt x="14220" y="17135"/>
                </a:cubicBezTo>
                <a:cubicBezTo>
                  <a:pt x="14200" y="17162"/>
                  <a:pt x="14180" y="17188"/>
                  <a:pt x="14160" y="17215"/>
                </a:cubicBezTo>
                <a:cubicBezTo>
                  <a:pt x="14142" y="17244"/>
                  <a:pt x="14123" y="17273"/>
                  <a:pt x="14105" y="17301"/>
                </a:cubicBezTo>
                <a:cubicBezTo>
                  <a:pt x="14086" y="17330"/>
                  <a:pt x="14067" y="17358"/>
                  <a:pt x="14048" y="17387"/>
                </a:cubicBezTo>
                <a:cubicBezTo>
                  <a:pt x="14031" y="17417"/>
                  <a:pt x="14015" y="17447"/>
                  <a:pt x="13997" y="17478"/>
                </a:cubicBezTo>
                <a:cubicBezTo>
                  <a:pt x="13980" y="17508"/>
                  <a:pt x="13962" y="17538"/>
                  <a:pt x="13945" y="17568"/>
                </a:cubicBezTo>
                <a:cubicBezTo>
                  <a:pt x="13930" y="17599"/>
                  <a:pt x="13914" y="17631"/>
                  <a:pt x="13899" y="17662"/>
                </a:cubicBezTo>
                <a:cubicBezTo>
                  <a:pt x="13883" y="17693"/>
                  <a:pt x="13867" y="17725"/>
                  <a:pt x="13850" y="17756"/>
                </a:cubicBezTo>
                <a:cubicBezTo>
                  <a:pt x="13837" y="17789"/>
                  <a:pt x="13824" y="17822"/>
                  <a:pt x="13811" y="17855"/>
                </a:cubicBezTo>
                <a:cubicBezTo>
                  <a:pt x="13797" y="17888"/>
                  <a:pt x="13784" y="17921"/>
                  <a:pt x="13771" y="17954"/>
                </a:cubicBezTo>
                <a:cubicBezTo>
                  <a:pt x="13761" y="17987"/>
                  <a:pt x="13750" y="18021"/>
                  <a:pt x="13740" y="18055"/>
                </a:cubicBezTo>
                <a:cubicBezTo>
                  <a:pt x="13729" y="18089"/>
                  <a:pt x="13718" y="18123"/>
                  <a:pt x="13706" y="18157"/>
                </a:cubicBezTo>
                <a:cubicBezTo>
                  <a:pt x="13697" y="18192"/>
                  <a:pt x="13688" y="18227"/>
                  <a:pt x="13680" y="18263"/>
                </a:cubicBezTo>
                <a:cubicBezTo>
                  <a:pt x="13671" y="18298"/>
                  <a:pt x="13662" y="18333"/>
                  <a:pt x="13653" y="18368"/>
                </a:cubicBezTo>
                <a:cubicBezTo>
                  <a:pt x="13649" y="18404"/>
                  <a:pt x="13644" y="18440"/>
                  <a:pt x="13639" y="18477"/>
                </a:cubicBezTo>
                <a:cubicBezTo>
                  <a:pt x="13635" y="18513"/>
                  <a:pt x="13630" y="18549"/>
                  <a:pt x="13624" y="18585"/>
                </a:cubicBezTo>
                <a:cubicBezTo>
                  <a:pt x="13622" y="18622"/>
                  <a:pt x="13621" y="18658"/>
                  <a:pt x="13619" y="18695"/>
                </a:cubicBezTo>
                <a:cubicBezTo>
                  <a:pt x="13618" y="18732"/>
                  <a:pt x="13616" y="18769"/>
                  <a:pt x="13615" y="18805"/>
                </a:cubicBezTo>
                <a:cubicBezTo>
                  <a:pt x="13618" y="18843"/>
                  <a:pt x="13621" y="18880"/>
                  <a:pt x="13624" y="18918"/>
                </a:cubicBezTo>
                <a:cubicBezTo>
                  <a:pt x="13627" y="18955"/>
                  <a:pt x="13630" y="18993"/>
                  <a:pt x="13632" y="19031"/>
                </a:cubicBezTo>
                <a:cubicBezTo>
                  <a:pt x="13640" y="19069"/>
                  <a:pt x="13646" y="19107"/>
                  <a:pt x="13653" y="19145"/>
                </a:cubicBezTo>
                <a:cubicBezTo>
                  <a:pt x="13659" y="19184"/>
                  <a:pt x="13665" y="19222"/>
                  <a:pt x="13671" y="19260"/>
                </a:cubicBezTo>
                <a:cubicBezTo>
                  <a:pt x="13684" y="19298"/>
                  <a:pt x="13697" y="19337"/>
                  <a:pt x="13709" y="19376"/>
                </a:cubicBezTo>
                <a:cubicBezTo>
                  <a:pt x="13721" y="19415"/>
                  <a:pt x="13733" y="19454"/>
                  <a:pt x="13744" y="19492"/>
                </a:cubicBezTo>
                <a:cubicBezTo>
                  <a:pt x="13762" y="19531"/>
                  <a:pt x="13779" y="19570"/>
                  <a:pt x="13796" y="19609"/>
                </a:cubicBezTo>
                <a:cubicBezTo>
                  <a:pt x="13812" y="19648"/>
                  <a:pt x="13828" y="19687"/>
                  <a:pt x="13844" y="19726"/>
                </a:cubicBezTo>
                <a:cubicBezTo>
                  <a:pt x="13868" y="19765"/>
                  <a:pt x="13891" y="19805"/>
                  <a:pt x="13913" y="19844"/>
                </a:cubicBezTo>
                <a:cubicBezTo>
                  <a:pt x="13936" y="19883"/>
                  <a:pt x="13958" y="19923"/>
                  <a:pt x="13980" y="19962"/>
                </a:cubicBezTo>
                <a:cubicBezTo>
                  <a:pt x="14009" y="20002"/>
                  <a:pt x="14039" y="20042"/>
                  <a:pt x="14068" y="20081"/>
                </a:cubicBezTo>
                <a:cubicBezTo>
                  <a:pt x="14097" y="20121"/>
                  <a:pt x="14126" y="20160"/>
                  <a:pt x="14154" y="20200"/>
                </a:cubicBezTo>
                <a:cubicBezTo>
                  <a:pt x="14189" y="20240"/>
                  <a:pt x="14224" y="20279"/>
                  <a:pt x="14259" y="20318"/>
                </a:cubicBezTo>
                <a:cubicBezTo>
                  <a:pt x="14294" y="20358"/>
                  <a:pt x="14329" y="20397"/>
                  <a:pt x="14363" y="20437"/>
                </a:cubicBezTo>
                <a:cubicBezTo>
                  <a:pt x="14405" y="20476"/>
                  <a:pt x="14447" y="20515"/>
                  <a:pt x="14489" y="20554"/>
                </a:cubicBezTo>
                <a:cubicBezTo>
                  <a:pt x="14531" y="20594"/>
                  <a:pt x="14572" y="20633"/>
                  <a:pt x="14613" y="20672"/>
                </a:cubicBezTo>
                <a:cubicBezTo>
                  <a:pt x="14663" y="20711"/>
                  <a:pt x="14713" y="20751"/>
                  <a:pt x="14763" y="20790"/>
                </a:cubicBezTo>
                <a:cubicBezTo>
                  <a:pt x="14812" y="20829"/>
                  <a:pt x="14862" y="20869"/>
                  <a:pt x="14910" y="20908"/>
                </a:cubicBezTo>
                <a:cubicBezTo>
                  <a:pt x="14968" y="20947"/>
                  <a:pt x="15025" y="20986"/>
                  <a:pt x="15082" y="21024"/>
                </a:cubicBezTo>
                <a:cubicBezTo>
                  <a:pt x="15139" y="21063"/>
                  <a:pt x="15196" y="21102"/>
                  <a:pt x="15252" y="21141"/>
                </a:cubicBezTo>
                <a:cubicBezTo>
                  <a:pt x="15317" y="21180"/>
                  <a:pt x="15381" y="21218"/>
                  <a:pt x="15446" y="21256"/>
                </a:cubicBezTo>
                <a:cubicBezTo>
                  <a:pt x="15510" y="21295"/>
                  <a:pt x="15574" y="21333"/>
                  <a:pt x="15638" y="21372"/>
                </a:cubicBezTo>
                <a:cubicBezTo>
                  <a:pt x="15711" y="21410"/>
                  <a:pt x="15785" y="21448"/>
                  <a:pt x="15858" y="21486"/>
                </a:cubicBezTo>
                <a:cubicBezTo>
                  <a:pt x="15931" y="21524"/>
                  <a:pt x="16004" y="21562"/>
                  <a:pt x="16076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32146" rIns="32146" anchor="ctr"/>
          <a:lstStyle/>
          <a:p>
            <a:pPr algn="l" defTabSz="315876">
              <a:lnSpc>
                <a:spcPct val="930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1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0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Área azul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"/>
          <p:cNvSpPr/>
          <p:nvPr/>
        </p:nvSpPr>
        <p:spPr>
          <a:xfrm>
            <a:off x="0" y="-8930"/>
            <a:ext cx="23961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6" y="21600"/>
                </a:moveTo>
                <a:cubicBezTo>
                  <a:pt x="13397" y="21600"/>
                  <a:pt x="10718" y="21600"/>
                  <a:pt x="8038" y="21600"/>
                </a:cubicBezTo>
                <a:cubicBezTo>
                  <a:pt x="5359" y="21600"/>
                  <a:pt x="2679" y="21600"/>
                  <a:pt x="0" y="21600"/>
                </a:cubicBezTo>
                <a:cubicBezTo>
                  <a:pt x="0" y="20967"/>
                  <a:pt x="0" y="20334"/>
                  <a:pt x="0" y="19701"/>
                </a:cubicBezTo>
                <a:cubicBezTo>
                  <a:pt x="0" y="19068"/>
                  <a:pt x="0" y="18435"/>
                  <a:pt x="0" y="17802"/>
                </a:cubicBezTo>
                <a:cubicBezTo>
                  <a:pt x="103" y="17802"/>
                  <a:pt x="206" y="17802"/>
                  <a:pt x="309" y="17802"/>
                </a:cubicBezTo>
                <a:cubicBezTo>
                  <a:pt x="412" y="17802"/>
                  <a:pt x="512" y="17802"/>
                  <a:pt x="615" y="17801"/>
                </a:cubicBezTo>
                <a:cubicBezTo>
                  <a:pt x="715" y="17800"/>
                  <a:pt x="816" y="17799"/>
                  <a:pt x="916" y="17797"/>
                </a:cubicBezTo>
                <a:cubicBezTo>
                  <a:pt x="1019" y="17795"/>
                  <a:pt x="1119" y="17793"/>
                  <a:pt x="1222" y="17791"/>
                </a:cubicBezTo>
                <a:cubicBezTo>
                  <a:pt x="1322" y="17789"/>
                  <a:pt x="1419" y="17787"/>
                  <a:pt x="1519" y="17785"/>
                </a:cubicBezTo>
                <a:cubicBezTo>
                  <a:pt x="1619" y="17783"/>
                  <a:pt x="1717" y="17780"/>
                  <a:pt x="1817" y="17777"/>
                </a:cubicBezTo>
                <a:cubicBezTo>
                  <a:pt x="1917" y="17774"/>
                  <a:pt x="2014" y="17770"/>
                  <a:pt x="2114" y="17766"/>
                </a:cubicBezTo>
                <a:cubicBezTo>
                  <a:pt x="2211" y="17762"/>
                  <a:pt x="2311" y="17758"/>
                  <a:pt x="2409" y="17754"/>
                </a:cubicBezTo>
                <a:cubicBezTo>
                  <a:pt x="2506" y="17750"/>
                  <a:pt x="2600" y="17746"/>
                  <a:pt x="2697" y="17741"/>
                </a:cubicBezTo>
                <a:cubicBezTo>
                  <a:pt x="2791" y="17735"/>
                  <a:pt x="2888" y="17730"/>
                  <a:pt x="2983" y="17724"/>
                </a:cubicBezTo>
                <a:cubicBezTo>
                  <a:pt x="3077" y="17719"/>
                  <a:pt x="3174" y="17713"/>
                  <a:pt x="3268" y="17707"/>
                </a:cubicBezTo>
                <a:cubicBezTo>
                  <a:pt x="3362" y="17700"/>
                  <a:pt x="3457" y="17693"/>
                  <a:pt x="3551" y="17686"/>
                </a:cubicBezTo>
                <a:cubicBezTo>
                  <a:pt x="3645" y="17679"/>
                  <a:pt x="3739" y="17672"/>
                  <a:pt x="3834" y="17664"/>
                </a:cubicBezTo>
                <a:cubicBezTo>
                  <a:pt x="3879" y="17660"/>
                  <a:pt x="3926" y="17656"/>
                  <a:pt x="3972" y="17652"/>
                </a:cubicBezTo>
                <a:cubicBezTo>
                  <a:pt x="4019" y="17648"/>
                  <a:pt x="4066" y="17644"/>
                  <a:pt x="4113" y="17640"/>
                </a:cubicBezTo>
                <a:cubicBezTo>
                  <a:pt x="4202" y="17632"/>
                  <a:pt x="4290" y="17623"/>
                  <a:pt x="4381" y="17614"/>
                </a:cubicBezTo>
                <a:cubicBezTo>
                  <a:pt x="4473" y="17605"/>
                  <a:pt x="4564" y="17596"/>
                  <a:pt x="4658" y="17586"/>
                </a:cubicBezTo>
                <a:cubicBezTo>
                  <a:pt x="4673" y="17566"/>
                  <a:pt x="4687" y="17545"/>
                  <a:pt x="4702" y="17525"/>
                </a:cubicBezTo>
                <a:cubicBezTo>
                  <a:pt x="4743" y="17465"/>
                  <a:pt x="4788" y="17404"/>
                  <a:pt x="4832" y="17344"/>
                </a:cubicBezTo>
                <a:cubicBezTo>
                  <a:pt x="4846" y="17322"/>
                  <a:pt x="4861" y="17300"/>
                  <a:pt x="4876" y="17279"/>
                </a:cubicBezTo>
                <a:cubicBezTo>
                  <a:pt x="4891" y="17257"/>
                  <a:pt x="4905" y="17236"/>
                  <a:pt x="4920" y="17214"/>
                </a:cubicBezTo>
                <a:cubicBezTo>
                  <a:pt x="4936" y="17188"/>
                  <a:pt x="4953" y="17162"/>
                  <a:pt x="4970" y="17135"/>
                </a:cubicBezTo>
                <a:cubicBezTo>
                  <a:pt x="4988" y="17109"/>
                  <a:pt x="5005" y="17083"/>
                  <a:pt x="5023" y="17057"/>
                </a:cubicBezTo>
                <a:cubicBezTo>
                  <a:pt x="5042" y="17027"/>
                  <a:pt x="5061" y="16997"/>
                  <a:pt x="5081" y="16967"/>
                </a:cubicBezTo>
                <a:cubicBezTo>
                  <a:pt x="5100" y="16937"/>
                  <a:pt x="5120" y="16907"/>
                  <a:pt x="5141" y="16878"/>
                </a:cubicBezTo>
                <a:cubicBezTo>
                  <a:pt x="5162" y="16844"/>
                  <a:pt x="5182" y="16811"/>
                  <a:pt x="5203" y="16777"/>
                </a:cubicBezTo>
                <a:cubicBezTo>
                  <a:pt x="5224" y="16744"/>
                  <a:pt x="5245" y="16710"/>
                  <a:pt x="5268" y="16676"/>
                </a:cubicBezTo>
                <a:cubicBezTo>
                  <a:pt x="5290" y="16639"/>
                  <a:pt x="5312" y="16602"/>
                  <a:pt x="5334" y="16565"/>
                </a:cubicBezTo>
                <a:cubicBezTo>
                  <a:pt x="5357" y="16528"/>
                  <a:pt x="5379" y="16491"/>
                  <a:pt x="5403" y="16454"/>
                </a:cubicBezTo>
                <a:cubicBezTo>
                  <a:pt x="5425" y="16414"/>
                  <a:pt x="5448" y="16373"/>
                  <a:pt x="5471" y="16333"/>
                </a:cubicBezTo>
                <a:cubicBezTo>
                  <a:pt x="5494" y="16292"/>
                  <a:pt x="5518" y="16252"/>
                  <a:pt x="5541" y="16211"/>
                </a:cubicBezTo>
                <a:cubicBezTo>
                  <a:pt x="5565" y="16168"/>
                  <a:pt x="5588" y="16124"/>
                  <a:pt x="5612" y="16081"/>
                </a:cubicBezTo>
                <a:cubicBezTo>
                  <a:pt x="5636" y="16037"/>
                  <a:pt x="5661" y="15994"/>
                  <a:pt x="5686" y="15950"/>
                </a:cubicBezTo>
                <a:cubicBezTo>
                  <a:pt x="5733" y="15858"/>
                  <a:pt x="5780" y="15766"/>
                  <a:pt x="5827" y="15673"/>
                </a:cubicBezTo>
                <a:cubicBezTo>
                  <a:pt x="5874" y="15575"/>
                  <a:pt x="5924" y="15478"/>
                  <a:pt x="5974" y="15380"/>
                </a:cubicBezTo>
                <a:cubicBezTo>
                  <a:pt x="6018" y="15278"/>
                  <a:pt x="6065" y="15176"/>
                  <a:pt x="6113" y="15073"/>
                </a:cubicBezTo>
                <a:cubicBezTo>
                  <a:pt x="6160" y="14967"/>
                  <a:pt x="6207" y="14860"/>
                  <a:pt x="6254" y="14754"/>
                </a:cubicBezTo>
                <a:cubicBezTo>
                  <a:pt x="6274" y="14699"/>
                  <a:pt x="6295" y="14644"/>
                  <a:pt x="6316" y="14589"/>
                </a:cubicBezTo>
                <a:cubicBezTo>
                  <a:pt x="6337" y="14534"/>
                  <a:pt x="6358" y="14479"/>
                  <a:pt x="6380" y="14424"/>
                </a:cubicBezTo>
                <a:cubicBezTo>
                  <a:pt x="6400" y="14368"/>
                  <a:pt x="6419" y="14311"/>
                  <a:pt x="6440" y="14254"/>
                </a:cubicBezTo>
                <a:cubicBezTo>
                  <a:pt x="6460" y="14198"/>
                  <a:pt x="6481" y="14141"/>
                  <a:pt x="6501" y="14084"/>
                </a:cubicBezTo>
                <a:cubicBezTo>
                  <a:pt x="6519" y="14026"/>
                  <a:pt x="6537" y="13968"/>
                  <a:pt x="6554" y="13910"/>
                </a:cubicBezTo>
                <a:cubicBezTo>
                  <a:pt x="6572" y="13852"/>
                  <a:pt x="6590" y="13794"/>
                  <a:pt x="6607" y="13736"/>
                </a:cubicBezTo>
                <a:cubicBezTo>
                  <a:pt x="6623" y="13677"/>
                  <a:pt x="6640" y="13618"/>
                  <a:pt x="6656" y="13558"/>
                </a:cubicBezTo>
                <a:cubicBezTo>
                  <a:pt x="6672" y="13499"/>
                  <a:pt x="6688" y="13439"/>
                  <a:pt x="6704" y="13379"/>
                </a:cubicBezTo>
                <a:cubicBezTo>
                  <a:pt x="6716" y="13320"/>
                  <a:pt x="6729" y="13260"/>
                  <a:pt x="6742" y="13200"/>
                </a:cubicBezTo>
                <a:cubicBezTo>
                  <a:pt x="6754" y="13140"/>
                  <a:pt x="6768" y="13079"/>
                  <a:pt x="6781" y="13019"/>
                </a:cubicBezTo>
                <a:cubicBezTo>
                  <a:pt x="6791" y="12959"/>
                  <a:pt x="6802" y="12898"/>
                  <a:pt x="6812" y="12837"/>
                </a:cubicBezTo>
                <a:cubicBezTo>
                  <a:pt x="6822" y="12776"/>
                  <a:pt x="6832" y="12715"/>
                  <a:pt x="6843" y="12654"/>
                </a:cubicBezTo>
                <a:cubicBezTo>
                  <a:pt x="6850" y="12593"/>
                  <a:pt x="6857" y="12532"/>
                  <a:pt x="6865" y="12470"/>
                </a:cubicBezTo>
                <a:cubicBezTo>
                  <a:pt x="6872" y="12409"/>
                  <a:pt x="6880" y="12348"/>
                  <a:pt x="6887" y="12286"/>
                </a:cubicBezTo>
                <a:cubicBezTo>
                  <a:pt x="6890" y="12225"/>
                  <a:pt x="6893" y="12163"/>
                  <a:pt x="6896" y="12102"/>
                </a:cubicBezTo>
                <a:cubicBezTo>
                  <a:pt x="6899" y="12041"/>
                  <a:pt x="6902" y="11979"/>
                  <a:pt x="6905" y="11918"/>
                </a:cubicBezTo>
                <a:cubicBezTo>
                  <a:pt x="6903" y="11856"/>
                  <a:pt x="6902" y="11795"/>
                  <a:pt x="6902" y="11733"/>
                </a:cubicBezTo>
                <a:cubicBezTo>
                  <a:pt x="6902" y="11672"/>
                  <a:pt x="6902" y="11610"/>
                  <a:pt x="6902" y="11548"/>
                </a:cubicBezTo>
                <a:cubicBezTo>
                  <a:pt x="6896" y="11487"/>
                  <a:pt x="6891" y="11426"/>
                  <a:pt x="6886" y="11365"/>
                </a:cubicBezTo>
                <a:cubicBezTo>
                  <a:pt x="6881" y="11304"/>
                  <a:pt x="6877" y="11242"/>
                  <a:pt x="6872" y="11181"/>
                </a:cubicBezTo>
                <a:cubicBezTo>
                  <a:pt x="6862" y="11120"/>
                  <a:pt x="6852" y="11060"/>
                  <a:pt x="6842" y="10999"/>
                </a:cubicBezTo>
                <a:cubicBezTo>
                  <a:pt x="6832" y="10938"/>
                  <a:pt x="6822" y="10878"/>
                  <a:pt x="6813" y="10817"/>
                </a:cubicBezTo>
                <a:cubicBezTo>
                  <a:pt x="6799" y="10757"/>
                  <a:pt x="6784" y="10697"/>
                  <a:pt x="6769" y="10637"/>
                </a:cubicBezTo>
                <a:cubicBezTo>
                  <a:pt x="6754" y="10578"/>
                  <a:pt x="6740" y="10518"/>
                  <a:pt x="6725" y="10458"/>
                </a:cubicBezTo>
                <a:cubicBezTo>
                  <a:pt x="6704" y="10398"/>
                  <a:pt x="6684" y="10339"/>
                  <a:pt x="6663" y="10280"/>
                </a:cubicBezTo>
                <a:cubicBezTo>
                  <a:pt x="6643" y="10220"/>
                  <a:pt x="6622" y="10161"/>
                  <a:pt x="6601" y="10102"/>
                </a:cubicBezTo>
                <a:cubicBezTo>
                  <a:pt x="6575" y="10044"/>
                  <a:pt x="6548" y="9986"/>
                  <a:pt x="6522" y="9928"/>
                </a:cubicBezTo>
                <a:cubicBezTo>
                  <a:pt x="6495" y="9871"/>
                  <a:pt x="6469" y="9813"/>
                  <a:pt x="6442" y="9755"/>
                </a:cubicBezTo>
                <a:cubicBezTo>
                  <a:pt x="6410" y="9699"/>
                  <a:pt x="6378" y="9642"/>
                  <a:pt x="6345" y="9586"/>
                </a:cubicBezTo>
                <a:cubicBezTo>
                  <a:pt x="6313" y="9529"/>
                  <a:pt x="6280" y="9473"/>
                  <a:pt x="6248" y="9417"/>
                </a:cubicBezTo>
                <a:cubicBezTo>
                  <a:pt x="6210" y="9362"/>
                  <a:pt x="6171" y="9307"/>
                  <a:pt x="6133" y="9252"/>
                </a:cubicBezTo>
                <a:cubicBezTo>
                  <a:pt x="6095" y="9197"/>
                  <a:pt x="6057" y="9142"/>
                  <a:pt x="6018" y="9087"/>
                </a:cubicBezTo>
                <a:cubicBezTo>
                  <a:pt x="5971" y="9034"/>
                  <a:pt x="5925" y="8981"/>
                  <a:pt x="5879" y="8928"/>
                </a:cubicBezTo>
                <a:cubicBezTo>
                  <a:pt x="5833" y="8875"/>
                  <a:pt x="5787" y="8822"/>
                  <a:pt x="5742" y="8769"/>
                </a:cubicBezTo>
                <a:cubicBezTo>
                  <a:pt x="5724" y="8751"/>
                  <a:pt x="5706" y="8733"/>
                  <a:pt x="5689" y="8716"/>
                </a:cubicBezTo>
                <a:cubicBezTo>
                  <a:pt x="5672" y="8698"/>
                  <a:pt x="5655" y="8681"/>
                  <a:pt x="5638" y="8663"/>
                </a:cubicBezTo>
                <a:cubicBezTo>
                  <a:pt x="5619" y="8646"/>
                  <a:pt x="5601" y="8628"/>
                  <a:pt x="5583" y="8611"/>
                </a:cubicBezTo>
                <a:cubicBezTo>
                  <a:pt x="5565" y="8593"/>
                  <a:pt x="5547" y="8576"/>
                  <a:pt x="5530" y="8559"/>
                </a:cubicBezTo>
                <a:cubicBezTo>
                  <a:pt x="5510" y="8542"/>
                  <a:pt x="5491" y="8525"/>
                  <a:pt x="5472" y="8508"/>
                </a:cubicBezTo>
                <a:cubicBezTo>
                  <a:pt x="5453" y="8492"/>
                  <a:pt x="5434" y="8475"/>
                  <a:pt x="5415" y="8458"/>
                </a:cubicBezTo>
                <a:cubicBezTo>
                  <a:pt x="5394" y="8442"/>
                  <a:pt x="5374" y="8425"/>
                  <a:pt x="5353" y="8409"/>
                </a:cubicBezTo>
                <a:cubicBezTo>
                  <a:pt x="5333" y="8393"/>
                  <a:pt x="5313" y="8376"/>
                  <a:pt x="5294" y="8360"/>
                </a:cubicBezTo>
                <a:cubicBezTo>
                  <a:pt x="5272" y="8343"/>
                  <a:pt x="5251" y="8327"/>
                  <a:pt x="5230" y="8310"/>
                </a:cubicBezTo>
                <a:cubicBezTo>
                  <a:pt x="5209" y="8294"/>
                  <a:pt x="5188" y="8278"/>
                  <a:pt x="5167" y="8262"/>
                </a:cubicBezTo>
                <a:cubicBezTo>
                  <a:pt x="5145" y="8246"/>
                  <a:pt x="5123" y="8230"/>
                  <a:pt x="5101" y="8215"/>
                </a:cubicBezTo>
                <a:cubicBezTo>
                  <a:pt x="5079" y="8199"/>
                  <a:pt x="5057" y="8184"/>
                  <a:pt x="5035" y="8168"/>
                </a:cubicBezTo>
                <a:cubicBezTo>
                  <a:pt x="5011" y="8152"/>
                  <a:pt x="4988" y="8137"/>
                  <a:pt x="4965" y="8121"/>
                </a:cubicBezTo>
                <a:cubicBezTo>
                  <a:pt x="4941" y="8106"/>
                  <a:pt x="4919" y="8090"/>
                  <a:pt x="4897" y="8075"/>
                </a:cubicBezTo>
                <a:cubicBezTo>
                  <a:pt x="4873" y="8059"/>
                  <a:pt x="4849" y="8044"/>
                  <a:pt x="4826" y="8029"/>
                </a:cubicBezTo>
                <a:cubicBezTo>
                  <a:pt x="4803" y="8014"/>
                  <a:pt x="4780" y="7999"/>
                  <a:pt x="4758" y="7984"/>
                </a:cubicBezTo>
                <a:cubicBezTo>
                  <a:pt x="4733" y="7969"/>
                  <a:pt x="4708" y="7955"/>
                  <a:pt x="4683" y="7940"/>
                </a:cubicBezTo>
                <a:cubicBezTo>
                  <a:pt x="4659" y="7926"/>
                  <a:pt x="4634" y="7911"/>
                  <a:pt x="4611" y="7897"/>
                </a:cubicBezTo>
                <a:cubicBezTo>
                  <a:pt x="4584" y="7882"/>
                  <a:pt x="4558" y="7868"/>
                  <a:pt x="4532" y="7854"/>
                </a:cubicBezTo>
                <a:cubicBezTo>
                  <a:pt x="4506" y="7839"/>
                  <a:pt x="4480" y="7825"/>
                  <a:pt x="4455" y="7810"/>
                </a:cubicBezTo>
                <a:cubicBezTo>
                  <a:pt x="4428" y="7796"/>
                  <a:pt x="4402" y="7782"/>
                  <a:pt x="4376" y="7768"/>
                </a:cubicBezTo>
                <a:cubicBezTo>
                  <a:pt x="4350" y="7754"/>
                  <a:pt x="4324" y="7740"/>
                  <a:pt x="4299" y="7726"/>
                </a:cubicBezTo>
                <a:cubicBezTo>
                  <a:pt x="4272" y="7712"/>
                  <a:pt x="4246" y="7698"/>
                  <a:pt x="4219" y="7684"/>
                </a:cubicBezTo>
                <a:cubicBezTo>
                  <a:pt x="4193" y="7671"/>
                  <a:pt x="4166" y="7657"/>
                  <a:pt x="4140" y="7644"/>
                </a:cubicBezTo>
                <a:cubicBezTo>
                  <a:pt x="4081" y="7617"/>
                  <a:pt x="4025" y="7590"/>
                  <a:pt x="3969" y="7564"/>
                </a:cubicBezTo>
                <a:cubicBezTo>
                  <a:pt x="3910" y="7538"/>
                  <a:pt x="3854" y="7512"/>
                  <a:pt x="3798" y="7486"/>
                </a:cubicBezTo>
                <a:cubicBezTo>
                  <a:pt x="3739" y="7461"/>
                  <a:pt x="3680" y="7435"/>
                  <a:pt x="3622" y="7410"/>
                </a:cubicBezTo>
                <a:cubicBezTo>
                  <a:pt x="3563" y="7385"/>
                  <a:pt x="3501" y="7361"/>
                  <a:pt x="3442" y="7336"/>
                </a:cubicBezTo>
                <a:cubicBezTo>
                  <a:pt x="3380" y="7312"/>
                  <a:pt x="3318" y="7289"/>
                  <a:pt x="3256" y="7265"/>
                </a:cubicBezTo>
                <a:cubicBezTo>
                  <a:pt x="3195" y="7241"/>
                  <a:pt x="3130" y="7218"/>
                  <a:pt x="3068" y="7194"/>
                </a:cubicBezTo>
                <a:cubicBezTo>
                  <a:pt x="3003" y="7172"/>
                  <a:pt x="2941" y="7149"/>
                  <a:pt x="2877" y="7127"/>
                </a:cubicBezTo>
                <a:cubicBezTo>
                  <a:pt x="2809" y="7105"/>
                  <a:pt x="2741" y="7082"/>
                  <a:pt x="2674" y="7060"/>
                </a:cubicBezTo>
                <a:cubicBezTo>
                  <a:pt x="2606" y="7039"/>
                  <a:pt x="2541" y="7018"/>
                  <a:pt x="2473" y="6998"/>
                </a:cubicBezTo>
                <a:cubicBezTo>
                  <a:pt x="2439" y="6987"/>
                  <a:pt x="2405" y="6976"/>
                  <a:pt x="2370" y="6966"/>
                </a:cubicBezTo>
                <a:cubicBezTo>
                  <a:pt x="2336" y="6956"/>
                  <a:pt x="2301" y="6945"/>
                  <a:pt x="2267" y="6935"/>
                </a:cubicBezTo>
                <a:cubicBezTo>
                  <a:pt x="2197" y="6914"/>
                  <a:pt x="2126" y="6894"/>
                  <a:pt x="2055" y="6874"/>
                </a:cubicBezTo>
                <a:cubicBezTo>
                  <a:pt x="1985" y="6855"/>
                  <a:pt x="1914" y="6835"/>
                  <a:pt x="1843" y="6817"/>
                </a:cubicBezTo>
                <a:cubicBezTo>
                  <a:pt x="1808" y="6807"/>
                  <a:pt x="1772" y="6797"/>
                  <a:pt x="1736" y="6788"/>
                </a:cubicBezTo>
                <a:cubicBezTo>
                  <a:pt x="1700" y="6779"/>
                  <a:pt x="1664" y="6769"/>
                  <a:pt x="1628" y="6760"/>
                </a:cubicBezTo>
                <a:cubicBezTo>
                  <a:pt x="1590" y="6751"/>
                  <a:pt x="1552" y="6742"/>
                  <a:pt x="1515" y="6732"/>
                </a:cubicBezTo>
                <a:cubicBezTo>
                  <a:pt x="1477" y="6723"/>
                  <a:pt x="1440" y="6714"/>
                  <a:pt x="1402" y="6706"/>
                </a:cubicBezTo>
                <a:cubicBezTo>
                  <a:pt x="1365" y="6697"/>
                  <a:pt x="1327" y="6688"/>
                  <a:pt x="1290" y="6679"/>
                </a:cubicBezTo>
                <a:cubicBezTo>
                  <a:pt x="1252" y="6671"/>
                  <a:pt x="1215" y="6662"/>
                  <a:pt x="1178" y="6653"/>
                </a:cubicBezTo>
                <a:cubicBezTo>
                  <a:pt x="1101" y="6636"/>
                  <a:pt x="1028" y="6618"/>
                  <a:pt x="951" y="6602"/>
                </a:cubicBezTo>
                <a:cubicBezTo>
                  <a:pt x="874" y="6585"/>
                  <a:pt x="795" y="6569"/>
                  <a:pt x="718" y="6552"/>
                </a:cubicBezTo>
                <a:cubicBezTo>
                  <a:pt x="639" y="6536"/>
                  <a:pt x="562" y="6520"/>
                  <a:pt x="483" y="6505"/>
                </a:cubicBezTo>
                <a:cubicBezTo>
                  <a:pt x="403" y="6490"/>
                  <a:pt x="324" y="6474"/>
                  <a:pt x="244" y="6460"/>
                </a:cubicBezTo>
                <a:cubicBezTo>
                  <a:pt x="203" y="6452"/>
                  <a:pt x="163" y="6445"/>
                  <a:pt x="122" y="6437"/>
                </a:cubicBezTo>
                <a:cubicBezTo>
                  <a:pt x="82" y="6430"/>
                  <a:pt x="41" y="6423"/>
                  <a:pt x="0" y="6416"/>
                </a:cubicBezTo>
                <a:cubicBezTo>
                  <a:pt x="0" y="5346"/>
                  <a:pt x="0" y="4277"/>
                  <a:pt x="0" y="3208"/>
                </a:cubicBezTo>
                <a:cubicBezTo>
                  <a:pt x="0" y="2139"/>
                  <a:pt x="0" y="1069"/>
                  <a:pt x="0" y="0"/>
                </a:cubicBezTo>
                <a:cubicBezTo>
                  <a:pt x="221" y="11"/>
                  <a:pt x="441" y="23"/>
                  <a:pt x="661" y="34"/>
                </a:cubicBezTo>
                <a:cubicBezTo>
                  <a:pt x="881" y="45"/>
                  <a:pt x="1101" y="57"/>
                  <a:pt x="1322" y="68"/>
                </a:cubicBezTo>
                <a:cubicBezTo>
                  <a:pt x="1535" y="82"/>
                  <a:pt x="1750" y="97"/>
                  <a:pt x="1964" y="112"/>
                </a:cubicBezTo>
                <a:cubicBezTo>
                  <a:pt x="2178" y="126"/>
                  <a:pt x="2392" y="141"/>
                  <a:pt x="2606" y="155"/>
                </a:cubicBezTo>
                <a:cubicBezTo>
                  <a:pt x="2812" y="173"/>
                  <a:pt x="3019" y="191"/>
                  <a:pt x="3226" y="209"/>
                </a:cubicBezTo>
                <a:cubicBezTo>
                  <a:pt x="3432" y="227"/>
                  <a:pt x="3639" y="244"/>
                  <a:pt x="3845" y="262"/>
                </a:cubicBezTo>
                <a:cubicBezTo>
                  <a:pt x="4044" y="283"/>
                  <a:pt x="4243" y="304"/>
                  <a:pt x="4442" y="326"/>
                </a:cubicBezTo>
                <a:cubicBezTo>
                  <a:pt x="4641" y="347"/>
                  <a:pt x="4841" y="368"/>
                  <a:pt x="5041" y="389"/>
                </a:cubicBezTo>
                <a:cubicBezTo>
                  <a:pt x="5232" y="413"/>
                  <a:pt x="5424" y="437"/>
                  <a:pt x="5617" y="461"/>
                </a:cubicBezTo>
                <a:cubicBezTo>
                  <a:pt x="5809" y="485"/>
                  <a:pt x="6002" y="509"/>
                  <a:pt x="6195" y="533"/>
                </a:cubicBezTo>
                <a:cubicBezTo>
                  <a:pt x="6380" y="560"/>
                  <a:pt x="6566" y="587"/>
                  <a:pt x="6751" y="614"/>
                </a:cubicBezTo>
                <a:cubicBezTo>
                  <a:pt x="6937" y="641"/>
                  <a:pt x="7122" y="668"/>
                  <a:pt x="7308" y="695"/>
                </a:cubicBezTo>
                <a:cubicBezTo>
                  <a:pt x="7486" y="726"/>
                  <a:pt x="7665" y="756"/>
                  <a:pt x="7844" y="786"/>
                </a:cubicBezTo>
                <a:cubicBezTo>
                  <a:pt x="8023" y="816"/>
                  <a:pt x="8203" y="846"/>
                  <a:pt x="8383" y="876"/>
                </a:cubicBezTo>
                <a:cubicBezTo>
                  <a:pt x="8553" y="909"/>
                  <a:pt x="8724" y="942"/>
                  <a:pt x="8895" y="975"/>
                </a:cubicBezTo>
                <a:cubicBezTo>
                  <a:pt x="9066" y="1007"/>
                  <a:pt x="9238" y="1040"/>
                  <a:pt x="9410" y="1073"/>
                </a:cubicBezTo>
                <a:cubicBezTo>
                  <a:pt x="9574" y="1108"/>
                  <a:pt x="9738" y="1144"/>
                  <a:pt x="9902" y="1180"/>
                </a:cubicBezTo>
                <a:cubicBezTo>
                  <a:pt x="10067" y="1216"/>
                  <a:pt x="10232" y="1251"/>
                  <a:pt x="10397" y="1287"/>
                </a:cubicBezTo>
                <a:cubicBezTo>
                  <a:pt x="10554" y="1325"/>
                  <a:pt x="10711" y="1363"/>
                  <a:pt x="10868" y="1401"/>
                </a:cubicBezTo>
                <a:cubicBezTo>
                  <a:pt x="11025" y="1439"/>
                  <a:pt x="11181" y="1477"/>
                  <a:pt x="11339" y="1515"/>
                </a:cubicBezTo>
                <a:cubicBezTo>
                  <a:pt x="11490" y="1556"/>
                  <a:pt x="11641" y="1596"/>
                  <a:pt x="11792" y="1637"/>
                </a:cubicBezTo>
                <a:cubicBezTo>
                  <a:pt x="11942" y="1678"/>
                  <a:pt x="12093" y="1718"/>
                  <a:pt x="12243" y="1759"/>
                </a:cubicBezTo>
                <a:cubicBezTo>
                  <a:pt x="12387" y="1802"/>
                  <a:pt x="12531" y="1845"/>
                  <a:pt x="12675" y="1889"/>
                </a:cubicBezTo>
                <a:cubicBezTo>
                  <a:pt x="12819" y="1932"/>
                  <a:pt x="12963" y="1975"/>
                  <a:pt x="13105" y="2018"/>
                </a:cubicBezTo>
                <a:cubicBezTo>
                  <a:pt x="13242" y="2064"/>
                  <a:pt x="13379" y="2110"/>
                  <a:pt x="13516" y="2155"/>
                </a:cubicBezTo>
                <a:cubicBezTo>
                  <a:pt x="13652" y="2201"/>
                  <a:pt x="13789" y="2247"/>
                  <a:pt x="13924" y="2293"/>
                </a:cubicBezTo>
                <a:cubicBezTo>
                  <a:pt x="14054" y="2341"/>
                  <a:pt x="14183" y="2388"/>
                  <a:pt x="14313" y="2436"/>
                </a:cubicBezTo>
                <a:cubicBezTo>
                  <a:pt x="14442" y="2484"/>
                  <a:pt x="14572" y="2532"/>
                  <a:pt x="14701" y="2580"/>
                </a:cubicBezTo>
                <a:cubicBezTo>
                  <a:pt x="14825" y="2630"/>
                  <a:pt x="14948" y="2680"/>
                  <a:pt x="15070" y="2730"/>
                </a:cubicBezTo>
                <a:cubicBezTo>
                  <a:pt x="15193" y="2780"/>
                  <a:pt x="15315" y="2830"/>
                  <a:pt x="15437" y="2880"/>
                </a:cubicBezTo>
                <a:cubicBezTo>
                  <a:pt x="15552" y="2932"/>
                  <a:pt x="15667" y="2984"/>
                  <a:pt x="15782" y="3036"/>
                </a:cubicBezTo>
                <a:cubicBezTo>
                  <a:pt x="15897" y="3089"/>
                  <a:pt x="16012" y="3141"/>
                  <a:pt x="16126" y="3193"/>
                </a:cubicBezTo>
                <a:cubicBezTo>
                  <a:pt x="16235" y="3247"/>
                  <a:pt x="16344" y="3301"/>
                  <a:pt x="16453" y="3355"/>
                </a:cubicBezTo>
                <a:cubicBezTo>
                  <a:pt x="16562" y="3410"/>
                  <a:pt x="16671" y="3464"/>
                  <a:pt x="16780" y="3518"/>
                </a:cubicBezTo>
                <a:cubicBezTo>
                  <a:pt x="16883" y="3574"/>
                  <a:pt x="16985" y="3630"/>
                  <a:pt x="17087" y="3686"/>
                </a:cubicBezTo>
                <a:cubicBezTo>
                  <a:pt x="17189" y="3742"/>
                  <a:pt x="17291" y="3798"/>
                  <a:pt x="17392" y="3854"/>
                </a:cubicBezTo>
                <a:cubicBezTo>
                  <a:pt x="17487" y="3912"/>
                  <a:pt x="17581" y="3970"/>
                  <a:pt x="17675" y="4029"/>
                </a:cubicBezTo>
                <a:cubicBezTo>
                  <a:pt x="17769" y="4087"/>
                  <a:pt x="17862" y="4145"/>
                  <a:pt x="17955" y="4203"/>
                </a:cubicBezTo>
                <a:cubicBezTo>
                  <a:pt x="18043" y="4263"/>
                  <a:pt x="18131" y="4322"/>
                  <a:pt x="18218" y="4382"/>
                </a:cubicBezTo>
                <a:cubicBezTo>
                  <a:pt x="18306" y="4442"/>
                  <a:pt x="18394" y="4501"/>
                  <a:pt x="18482" y="4561"/>
                </a:cubicBezTo>
                <a:cubicBezTo>
                  <a:pt x="18563" y="4622"/>
                  <a:pt x="18643" y="4683"/>
                  <a:pt x="18723" y="4745"/>
                </a:cubicBezTo>
                <a:cubicBezTo>
                  <a:pt x="18804" y="4806"/>
                  <a:pt x="18884" y="4867"/>
                  <a:pt x="18965" y="4929"/>
                </a:cubicBezTo>
                <a:cubicBezTo>
                  <a:pt x="19038" y="4992"/>
                  <a:pt x="19111" y="5055"/>
                  <a:pt x="19184" y="5118"/>
                </a:cubicBezTo>
                <a:cubicBezTo>
                  <a:pt x="19257" y="5180"/>
                  <a:pt x="19330" y="5243"/>
                  <a:pt x="19403" y="5307"/>
                </a:cubicBezTo>
                <a:cubicBezTo>
                  <a:pt x="19471" y="5371"/>
                  <a:pt x="19538" y="5435"/>
                  <a:pt x="19605" y="5500"/>
                </a:cubicBezTo>
                <a:cubicBezTo>
                  <a:pt x="19672" y="5564"/>
                  <a:pt x="19739" y="5629"/>
                  <a:pt x="19807" y="5693"/>
                </a:cubicBezTo>
                <a:cubicBezTo>
                  <a:pt x="19866" y="5759"/>
                  <a:pt x="19925" y="5825"/>
                  <a:pt x="19985" y="5891"/>
                </a:cubicBezTo>
                <a:cubicBezTo>
                  <a:pt x="20045" y="5957"/>
                  <a:pt x="20104" y="6023"/>
                  <a:pt x="20163" y="6088"/>
                </a:cubicBezTo>
                <a:cubicBezTo>
                  <a:pt x="20216" y="6156"/>
                  <a:pt x="20268" y="6223"/>
                  <a:pt x="20321" y="6291"/>
                </a:cubicBezTo>
                <a:cubicBezTo>
                  <a:pt x="20373" y="6358"/>
                  <a:pt x="20425" y="6425"/>
                  <a:pt x="20478" y="6493"/>
                </a:cubicBezTo>
                <a:cubicBezTo>
                  <a:pt x="20524" y="6561"/>
                  <a:pt x="20569" y="6629"/>
                  <a:pt x="20614" y="6698"/>
                </a:cubicBezTo>
                <a:cubicBezTo>
                  <a:pt x="20659" y="6766"/>
                  <a:pt x="20703" y="6835"/>
                  <a:pt x="20749" y="6903"/>
                </a:cubicBezTo>
                <a:cubicBezTo>
                  <a:pt x="20787" y="6973"/>
                  <a:pt x="20826" y="7042"/>
                  <a:pt x="20865" y="7111"/>
                </a:cubicBezTo>
                <a:cubicBezTo>
                  <a:pt x="20904" y="7181"/>
                  <a:pt x="20943" y="7250"/>
                  <a:pt x="20982" y="7320"/>
                </a:cubicBezTo>
                <a:cubicBezTo>
                  <a:pt x="21013" y="7390"/>
                  <a:pt x="21044" y="7461"/>
                  <a:pt x="21076" y="7532"/>
                </a:cubicBezTo>
                <a:cubicBezTo>
                  <a:pt x="21108" y="7603"/>
                  <a:pt x="21139" y="7674"/>
                  <a:pt x="21170" y="7744"/>
                </a:cubicBezTo>
                <a:cubicBezTo>
                  <a:pt x="21195" y="7816"/>
                  <a:pt x="21219" y="7887"/>
                  <a:pt x="21244" y="7959"/>
                </a:cubicBezTo>
                <a:cubicBezTo>
                  <a:pt x="21268" y="8030"/>
                  <a:pt x="21292" y="8102"/>
                  <a:pt x="21317" y="8173"/>
                </a:cubicBezTo>
                <a:cubicBezTo>
                  <a:pt x="21335" y="8246"/>
                  <a:pt x="21353" y="8318"/>
                  <a:pt x="21370" y="8391"/>
                </a:cubicBezTo>
                <a:cubicBezTo>
                  <a:pt x="21388" y="8463"/>
                  <a:pt x="21406" y="8536"/>
                  <a:pt x="21423" y="8609"/>
                </a:cubicBezTo>
                <a:cubicBezTo>
                  <a:pt x="21434" y="8682"/>
                  <a:pt x="21444" y="8755"/>
                  <a:pt x="21454" y="8828"/>
                </a:cubicBezTo>
                <a:cubicBezTo>
                  <a:pt x="21465" y="8901"/>
                  <a:pt x="21475" y="8974"/>
                  <a:pt x="21485" y="9047"/>
                </a:cubicBezTo>
                <a:cubicBezTo>
                  <a:pt x="21494" y="9195"/>
                  <a:pt x="21500" y="9343"/>
                  <a:pt x="21509" y="9491"/>
                </a:cubicBezTo>
                <a:cubicBezTo>
                  <a:pt x="21521" y="9634"/>
                  <a:pt x="21529" y="9777"/>
                  <a:pt x="21541" y="9920"/>
                </a:cubicBezTo>
                <a:cubicBezTo>
                  <a:pt x="21550" y="10056"/>
                  <a:pt x="21556" y="10193"/>
                  <a:pt x="21565" y="10329"/>
                </a:cubicBezTo>
                <a:cubicBezTo>
                  <a:pt x="21571" y="10460"/>
                  <a:pt x="21579" y="10592"/>
                  <a:pt x="21585" y="10723"/>
                </a:cubicBezTo>
                <a:cubicBezTo>
                  <a:pt x="21588" y="10850"/>
                  <a:pt x="21594" y="10976"/>
                  <a:pt x="21597" y="11103"/>
                </a:cubicBezTo>
                <a:cubicBezTo>
                  <a:pt x="21597" y="11227"/>
                  <a:pt x="21600" y="11352"/>
                  <a:pt x="21600" y="11476"/>
                </a:cubicBezTo>
                <a:cubicBezTo>
                  <a:pt x="21600" y="11600"/>
                  <a:pt x="21600" y="11722"/>
                  <a:pt x="21600" y="11845"/>
                </a:cubicBezTo>
                <a:cubicBezTo>
                  <a:pt x="21597" y="11967"/>
                  <a:pt x="21594" y="12089"/>
                  <a:pt x="21591" y="12212"/>
                </a:cubicBezTo>
                <a:cubicBezTo>
                  <a:pt x="21588" y="12335"/>
                  <a:pt x="21588" y="12459"/>
                  <a:pt x="21585" y="12581"/>
                </a:cubicBezTo>
                <a:cubicBezTo>
                  <a:pt x="21582" y="12708"/>
                  <a:pt x="21576" y="12834"/>
                  <a:pt x="21574" y="12960"/>
                </a:cubicBezTo>
                <a:cubicBezTo>
                  <a:pt x="21571" y="13089"/>
                  <a:pt x="21565" y="13219"/>
                  <a:pt x="21562" y="13347"/>
                </a:cubicBezTo>
                <a:cubicBezTo>
                  <a:pt x="21559" y="13482"/>
                  <a:pt x="21553" y="13616"/>
                  <a:pt x="21550" y="13750"/>
                </a:cubicBezTo>
                <a:cubicBezTo>
                  <a:pt x="21547" y="13890"/>
                  <a:pt x="21541" y="14030"/>
                  <a:pt x="21538" y="14170"/>
                </a:cubicBezTo>
                <a:cubicBezTo>
                  <a:pt x="21535" y="14318"/>
                  <a:pt x="21529" y="14467"/>
                  <a:pt x="21526" y="14614"/>
                </a:cubicBezTo>
                <a:cubicBezTo>
                  <a:pt x="21523" y="14771"/>
                  <a:pt x="21518" y="14927"/>
                  <a:pt x="21515" y="15084"/>
                </a:cubicBezTo>
                <a:cubicBezTo>
                  <a:pt x="21515" y="15250"/>
                  <a:pt x="21512" y="15416"/>
                  <a:pt x="21512" y="15582"/>
                </a:cubicBezTo>
                <a:cubicBezTo>
                  <a:pt x="21512" y="15759"/>
                  <a:pt x="21509" y="15937"/>
                  <a:pt x="21509" y="16114"/>
                </a:cubicBezTo>
                <a:cubicBezTo>
                  <a:pt x="21347" y="16114"/>
                  <a:pt x="21185" y="16114"/>
                  <a:pt x="21023" y="16114"/>
                </a:cubicBezTo>
                <a:cubicBezTo>
                  <a:pt x="20852" y="16114"/>
                  <a:pt x="20684" y="16114"/>
                  <a:pt x="20514" y="16114"/>
                </a:cubicBezTo>
                <a:cubicBezTo>
                  <a:pt x="20340" y="16114"/>
                  <a:pt x="20166" y="16114"/>
                  <a:pt x="19992" y="16114"/>
                </a:cubicBezTo>
                <a:cubicBezTo>
                  <a:pt x="19816" y="16114"/>
                  <a:pt x="19639" y="16114"/>
                  <a:pt x="19462" y="16114"/>
                </a:cubicBezTo>
                <a:cubicBezTo>
                  <a:pt x="19286" y="16114"/>
                  <a:pt x="19106" y="16114"/>
                  <a:pt x="18929" y="16114"/>
                </a:cubicBezTo>
                <a:cubicBezTo>
                  <a:pt x="18756" y="16114"/>
                  <a:pt x="18579" y="16114"/>
                  <a:pt x="18405" y="16114"/>
                </a:cubicBezTo>
                <a:cubicBezTo>
                  <a:pt x="18235" y="16114"/>
                  <a:pt x="18064" y="16114"/>
                  <a:pt x="17893" y="16114"/>
                </a:cubicBezTo>
                <a:cubicBezTo>
                  <a:pt x="17731" y="16114"/>
                  <a:pt x="17569" y="16114"/>
                  <a:pt x="17407" y="16114"/>
                </a:cubicBezTo>
                <a:cubicBezTo>
                  <a:pt x="17254" y="16114"/>
                  <a:pt x="17101" y="16114"/>
                  <a:pt x="16948" y="16114"/>
                </a:cubicBezTo>
                <a:cubicBezTo>
                  <a:pt x="16809" y="16114"/>
                  <a:pt x="16668" y="16114"/>
                  <a:pt x="16527" y="16114"/>
                </a:cubicBezTo>
                <a:cubicBezTo>
                  <a:pt x="16400" y="16114"/>
                  <a:pt x="16274" y="16114"/>
                  <a:pt x="16147" y="16114"/>
                </a:cubicBezTo>
                <a:cubicBezTo>
                  <a:pt x="16041" y="16114"/>
                  <a:pt x="15932" y="16114"/>
                  <a:pt x="15823" y="16114"/>
                </a:cubicBezTo>
                <a:cubicBezTo>
                  <a:pt x="15735" y="16114"/>
                  <a:pt x="15646" y="16114"/>
                  <a:pt x="15555" y="16114"/>
                </a:cubicBezTo>
                <a:cubicBezTo>
                  <a:pt x="15490" y="16114"/>
                  <a:pt x="15423" y="16114"/>
                  <a:pt x="15355" y="16114"/>
                </a:cubicBezTo>
                <a:cubicBezTo>
                  <a:pt x="15314" y="16114"/>
                  <a:pt x="15273" y="16114"/>
                  <a:pt x="15231" y="16114"/>
                </a:cubicBezTo>
                <a:cubicBezTo>
                  <a:pt x="15217" y="16114"/>
                  <a:pt x="15202" y="16114"/>
                  <a:pt x="15184" y="16114"/>
                </a:cubicBezTo>
                <a:cubicBezTo>
                  <a:pt x="15178" y="16121"/>
                  <a:pt x="15172" y="16126"/>
                  <a:pt x="15165" y="16132"/>
                </a:cubicBezTo>
                <a:cubicBezTo>
                  <a:pt x="15158" y="16138"/>
                  <a:pt x="15150" y="16144"/>
                  <a:pt x="15143" y="16149"/>
                </a:cubicBezTo>
                <a:cubicBezTo>
                  <a:pt x="15124" y="16166"/>
                  <a:pt x="15104" y="16183"/>
                  <a:pt x="15084" y="16200"/>
                </a:cubicBezTo>
                <a:cubicBezTo>
                  <a:pt x="15063" y="16217"/>
                  <a:pt x="15043" y="16234"/>
                  <a:pt x="15022" y="16251"/>
                </a:cubicBezTo>
                <a:cubicBezTo>
                  <a:pt x="15009" y="16264"/>
                  <a:pt x="14995" y="16276"/>
                  <a:pt x="14981" y="16288"/>
                </a:cubicBezTo>
                <a:cubicBezTo>
                  <a:pt x="14966" y="16301"/>
                  <a:pt x="14952" y="16313"/>
                  <a:pt x="14937" y="16325"/>
                </a:cubicBezTo>
                <a:cubicBezTo>
                  <a:pt x="14922" y="16340"/>
                  <a:pt x="14907" y="16355"/>
                  <a:pt x="14892" y="16370"/>
                </a:cubicBezTo>
                <a:cubicBezTo>
                  <a:pt x="14877" y="16385"/>
                  <a:pt x="14862" y="16400"/>
                  <a:pt x="14846" y="16415"/>
                </a:cubicBezTo>
                <a:cubicBezTo>
                  <a:pt x="14828" y="16432"/>
                  <a:pt x="14810" y="16449"/>
                  <a:pt x="14793" y="16466"/>
                </a:cubicBezTo>
                <a:cubicBezTo>
                  <a:pt x="14775" y="16483"/>
                  <a:pt x="14757" y="16500"/>
                  <a:pt x="14740" y="16517"/>
                </a:cubicBezTo>
                <a:cubicBezTo>
                  <a:pt x="14722" y="16536"/>
                  <a:pt x="14704" y="16556"/>
                  <a:pt x="14685" y="16575"/>
                </a:cubicBezTo>
                <a:cubicBezTo>
                  <a:pt x="14666" y="16594"/>
                  <a:pt x="14647" y="16614"/>
                  <a:pt x="14628" y="16633"/>
                </a:cubicBezTo>
                <a:cubicBezTo>
                  <a:pt x="14609" y="16654"/>
                  <a:pt x="14589" y="16676"/>
                  <a:pt x="14570" y="16697"/>
                </a:cubicBezTo>
                <a:cubicBezTo>
                  <a:pt x="14551" y="16719"/>
                  <a:pt x="14532" y="16740"/>
                  <a:pt x="14513" y="16761"/>
                </a:cubicBezTo>
                <a:cubicBezTo>
                  <a:pt x="14494" y="16785"/>
                  <a:pt x="14474" y="16808"/>
                  <a:pt x="14454" y="16832"/>
                </a:cubicBezTo>
                <a:cubicBezTo>
                  <a:pt x="14433" y="16855"/>
                  <a:pt x="14413" y="16878"/>
                  <a:pt x="14392" y="16901"/>
                </a:cubicBezTo>
                <a:cubicBezTo>
                  <a:pt x="14373" y="16927"/>
                  <a:pt x="14354" y="16952"/>
                  <a:pt x="14335" y="16978"/>
                </a:cubicBezTo>
                <a:cubicBezTo>
                  <a:pt x="14316" y="17003"/>
                  <a:pt x="14296" y="17028"/>
                  <a:pt x="14277" y="17053"/>
                </a:cubicBezTo>
                <a:cubicBezTo>
                  <a:pt x="14258" y="17081"/>
                  <a:pt x="14239" y="17108"/>
                  <a:pt x="14220" y="17135"/>
                </a:cubicBezTo>
                <a:cubicBezTo>
                  <a:pt x="14200" y="17162"/>
                  <a:pt x="14180" y="17188"/>
                  <a:pt x="14160" y="17215"/>
                </a:cubicBezTo>
                <a:cubicBezTo>
                  <a:pt x="14142" y="17244"/>
                  <a:pt x="14123" y="17273"/>
                  <a:pt x="14105" y="17301"/>
                </a:cubicBezTo>
                <a:cubicBezTo>
                  <a:pt x="14086" y="17330"/>
                  <a:pt x="14067" y="17358"/>
                  <a:pt x="14048" y="17387"/>
                </a:cubicBezTo>
                <a:cubicBezTo>
                  <a:pt x="14031" y="17417"/>
                  <a:pt x="14015" y="17447"/>
                  <a:pt x="13997" y="17478"/>
                </a:cubicBezTo>
                <a:cubicBezTo>
                  <a:pt x="13980" y="17508"/>
                  <a:pt x="13962" y="17538"/>
                  <a:pt x="13945" y="17568"/>
                </a:cubicBezTo>
                <a:cubicBezTo>
                  <a:pt x="13930" y="17599"/>
                  <a:pt x="13914" y="17631"/>
                  <a:pt x="13899" y="17662"/>
                </a:cubicBezTo>
                <a:cubicBezTo>
                  <a:pt x="13883" y="17693"/>
                  <a:pt x="13867" y="17725"/>
                  <a:pt x="13850" y="17756"/>
                </a:cubicBezTo>
                <a:cubicBezTo>
                  <a:pt x="13837" y="17789"/>
                  <a:pt x="13824" y="17822"/>
                  <a:pt x="13811" y="17855"/>
                </a:cubicBezTo>
                <a:cubicBezTo>
                  <a:pt x="13797" y="17888"/>
                  <a:pt x="13784" y="17921"/>
                  <a:pt x="13771" y="17954"/>
                </a:cubicBezTo>
                <a:cubicBezTo>
                  <a:pt x="13761" y="17987"/>
                  <a:pt x="13750" y="18021"/>
                  <a:pt x="13740" y="18055"/>
                </a:cubicBezTo>
                <a:cubicBezTo>
                  <a:pt x="13729" y="18089"/>
                  <a:pt x="13718" y="18123"/>
                  <a:pt x="13706" y="18157"/>
                </a:cubicBezTo>
                <a:cubicBezTo>
                  <a:pt x="13697" y="18192"/>
                  <a:pt x="13688" y="18227"/>
                  <a:pt x="13680" y="18263"/>
                </a:cubicBezTo>
                <a:cubicBezTo>
                  <a:pt x="13671" y="18298"/>
                  <a:pt x="13662" y="18333"/>
                  <a:pt x="13653" y="18368"/>
                </a:cubicBezTo>
                <a:cubicBezTo>
                  <a:pt x="13649" y="18404"/>
                  <a:pt x="13644" y="18440"/>
                  <a:pt x="13639" y="18477"/>
                </a:cubicBezTo>
                <a:cubicBezTo>
                  <a:pt x="13635" y="18513"/>
                  <a:pt x="13630" y="18549"/>
                  <a:pt x="13624" y="18585"/>
                </a:cubicBezTo>
                <a:cubicBezTo>
                  <a:pt x="13622" y="18622"/>
                  <a:pt x="13621" y="18658"/>
                  <a:pt x="13619" y="18695"/>
                </a:cubicBezTo>
                <a:cubicBezTo>
                  <a:pt x="13618" y="18732"/>
                  <a:pt x="13616" y="18769"/>
                  <a:pt x="13615" y="18805"/>
                </a:cubicBezTo>
                <a:cubicBezTo>
                  <a:pt x="13618" y="18843"/>
                  <a:pt x="13621" y="18880"/>
                  <a:pt x="13624" y="18918"/>
                </a:cubicBezTo>
                <a:cubicBezTo>
                  <a:pt x="13627" y="18955"/>
                  <a:pt x="13630" y="18993"/>
                  <a:pt x="13632" y="19031"/>
                </a:cubicBezTo>
                <a:cubicBezTo>
                  <a:pt x="13640" y="19069"/>
                  <a:pt x="13646" y="19107"/>
                  <a:pt x="13653" y="19145"/>
                </a:cubicBezTo>
                <a:cubicBezTo>
                  <a:pt x="13659" y="19184"/>
                  <a:pt x="13665" y="19222"/>
                  <a:pt x="13671" y="19260"/>
                </a:cubicBezTo>
                <a:cubicBezTo>
                  <a:pt x="13684" y="19298"/>
                  <a:pt x="13697" y="19337"/>
                  <a:pt x="13709" y="19376"/>
                </a:cubicBezTo>
                <a:cubicBezTo>
                  <a:pt x="13721" y="19415"/>
                  <a:pt x="13733" y="19454"/>
                  <a:pt x="13744" y="19492"/>
                </a:cubicBezTo>
                <a:cubicBezTo>
                  <a:pt x="13762" y="19531"/>
                  <a:pt x="13779" y="19570"/>
                  <a:pt x="13796" y="19609"/>
                </a:cubicBezTo>
                <a:cubicBezTo>
                  <a:pt x="13812" y="19648"/>
                  <a:pt x="13828" y="19687"/>
                  <a:pt x="13844" y="19726"/>
                </a:cubicBezTo>
                <a:cubicBezTo>
                  <a:pt x="13868" y="19765"/>
                  <a:pt x="13891" y="19805"/>
                  <a:pt x="13913" y="19844"/>
                </a:cubicBezTo>
                <a:cubicBezTo>
                  <a:pt x="13936" y="19883"/>
                  <a:pt x="13958" y="19923"/>
                  <a:pt x="13980" y="19962"/>
                </a:cubicBezTo>
                <a:cubicBezTo>
                  <a:pt x="14009" y="20002"/>
                  <a:pt x="14039" y="20042"/>
                  <a:pt x="14068" y="20081"/>
                </a:cubicBezTo>
                <a:cubicBezTo>
                  <a:pt x="14097" y="20121"/>
                  <a:pt x="14126" y="20160"/>
                  <a:pt x="14154" y="20200"/>
                </a:cubicBezTo>
                <a:cubicBezTo>
                  <a:pt x="14189" y="20240"/>
                  <a:pt x="14224" y="20279"/>
                  <a:pt x="14259" y="20318"/>
                </a:cubicBezTo>
                <a:cubicBezTo>
                  <a:pt x="14294" y="20358"/>
                  <a:pt x="14329" y="20397"/>
                  <a:pt x="14363" y="20437"/>
                </a:cubicBezTo>
                <a:cubicBezTo>
                  <a:pt x="14405" y="20476"/>
                  <a:pt x="14447" y="20515"/>
                  <a:pt x="14489" y="20554"/>
                </a:cubicBezTo>
                <a:cubicBezTo>
                  <a:pt x="14531" y="20594"/>
                  <a:pt x="14572" y="20633"/>
                  <a:pt x="14613" y="20672"/>
                </a:cubicBezTo>
                <a:cubicBezTo>
                  <a:pt x="14663" y="20711"/>
                  <a:pt x="14713" y="20751"/>
                  <a:pt x="14763" y="20790"/>
                </a:cubicBezTo>
                <a:cubicBezTo>
                  <a:pt x="14812" y="20829"/>
                  <a:pt x="14862" y="20869"/>
                  <a:pt x="14910" y="20908"/>
                </a:cubicBezTo>
                <a:cubicBezTo>
                  <a:pt x="14968" y="20947"/>
                  <a:pt x="15025" y="20986"/>
                  <a:pt x="15082" y="21024"/>
                </a:cubicBezTo>
                <a:cubicBezTo>
                  <a:pt x="15139" y="21063"/>
                  <a:pt x="15196" y="21102"/>
                  <a:pt x="15252" y="21141"/>
                </a:cubicBezTo>
                <a:cubicBezTo>
                  <a:pt x="15317" y="21180"/>
                  <a:pt x="15381" y="21218"/>
                  <a:pt x="15446" y="21256"/>
                </a:cubicBezTo>
                <a:cubicBezTo>
                  <a:pt x="15510" y="21295"/>
                  <a:pt x="15574" y="21333"/>
                  <a:pt x="15638" y="21372"/>
                </a:cubicBezTo>
                <a:cubicBezTo>
                  <a:pt x="15711" y="21410"/>
                  <a:pt x="15785" y="21448"/>
                  <a:pt x="15858" y="21486"/>
                </a:cubicBezTo>
                <a:cubicBezTo>
                  <a:pt x="15931" y="21524"/>
                  <a:pt x="16004" y="21562"/>
                  <a:pt x="16076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32146" rIns="32146" anchor="ctr"/>
          <a:lstStyle/>
          <a:p>
            <a:pPr algn="l" defTabSz="315876">
              <a:lnSpc>
                <a:spcPct val="930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Área gris">
    <p:bg>
      <p:bgPr>
        <a:solidFill>
          <a:srgbClr val="565A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igura"/>
          <p:cNvSpPr/>
          <p:nvPr/>
        </p:nvSpPr>
        <p:spPr>
          <a:xfrm>
            <a:off x="0" y="-8930"/>
            <a:ext cx="23961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6" y="21600"/>
                </a:moveTo>
                <a:cubicBezTo>
                  <a:pt x="13397" y="21600"/>
                  <a:pt x="10718" y="21600"/>
                  <a:pt x="8038" y="21600"/>
                </a:cubicBezTo>
                <a:cubicBezTo>
                  <a:pt x="5359" y="21600"/>
                  <a:pt x="2679" y="21600"/>
                  <a:pt x="0" y="21600"/>
                </a:cubicBezTo>
                <a:cubicBezTo>
                  <a:pt x="0" y="20967"/>
                  <a:pt x="0" y="20334"/>
                  <a:pt x="0" y="19701"/>
                </a:cubicBezTo>
                <a:cubicBezTo>
                  <a:pt x="0" y="19068"/>
                  <a:pt x="0" y="18435"/>
                  <a:pt x="0" y="17802"/>
                </a:cubicBezTo>
                <a:cubicBezTo>
                  <a:pt x="103" y="17802"/>
                  <a:pt x="206" y="17802"/>
                  <a:pt x="309" y="17802"/>
                </a:cubicBezTo>
                <a:cubicBezTo>
                  <a:pt x="412" y="17802"/>
                  <a:pt x="512" y="17802"/>
                  <a:pt x="615" y="17801"/>
                </a:cubicBezTo>
                <a:cubicBezTo>
                  <a:pt x="715" y="17800"/>
                  <a:pt x="816" y="17799"/>
                  <a:pt x="916" y="17797"/>
                </a:cubicBezTo>
                <a:cubicBezTo>
                  <a:pt x="1019" y="17795"/>
                  <a:pt x="1119" y="17793"/>
                  <a:pt x="1222" y="17791"/>
                </a:cubicBezTo>
                <a:cubicBezTo>
                  <a:pt x="1322" y="17789"/>
                  <a:pt x="1419" y="17787"/>
                  <a:pt x="1519" y="17785"/>
                </a:cubicBezTo>
                <a:cubicBezTo>
                  <a:pt x="1619" y="17783"/>
                  <a:pt x="1717" y="17780"/>
                  <a:pt x="1817" y="17777"/>
                </a:cubicBezTo>
                <a:cubicBezTo>
                  <a:pt x="1917" y="17774"/>
                  <a:pt x="2014" y="17770"/>
                  <a:pt x="2114" y="17766"/>
                </a:cubicBezTo>
                <a:cubicBezTo>
                  <a:pt x="2211" y="17762"/>
                  <a:pt x="2311" y="17758"/>
                  <a:pt x="2409" y="17754"/>
                </a:cubicBezTo>
                <a:cubicBezTo>
                  <a:pt x="2506" y="17750"/>
                  <a:pt x="2600" y="17746"/>
                  <a:pt x="2697" y="17741"/>
                </a:cubicBezTo>
                <a:cubicBezTo>
                  <a:pt x="2791" y="17735"/>
                  <a:pt x="2888" y="17730"/>
                  <a:pt x="2983" y="17724"/>
                </a:cubicBezTo>
                <a:cubicBezTo>
                  <a:pt x="3077" y="17719"/>
                  <a:pt x="3174" y="17713"/>
                  <a:pt x="3268" y="17707"/>
                </a:cubicBezTo>
                <a:cubicBezTo>
                  <a:pt x="3362" y="17700"/>
                  <a:pt x="3457" y="17693"/>
                  <a:pt x="3551" y="17686"/>
                </a:cubicBezTo>
                <a:cubicBezTo>
                  <a:pt x="3645" y="17679"/>
                  <a:pt x="3739" y="17672"/>
                  <a:pt x="3834" y="17664"/>
                </a:cubicBezTo>
                <a:cubicBezTo>
                  <a:pt x="3879" y="17660"/>
                  <a:pt x="3926" y="17656"/>
                  <a:pt x="3972" y="17652"/>
                </a:cubicBezTo>
                <a:cubicBezTo>
                  <a:pt x="4019" y="17648"/>
                  <a:pt x="4066" y="17644"/>
                  <a:pt x="4113" y="17640"/>
                </a:cubicBezTo>
                <a:cubicBezTo>
                  <a:pt x="4202" y="17632"/>
                  <a:pt x="4290" y="17623"/>
                  <a:pt x="4381" y="17614"/>
                </a:cubicBezTo>
                <a:cubicBezTo>
                  <a:pt x="4473" y="17605"/>
                  <a:pt x="4564" y="17596"/>
                  <a:pt x="4658" y="17586"/>
                </a:cubicBezTo>
                <a:cubicBezTo>
                  <a:pt x="4673" y="17566"/>
                  <a:pt x="4687" y="17545"/>
                  <a:pt x="4702" y="17525"/>
                </a:cubicBezTo>
                <a:cubicBezTo>
                  <a:pt x="4743" y="17465"/>
                  <a:pt x="4788" y="17404"/>
                  <a:pt x="4832" y="17344"/>
                </a:cubicBezTo>
                <a:cubicBezTo>
                  <a:pt x="4846" y="17322"/>
                  <a:pt x="4861" y="17300"/>
                  <a:pt x="4876" y="17279"/>
                </a:cubicBezTo>
                <a:cubicBezTo>
                  <a:pt x="4891" y="17257"/>
                  <a:pt x="4905" y="17236"/>
                  <a:pt x="4920" y="17214"/>
                </a:cubicBezTo>
                <a:cubicBezTo>
                  <a:pt x="4936" y="17188"/>
                  <a:pt x="4953" y="17162"/>
                  <a:pt x="4970" y="17135"/>
                </a:cubicBezTo>
                <a:cubicBezTo>
                  <a:pt x="4988" y="17109"/>
                  <a:pt x="5005" y="17083"/>
                  <a:pt x="5023" y="17057"/>
                </a:cubicBezTo>
                <a:cubicBezTo>
                  <a:pt x="5042" y="17027"/>
                  <a:pt x="5061" y="16997"/>
                  <a:pt x="5081" y="16967"/>
                </a:cubicBezTo>
                <a:cubicBezTo>
                  <a:pt x="5100" y="16937"/>
                  <a:pt x="5120" y="16907"/>
                  <a:pt x="5141" y="16878"/>
                </a:cubicBezTo>
                <a:cubicBezTo>
                  <a:pt x="5162" y="16844"/>
                  <a:pt x="5182" y="16811"/>
                  <a:pt x="5203" y="16777"/>
                </a:cubicBezTo>
                <a:cubicBezTo>
                  <a:pt x="5224" y="16744"/>
                  <a:pt x="5245" y="16710"/>
                  <a:pt x="5268" y="16676"/>
                </a:cubicBezTo>
                <a:cubicBezTo>
                  <a:pt x="5290" y="16639"/>
                  <a:pt x="5312" y="16602"/>
                  <a:pt x="5334" y="16565"/>
                </a:cubicBezTo>
                <a:cubicBezTo>
                  <a:pt x="5357" y="16528"/>
                  <a:pt x="5379" y="16491"/>
                  <a:pt x="5403" y="16454"/>
                </a:cubicBezTo>
                <a:cubicBezTo>
                  <a:pt x="5425" y="16414"/>
                  <a:pt x="5448" y="16373"/>
                  <a:pt x="5471" y="16333"/>
                </a:cubicBezTo>
                <a:cubicBezTo>
                  <a:pt x="5494" y="16292"/>
                  <a:pt x="5518" y="16252"/>
                  <a:pt x="5541" y="16211"/>
                </a:cubicBezTo>
                <a:cubicBezTo>
                  <a:pt x="5565" y="16168"/>
                  <a:pt x="5588" y="16124"/>
                  <a:pt x="5612" y="16081"/>
                </a:cubicBezTo>
                <a:cubicBezTo>
                  <a:pt x="5636" y="16037"/>
                  <a:pt x="5661" y="15994"/>
                  <a:pt x="5686" y="15950"/>
                </a:cubicBezTo>
                <a:cubicBezTo>
                  <a:pt x="5733" y="15858"/>
                  <a:pt x="5780" y="15766"/>
                  <a:pt x="5827" y="15673"/>
                </a:cubicBezTo>
                <a:cubicBezTo>
                  <a:pt x="5874" y="15575"/>
                  <a:pt x="5924" y="15478"/>
                  <a:pt x="5974" y="15380"/>
                </a:cubicBezTo>
                <a:cubicBezTo>
                  <a:pt x="6018" y="15278"/>
                  <a:pt x="6065" y="15176"/>
                  <a:pt x="6113" y="15073"/>
                </a:cubicBezTo>
                <a:cubicBezTo>
                  <a:pt x="6160" y="14967"/>
                  <a:pt x="6207" y="14860"/>
                  <a:pt x="6254" y="14754"/>
                </a:cubicBezTo>
                <a:cubicBezTo>
                  <a:pt x="6274" y="14699"/>
                  <a:pt x="6295" y="14644"/>
                  <a:pt x="6316" y="14589"/>
                </a:cubicBezTo>
                <a:cubicBezTo>
                  <a:pt x="6337" y="14534"/>
                  <a:pt x="6358" y="14479"/>
                  <a:pt x="6380" y="14424"/>
                </a:cubicBezTo>
                <a:cubicBezTo>
                  <a:pt x="6400" y="14368"/>
                  <a:pt x="6419" y="14311"/>
                  <a:pt x="6440" y="14254"/>
                </a:cubicBezTo>
                <a:cubicBezTo>
                  <a:pt x="6460" y="14198"/>
                  <a:pt x="6481" y="14141"/>
                  <a:pt x="6501" y="14084"/>
                </a:cubicBezTo>
                <a:cubicBezTo>
                  <a:pt x="6519" y="14026"/>
                  <a:pt x="6537" y="13968"/>
                  <a:pt x="6554" y="13910"/>
                </a:cubicBezTo>
                <a:cubicBezTo>
                  <a:pt x="6572" y="13852"/>
                  <a:pt x="6590" y="13794"/>
                  <a:pt x="6607" y="13736"/>
                </a:cubicBezTo>
                <a:cubicBezTo>
                  <a:pt x="6623" y="13677"/>
                  <a:pt x="6640" y="13618"/>
                  <a:pt x="6656" y="13558"/>
                </a:cubicBezTo>
                <a:cubicBezTo>
                  <a:pt x="6672" y="13499"/>
                  <a:pt x="6688" y="13439"/>
                  <a:pt x="6704" y="13379"/>
                </a:cubicBezTo>
                <a:cubicBezTo>
                  <a:pt x="6716" y="13320"/>
                  <a:pt x="6729" y="13260"/>
                  <a:pt x="6742" y="13200"/>
                </a:cubicBezTo>
                <a:cubicBezTo>
                  <a:pt x="6754" y="13140"/>
                  <a:pt x="6768" y="13079"/>
                  <a:pt x="6781" y="13019"/>
                </a:cubicBezTo>
                <a:cubicBezTo>
                  <a:pt x="6791" y="12959"/>
                  <a:pt x="6802" y="12898"/>
                  <a:pt x="6812" y="12837"/>
                </a:cubicBezTo>
                <a:cubicBezTo>
                  <a:pt x="6822" y="12776"/>
                  <a:pt x="6832" y="12715"/>
                  <a:pt x="6843" y="12654"/>
                </a:cubicBezTo>
                <a:cubicBezTo>
                  <a:pt x="6850" y="12593"/>
                  <a:pt x="6857" y="12532"/>
                  <a:pt x="6865" y="12470"/>
                </a:cubicBezTo>
                <a:cubicBezTo>
                  <a:pt x="6872" y="12409"/>
                  <a:pt x="6880" y="12348"/>
                  <a:pt x="6887" y="12286"/>
                </a:cubicBezTo>
                <a:cubicBezTo>
                  <a:pt x="6890" y="12225"/>
                  <a:pt x="6893" y="12163"/>
                  <a:pt x="6896" y="12102"/>
                </a:cubicBezTo>
                <a:cubicBezTo>
                  <a:pt x="6899" y="12041"/>
                  <a:pt x="6902" y="11979"/>
                  <a:pt x="6905" y="11918"/>
                </a:cubicBezTo>
                <a:cubicBezTo>
                  <a:pt x="6903" y="11856"/>
                  <a:pt x="6902" y="11795"/>
                  <a:pt x="6902" y="11733"/>
                </a:cubicBezTo>
                <a:cubicBezTo>
                  <a:pt x="6902" y="11672"/>
                  <a:pt x="6902" y="11610"/>
                  <a:pt x="6902" y="11548"/>
                </a:cubicBezTo>
                <a:cubicBezTo>
                  <a:pt x="6896" y="11487"/>
                  <a:pt x="6891" y="11426"/>
                  <a:pt x="6886" y="11365"/>
                </a:cubicBezTo>
                <a:cubicBezTo>
                  <a:pt x="6881" y="11304"/>
                  <a:pt x="6877" y="11242"/>
                  <a:pt x="6872" y="11181"/>
                </a:cubicBezTo>
                <a:cubicBezTo>
                  <a:pt x="6862" y="11120"/>
                  <a:pt x="6852" y="11060"/>
                  <a:pt x="6842" y="10999"/>
                </a:cubicBezTo>
                <a:cubicBezTo>
                  <a:pt x="6832" y="10938"/>
                  <a:pt x="6822" y="10878"/>
                  <a:pt x="6813" y="10817"/>
                </a:cubicBezTo>
                <a:cubicBezTo>
                  <a:pt x="6799" y="10757"/>
                  <a:pt x="6784" y="10697"/>
                  <a:pt x="6769" y="10637"/>
                </a:cubicBezTo>
                <a:cubicBezTo>
                  <a:pt x="6754" y="10578"/>
                  <a:pt x="6740" y="10518"/>
                  <a:pt x="6725" y="10458"/>
                </a:cubicBezTo>
                <a:cubicBezTo>
                  <a:pt x="6704" y="10398"/>
                  <a:pt x="6684" y="10339"/>
                  <a:pt x="6663" y="10280"/>
                </a:cubicBezTo>
                <a:cubicBezTo>
                  <a:pt x="6643" y="10220"/>
                  <a:pt x="6622" y="10161"/>
                  <a:pt x="6601" y="10102"/>
                </a:cubicBezTo>
                <a:cubicBezTo>
                  <a:pt x="6575" y="10044"/>
                  <a:pt x="6548" y="9986"/>
                  <a:pt x="6522" y="9928"/>
                </a:cubicBezTo>
                <a:cubicBezTo>
                  <a:pt x="6495" y="9871"/>
                  <a:pt x="6469" y="9813"/>
                  <a:pt x="6442" y="9755"/>
                </a:cubicBezTo>
                <a:cubicBezTo>
                  <a:pt x="6410" y="9699"/>
                  <a:pt x="6378" y="9642"/>
                  <a:pt x="6345" y="9586"/>
                </a:cubicBezTo>
                <a:cubicBezTo>
                  <a:pt x="6313" y="9529"/>
                  <a:pt x="6280" y="9473"/>
                  <a:pt x="6248" y="9417"/>
                </a:cubicBezTo>
                <a:cubicBezTo>
                  <a:pt x="6210" y="9362"/>
                  <a:pt x="6171" y="9307"/>
                  <a:pt x="6133" y="9252"/>
                </a:cubicBezTo>
                <a:cubicBezTo>
                  <a:pt x="6095" y="9197"/>
                  <a:pt x="6057" y="9142"/>
                  <a:pt x="6018" y="9087"/>
                </a:cubicBezTo>
                <a:cubicBezTo>
                  <a:pt x="5971" y="9034"/>
                  <a:pt x="5925" y="8981"/>
                  <a:pt x="5879" y="8928"/>
                </a:cubicBezTo>
                <a:cubicBezTo>
                  <a:pt x="5833" y="8875"/>
                  <a:pt x="5787" y="8822"/>
                  <a:pt x="5742" y="8769"/>
                </a:cubicBezTo>
                <a:cubicBezTo>
                  <a:pt x="5724" y="8751"/>
                  <a:pt x="5706" y="8733"/>
                  <a:pt x="5689" y="8716"/>
                </a:cubicBezTo>
                <a:cubicBezTo>
                  <a:pt x="5672" y="8698"/>
                  <a:pt x="5655" y="8681"/>
                  <a:pt x="5638" y="8663"/>
                </a:cubicBezTo>
                <a:cubicBezTo>
                  <a:pt x="5619" y="8646"/>
                  <a:pt x="5601" y="8628"/>
                  <a:pt x="5583" y="8611"/>
                </a:cubicBezTo>
                <a:cubicBezTo>
                  <a:pt x="5565" y="8593"/>
                  <a:pt x="5547" y="8576"/>
                  <a:pt x="5530" y="8559"/>
                </a:cubicBezTo>
                <a:cubicBezTo>
                  <a:pt x="5510" y="8542"/>
                  <a:pt x="5491" y="8525"/>
                  <a:pt x="5472" y="8508"/>
                </a:cubicBezTo>
                <a:cubicBezTo>
                  <a:pt x="5453" y="8492"/>
                  <a:pt x="5434" y="8475"/>
                  <a:pt x="5415" y="8458"/>
                </a:cubicBezTo>
                <a:cubicBezTo>
                  <a:pt x="5394" y="8442"/>
                  <a:pt x="5374" y="8425"/>
                  <a:pt x="5353" y="8409"/>
                </a:cubicBezTo>
                <a:cubicBezTo>
                  <a:pt x="5333" y="8393"/>
                  <a:pt x="5313" y="8376"/>
                  <a:pt x="5294" y="8360"/>
                </a:cubicBezTo>
                <a:cubicBezTo>
                  <a:pt x="5272" y="8343"/>
                  <a:pt x="5251" y="8327"/>
                  <a:pt x="5230" y="8310"/>
                </a:cubicBezTo>
                <a:cubicBezTo>
                  <a:pt x="5209" y="8294"/>
                  <a:pt x="5188" y="8278"/>
                  <a:pt x="5167" y="8262"/>
                </a:cubicBezTo>
                <a:cubicBezTo>
                  <a:pt x="5145" y="8246"/>
                  <a:pt x="5123" y="8230"/>
                  <a:pt x="5101" y="8215"/>
                </a:cubicBezTo>
                <a:cubicBezTo>
                  <a:pt x="5079" y="8199"/>
                  <a:pt x="5057" y="8184"/>
                  <a:pt x="5035" y="8168"/>
                </a:cubicBezTo>
                <a:cubicBezTo>
                  <a:pt x="5011" y="8152"/>
                  <a:pt x="4988" y="8137"/>
                  <a:pt x="4965" y="8121"/>
                </a:cubicBezTo>
                <a:cubicBezTo>
                  <a:pt x="4941" y="8106"/>
                  <a:pt x="4919" y="8090"/>
                  <a:pt x="4897" y="8075"/>
                </a:cubicBezTo>
                <a:cubicBezTo>
                  <a:pt x="4873" y="8059"/>
                  <a:pt x="4849" y="8044"/>
                  <a:pt x="4826" y="8029"/>
                </a:cubicBezTo>
                <a:cubicBezTo>
                  <a:pt x="4803" y="8014"/>
                  <a:pt x="4780" y="7999"/>
                  <a:pt x="4758" y="7984"/>
                </a:cubicBezTo>
                <a:cubicBezTo>
                  <a:pt x="4733" y="7969"/>
                  <a:pt x="4708" y="7955"/>
                  <a:pt x="4683" y="7940"/>
                </a:cubicBezTo>
                <a:cubicBezTo>
                  <a:pt x="4659" y="7926"/>
                  <a:pt x="4634" y="7911"/>
                  <a:pt x="4611" y="7897"/>
                </a:cubicBezTo>
                <a:cubicBezTo>
                  <a:pt x="4584" y="7882"/>
                  <a:pt x="4558" y="7868"/>
                  <a:pt x="4532" y="7854"/>
                </a:cubicBezTo>
                <a:cubicBezTo>
                  <a:pt x="4506" y="7839"/>
                  <a:pt x="4480" y="7825"/>
                  <a:pt x="4455" y="7810"/>
                </a:cubicBezTo>
                <a:cubicBezTo>
                  <a:pt x="4428" y="7796"/>
                  <a:pt x="4402" y="7782"/>
                  <a:pt x="4376" y="7768"/>
                </a:cubicBezTo>
                <a:cubicBezTo>
                  <a:pt x="4350" y="7754"/>
                  <a:pt x="4324" y="7740"/>
                  <a:pt x="4299" y="7726"/>
                </a:cubicBezTo>
                <a:cubicBezTo>
                  <a:pt x="4272" y="7712"/>
                  <a:pt x="4246" y="7698"/>
                  <a:pt x="4219" y="7684"/>
                </a:cubicBezTo>
                <a:cubicBezTo>
                  <a:pt x="4193" y="7671"/>
                  <a:pt x="4166" y="7657"/>
                  <a:pt x="4140" y="7644"/>
                </a:cubicBezTo>
                <a:cubicBezTo>
                  <a:pt x="4081" y="7617"/>
                  <a:pt x="4025" y="7590"/>
                  <a:pt x="3969" y="7564"/>
                </a:cubicBezTo>
                <a:cubicBezTo>
                  <a:pt x="3910" y="7538"/>
                  <a:pt x="3854" y="7512"/>
                  <a:pt x="3798" y="7486"/>
                </a:cubicBezTo>
                <a:cubicBezTo>
                  <a:pt x="3739" y="7461"/>
                  <a:pt x="3680" y="7435"/>
                  <a:pt x="3622" y="7410"/>
                </a:cubicBezTo>
                <a:cubicBezTo>
                  <a:pt x="3563" y="7385"/>
                  <a:pt x="3501" y="7361"/>
                  <a:pt x="3442" y="7336"/>
                </a:cubicBezTo>
                <a:cubicBezTo>
                  <a:pt x="3380" y="7312"/>
                  <a:pt x="3318" y="7289"/>
                  <a:pt x="3256" y="7265"/>
                </a:cubicBezTo>
                <a:cubicBezTo>
                  <a:pt x="3195" y="7241"/>
                  <a:pt x="3130" y="7218"/>
                  <a:pt x="3068" y="7194"/>
                </a:cubicBezTo>
                <a:cubicBezTo>
                  <a:pt x="3003" y="7172"/>
                  <a:pt x="2941" y="7149"/>
                  <a:pt x="2877" y="7127"/>
                </a:cubicBezTo>
                <a:cubicBezTo>
                  <a:pt x="2809" y="7105"/>
                  <a:pt x="2741" y="7082"/>
                  <a:pt x="2674" y="7060"/>
                </a:cubicBezTo>
                <a:cubicBezTo>
                  <a:pt x="2606" y="7039"/>
                  <a:pt x="2541" y="7018"/>
                  <a:pt x="2473" y="6998"/>
                </a:cubicBezTo>
                <a:cubicBezTo>
                  <a:pt x="2439" y="6987"/>
                  <a:pt x="2405" y="6976"/>
                  <a:pt x="2370" y="6966"/>
                </a:cubicBezTo>
                <a:cubicBezTo>
                  <a:pt x="2336" y="6956"/>
                  <a:pt x="2301" y="6945"/>
                  <a:pt x="2267" y="6935"/>
                </a:cubicBezTo>
                <a:cubicBezTo>
                  <a:pt x="2197" y="6914"/>
                  <a:pt x="2126" y="6894"/>
                  <a:pt x="2055" y="6874"/>
                </a:cubicBezTo>
                <a:cubicBezTo>
                  <a:pt x="1985" y="6855"/>
                  <a:pt x="1914" y="6835"/>
                  <a:pt x="1843" y="6817"/>
                </a:cubicBezTo>
                <a:cubicBezTo>
                  <a:pt x="1808" y="6807"/>
                  <a:pt x="1772" y="6797"/>
                  <a:pt x="1736" y="6788"/>
                </a:cubicBezTo>
                <a:cubicBezTo>
                  <a:pt x="1700" y="6779"/>
                  <a:pt x="1664" y="6769"/>
                  <a:pt x="1628" y="6760"/>
                </a:cubicBezTo>
                <a:cubicBezTo>
                  <a:pt x="1590" y="6751"/>
                  <a:pt x="1552" y="6742"/>
                  <a:pt x="1515" y="6732"/>
                </a:cubicBezTo>
                <a:cubicBezTo>
                  <a:pt x="1477" y="6723"/>
                  <a:pt x="1440" y="6714"/>
                  <a:pt x="1402" y="6706"/>
                </a:cubicBezTo>
                <a:cubicBezTo>
                  <a:pt x="1365" y="6697"/>
                  <a:pt x="1327" y="6688"/>
                  <a:pt x="1290" y="6679"/>
                </a:cubicBezTo>
                <a:cubicBezTo>
                  <a:pt x="1252" y="6671"/>
                  <a:pt x="1215" y="6662"/>
                  <a:pt x="1178" y="6653"/>
                </a:cubicBezTo>
                <a:cubicBezTo>
                  <a:pt x="1101" y="6636"/>
                  <a:pt x="1028" y="6618"/>
                  <a:pt x="951" y="6602"/>
                </a:cubicBezTo>
                <a:cubicBezTo>
                  <a:pt x="874" y="6585"/>
                  <a:pt x="795" y="6569"/>
                  <a:pt x="718" y="6552"/>
                </a:cubicBezTo>
                <a:cubicBezTo>
                  <a:pt x="639" y="6536"/>
                  <a:pt x="562" y="6520"/>
                  <a:pt x="483" y="6505"/>
                </a:cubicBezTo>
                <a:cubicBezTo>
                  <a:pt x="403" y="6490"/>
                  <a:pt x="324" y="6474"/>
                  <a:pt x="244" y="6460"/>
                </a:cubicBezTo>
                <a:cubicBezTo>
                  <a:pt x="203" y="6452"/>
                  <a:pt x="163" y="6445"/>
                  <a:pt x="122" y="6437"/>
                </a:cubicBezTo>
                <a:cubicBezTo>
                  <a:pt x="82" y="6430"/>
                  <a:pt x="41" y="6423"/>
                  <a:pt x="0" y="6416"/>
                </a:cubicBezTo>
                <a:cubicBezTo>
                  <a:pt x="0" y="5346"/>
                  <a:pt x="0" y="4277"/>
                  <a:pt x="0" y="3208"/>
                </a:cubicBezTo>
                <a:cubicBezTo>
                  <a:pt x="0" y="2139"/>
                  <a:pt x="0" y="1069"/>
                  <a:pt x="0" y="0"/>
                </a:cubicBezTo>
                <a:cubicBezTo>
                  <a:pt x="221" y="11"/>
                  <a:pt x="441" y="23"/>
                  <a:pt x="661" y="34"/>
                </a:cubicBezTo>
                <a:cubicBezTo>
                  <a:pt x="881" y="45"/>
                  <a:pt x="1101" y="57"/>
                  <a:pt x="1322" y="68"/>
                </a:cubicBezTo>
                <a:cubicBezTo>
                  <a:pt x="1535" y="82"/>
                  <a:pt x="1750" y="97"/>
                  <a:pt x="1964" y="112"/>
                </a:cubicBezTo>
                <a:cubicBezTo>
                  <a:pt x="2178" y="126"/>
                  <a:pt x="2392" y="141"/>
                  <a:pt x="2606" y="155"/>
                </a:cubicBezTo>
                <a:cubicBezTo>
                  <a:pt x="2812" y="173"/>
                  <a:pt x="3019" y="191"/>
                  <a:pt x="3226" y="209"/>
                </a:cubicBezTo>
                <a:cubicBezTo>
                  <a:pt x="3432" y="227"/>
                  <a:pt x="3639" y="244"/>
                  <a:pt x="3845" y="262"/>
                </a:cubicBezTo>
                <a:cubicBezTo>
                  <a:pt x="4044" y="283"/>
                  <a:pt x="4243" y="304"/>
                  <a:pt x="4442" y="326"/>
                </a:cubicBezTo>
                <a:cubicBezTo>
                  <a:pt x="4641" y="347"/>
                  <a:pt x="4841" y="368"/>
                  <a:pt x="5041" y="389"/>
                </a:cubicBezTo>
                <a:cubicBezTo>
                  <a:pt x="5232" y="413"/>
                  <a:pt x="5424" y="437"/>
                  <a:pt x="5617" y="461"/>
                </a:cubicBezTo>
                <a:cubicBezTo>
                  <a:pt x="5809" y="485"/>
                  <a:pt x="6002" y="509"/>
                  <a:pt x="6195" y="533"/>
                </a:cubicBezTo>
                <a:cubicBezTo>
                  <a:pt x="6380" y="560"/>
                  <a:pt x="6566" y="587"/>
                  <a:pt x="6751" y="614"/>
                </a:cubicBezTo>
                <a:cubicBezTo>
                  <a:pt x="6937" y="641"/>
                  <a:pt x="7122" y="668"/>
                  <a:pt x="7308" y="695"/>
                </a:cubicBezTo>
                <a:cubicBezTo>
                  <a:pt x="7486" y="726"/>
                  <a:pt x="7665" y="756"/>
                  <a:pt x="7844" y="786"/>
                </a:cubicBezTo>
                <a:cubicBezTo>
                  <a:pt x="8023" y="816"/>
                  <a:pt x="8203" y="846"/>
                  <a:pt x="8383" y="876"/>
                </a:cubicBezTo>
                <a:cubicBezTo>
                  <a:pt x="8553" y="909"/>
                  <a:pt x="8724" y="942"/>
                  <a:pt x="8895" y="975"/>
                </a:cubicBezTo>
                <a:cubicBezTo>
                  <a:pt x="9066" y="1007"/>
                  <a:pt x="9238" y="1040"/>
                  <a:pt x="9410" y="1073"/>
                </a:cubicBezTo>
                <a:cubicBezTo>
                  <a:pt x="9574" y="1108"/>
                  <a:pt x="9738" y="1144"/>
                  <a:pt x="9902" y="1180"/>
                </a:cubicBezTo>
                <a:cubicBezTo>
                  <a:pt x="10067" y="1216"/>
                  <a:pt x="10232" y="1251"/>
                  <a:pt x="10397" y="1287"/>
                </a:cubicBezTo>
                <a:cubicBezTo>
                  <a:pt x="10554" y="1325"/>
                  <a:pt x="10711" y="1363"/>
                  <a:pt x="10868" y="1401"/>
                </a:cubicBezTo>
                <a:cubicBezTo>
                  <a:pt x="11025" y="1439"/>
                  <a:pt x="11181" y="1477"/>
                  <a:pt x="11339" y="1515"/>
                </a:cubicBezTo>
                <a:cubicBezTo>
                  <a:pt x="11490" y="1556"/>
                  <a:pt x="11641" y="1596"/>
                  <a:pt x="11792" y="1637"/>
                </a:cubicBezTo>
                <a:cubicBezTo>
                  <a:pt x="11942" y="1678"/>
                  <a:pt x="12093" y="1718"/>
                  <a:pt x="12243" y="1759"/>
                </a:cubicBezTo>
                <a:cubicBezTo>
                  <a:pt x="12387" y="1802"/>
                  <a:pt x="12531" y="1845"/>
                  <a:pt x="12675" y="1889"/>
                </a:cubicBezTo>
                <a:cubicBezTo>
                  <a:pt x="12819" y="1932"/>
                  <a:pt x="12963" y="1975"/>
                  <a:pt x="13105" y="2018"/>
                </a:cubicBezTo>
                <a:cubicBezTo>
                  <a:pt x="13242" y="2064"/>
                  <a:pt x="13379" y="2110"/>
                  <a:pt x="13516" y="2155"/>
                </a:cubicBezTo>
                <a:cubicBezTo>
                  <a:pt x="13652" y="2201"/>
                  <a:pt x="13789" y="2247"/>
                  <a:pt x="13924" y="2293"/>
                </a:cubicBezTo>
                <a:cubicBezTo>
                  <a:pt x="14054" y="2341"/>
                  <a:pt x="14183" y="2388"/>
                  <a:pt x="14313" y="2436"/>
                </a:cubicBezTo>
                <a:cubicBezTo>
                  <a:pt x="14442" y="2484"/>
                  <a:pt x="14572" y="2532"/>
                  <a:pt x="14701" y="2580"/>
                </a:cubicBezTo>
                <a:cubicBezTo>
                  <a:pt x="14825" y="2630"/>
                  <a:pt x="14948" y="2680"/>
                  <a:pt x="15070" y="2730"/>
                </a:cubicBezTo>
                <a:cubicBezTo>
                  <a:pt x="15193" y="2780"/>
                  <a:pt x="15315" y="2830"/>
                  <a:pt x="15437" y="2880"/>
                </a:cubicBezTo>
                <a:cubicBezTo>
                  <a:pt x="15552" y="2932"/>
                  <a:pt x="15667" y="2984"/>
                  <a:pt x="15782" y="3036"/>
                </a:cubicBezTo>
                <a:cubicBezTo>
                  <a:pt x="15897" y="3089"/>
                  <a:pt x="16012" y="3141"/>
                  <a:pt x="16126" y="3193"/>
                </a:cubicBezTo>
                <a:cubicBezTo>
                  <a:pt x="16235" y="3247"/>
                  <a:pt x="16344" y="3301"/>
                  <a:pt x="16453" y="3355"/>
                </a:cubicBezTo>
                <a:cubicBezTo>
                  <a:pt x="16562" y="3410"/>
                  <a:pt x="16671" y="3464"/>
                  <a:pt x="16780" y="3518"/>
                </a:cubicBezTo>
                <a:cubicBezTo>
                  <a:pt x="16883" y="3574"/>
                  <a:pt x="16985" y="3630"/>
                  <a:pt x="17087" y="3686"/>
                </a:cubicBezTo>
                <a:cubicBezTo>
                  <a:pt x="17189" y="3742"/>
                  <a:pt x="17291" y="3798"/>
                  <a:pt x="17392" y="3854"/>
                </a:cubicBezTo>
                <a:cubicBezTo>
                  <a:pt x="17487" y="3912"/>
                  <a:pt x="17581" y="3970"/>
                  <a:pt x="17675" y="4029"/>
                </a:cubicBezTo>
                <a:cubicBezTo>
                  <a:pt x="17769" y="4087"/>
                  <a:pt x="17862" y="4145"/>
                  <a:pt x="17955" y="4203"/>
                </a:cubicBezTo>
                <a:cubicBezTo>
                  <a:pt x="18043" y="4263"/>
                  <a:pt x="18131" y="4322"/>
                  <a:pt x="18218" y="4382"/>
                </a:cubicBezTo>
                <a:cubicBezTo>
                  <a:pt x="18306" y="4442"/>
                  <a:pt x="18394" y="4501"/>
                  <a:pt x="18482" y="4561"/>
                </a:cubicBezTo>
                <a:cubicBezTo>
                  <a:pt x="18563" y="4622"/>
                  <a:pt x="18643" y="4683"/>
                  <a:pt x="18723" y="4745"/>
                </a:cubicBezTo>
                <a:cubicBezTo>
                  <a:pt x="18804" y="4806"/>
                  <a:pt x="18884" y="4867"/>
                  <a:pt x="18965" y="4929"/>
                </a:cubicBezTo>
                <a:cubicBezTo>
                  <a:pt x="19038" y="4992"/>
                  <a:pt x="19111" y="5055"/>
                  <a:pt x="19184" y="5118"/>
                </a:cubicBezTo>
                <a:cubicBezTo>
                  <a:pt x="19257" y="5180"/>
                  <a:pt x="19330" y="5243"/>
                  <a:pt x="19403" y="5307"/>
                </a:cubicBezTo>
                <a:cubicBezTo>
                  <a:pt x="19471" y="5371"/>
                  <a:pt x="19538" y="5435"/>
                  <a:pt x="19605" y="5500"/>
                </a:cubicBezTo>
                <a:cubicBezTo>
                  <a:pt x="19672" y="5564"/>
                  <a:pt x="19739" y="5629"/>
                  <a:pt x="19807" y="5693"/>
                </a:cubicBezTo>
                <a:cubicBezTo>
                  <a:pt x="19866" y="5759"/>
                  <a:pt x="19925" y="5825"/>
                  <a:pt x="19985" y="5891"/>
                </a:cubicBezTo>
                <a:cubicBezTo>
                  <a:pt x="20045" y="5957"/>
                  <a:pt x="20104" y="6023"/>
                  <a:pt x="20163" y="6088"/>
                </a:cubicBezTo>
                <a:cubicBezTo>
                  <a:pt x="20216" y="6156"/>
                  <a:pt x="20268" y="6223"/>
                  <a:pt x="20321" y="6291"/>
                </a:cubicBezTo>
                <a:cubicBezTo>
                  <a:pt x="20373" y="6358"/>
                  <a:pt x="20425" y="6425"/>
                  <a:pt x="20478" y="6493"/>
                </a:cubicBezTo>
                <a:cubicBezTo>
                  <a:pt x="20524" y="6561"/>
                  <a:pt x="20569" y="6629"/>
                  <a:pt x="20614" y="6698"/>
                </a:cubicBezTo>
                <a:cubicBezTo>
                  <a:pt x="20659" y="6766"/>
                  <a:pt x="20703" y="6835"/>
                  <a:pt x="20749" y="6903"/>
                </a:cubicBezTo>
                <a:cubicBezTo>
                  <a:pt x="20787" y="6973"/>
                  <a:pt x="20826" y="7042"/>
                  <a:pt x="20865" y="7111"/>
                </a:cubicBezTo>
                <a:cubicBezTo>
                  <a:pt x="20904" y="7181"/>
                  <a:pt x="20943" y="7250"/>
                  <a:pt x="20982" y="7320"/>
                </a:cubicBezTo>
                <a:cubicBezTo>
                  <a:pt x="21013" y="7390"/>
                  <a:pt x="21044" y="7461"/>
                  <a:pt x="21076" y="7532"/>
                </a:cubicBezTo>
                <a:cubicBezTo>
                  <a:pt x="21108" y="7603"/>
                  <a:pt x="21139" y="7674"/>
                  <a:pt x="21170" y="7744"/>
                </a:cubicBezTo>
                <a:cubicBezTo>
                  <a:pt x="21195" y="7816"/>
                  <a:pt x="21219" y="7887"/>
                  <a:pt x="21244" y="7959"/>
                </a:cubicBezTo>
                <a:cubicBezTo>
                  <a:pt x="21268" y="8030"/>
                  <a:pt x="21292" y="8102"/>
                  <a:pt x="21317" y="8173"/>
                </a:cubicBezTo>
                <a:cubicBezTo>
                  <a:pt x="21335" y="8246"/>
                  <a:pt x="21353" y="8318"/>
                  <a:pt x="21370" y="8391"/>
                </a:cubicBezTo>
                <a:cubicBezTo>
                  <a:pt x="21388" y="8463"/>
                  <a:pt x="21406" y="8536"/>
                  <a:pt x="21423" y="8609"/>
                </a:cubicBezTo>
                <a:cubicBezTo>
                  <a:pt x="21434" y="8682"/>
                  <a:pt x="21444" y="8755"/>
                  <a:pt x="21454" y="8828"/>
                </a:cubicBezTo>
                <a:cubicBezTo>
                  <a:pt x="21465" y="8901"/>
                  <a:pt x="21475" y="8974"/>
                  <a:pt x="21485" y="9047"/>
                </a:cubicBezTo>
                <a:cubicBezTo>
                  <a:pt x="21494" y="9195"/>
                  <a:pt x="21500" y="9343"/>
                  <a:pt x="21509" y="9491"/>
                </a:cubicBezTo>
                <a:cubicBezTo>
                  <a:pt x="21521" y="9634"/>
                  <a:pt x="21529" y="9777"/>
                  <a:pt x="21541" y="9920"/>
                </a:cubicBezTo>
                <a:cubicBezTo>
                  <a:pt x="21550" y="10056"/>
                  <a:pt x="21556" y="10193"/>
                  <a:pt x="21565" y="10329"/>
                </a:cubicBezTo>
                <a:cubicBezTo>
                  <a:pt x="21571" y="10460"/>
                  <a:pt x="21579" y="10592"/>
                  <a:pt x="21585" y="10723"/>
                </a:cubicBezTo>
                <a:cubicBezTo>
                  <a:pt x="21588" y="10850"/>
                  <a:pt x="21594" y="10976"/>
                  <a:pt x="21597" y="11103"/>
                </a:cubicBezTo>
                <a:cubicBezTo>
                  <a:pt x="21597" y="11227"/>
                  <a:pt x="21600" y="11352"/>
                  <a:pt x="21600" y="11476"/>
                </a:cubicBezTo>
                <a:cubicBezTo>
                  <a:pt x="21600" y="11600"/>
                  <a:pt x="21600" y="11722"/>
                  <a:pt x="21600" y="11845"/>
                </a:cubicBezTo>
                <a:cubicBezTo>
                  <a:pt x="21597" y="11967"/>
                  <a:pt x="21594" y="12089"/>
                  <a:pt x="21591" y="12212"/>
                </a:cubicBezTo>
                <a:cubicBezTo>
                  <a:pt x="21588" y="12335"/>
                  <a:pt x="21588" y="12459"/>
                  <a:pt x="21585" y="12581"/>
                </a:cubicBezTo>
                <a:cubicBezTo>
                  <a:pt x="21582" y="12708"/>
                  <a:pt x="21576" y="12834"/>
                  <a:pt x="21574" y="12960"/>
                </a:cubicBezTo>
                <a:cubicBezTo>
                  <a:pt x="21571" y="13089"/>
                  <a:pt x="21565" y="13219"/>
                  <a:pt x="21562" y="13347"/>
                </a:cubicBezTo>
                <a:cubicBezTo>
                  <a:pt x="21559" y="13482"/>
                  <a:pt x="21553" y="13616"/>
                  <a:pt x="21550" y="13750"/>
                </a:cubicBezTo>
                <a:cubicBezTo>
                  <a:pt x="21547" y="13890"/>
                  <a:pt x="21541" y="14030"/>
                  <a:pt x="21538" y="14170"/>
                </a:cubicBezTo>
                <a:cubicBezTo>
                  <a:pt x="21535" y="14318"/>
                  <a:pt x="21529" y="14467"/>
                  <a:pt x="21526" y="14614"/>
                </a:cubicBezTo>
                <a:cubicBezTo>
                  <a:pt x="21523" y="14771"/>
                  <a:pt x="21518" y="14927"/>
                  <a:pt x="21515" y="15084"/>
                </a:cubicBezTo>
                <a:cubicBezTo>
                  <a:pt x="21515" y="15250"/>
                  <a:pt x="21512" y="15416"/>
                  <a:pt x="21512" y="15582"/>
                </a:cubicBezTo>
                <a:cubicBezTo>
                  <a:pt x="21512" y="15759"/>
                  <a:pt x="21509" y="15937"/>
                  <a:pt x="21509" y="16114"/>
                </a:cubicBezTo>
                <a:cubicBezTo>
                  <a:pt x="21347" y="16114"/>
                  <a:pt x="21185" y="16114"/>
                  <a:pt x="21023" y="16114"/>
                </a:cubicBezTo>
                <a:cubicBezTo>
                  <a:pt x="20852" y="16114"/>
                  <a:pt x="20684" y="16114"/>
                  <a:pt x="20514" y="16114"/>
                </a:cubicBezTo>
                <a:cubicBezTo>
                  <a:pt x="20340" y="16114"/>
                  <a:pt x="20166" y="16114"/>
                  <a:pt x="19992" y="16114"/>
                </a:cubicBezTo>
                <a:cubicBezTo>
                  <a:pt x="19816" y="16114"/>
                  <a:pt x="19639" y="16114"/>
                  <a:pt x="19462" y="16114"/>
                </a:cubicBezTo>
                <a:cubicBezTo>
                  <a:pt x="19286" y="16114"/>
                  <a:pt x="19106" y="16114"/>
                  <a:pt x="18929" y="16114"/>
                </a:cubicBezTo>
                <a:cubicBezTo>
                  <a:pt x="18756" y="16114"/>
                  <a:pt x="18579" y="16114"/>
                  <a:pt x="18405" y="16114"/>
                </a:cubicBezTo>
                <a:cubicBezTo>
                  <a:pt x="18235" y="16114"/>
                  <a:pt x="18064" y="16114"/>
                  <a:pt x="17893" y="16114"/>
                </a:cubicBezTo>
                <a:cubicBezTo>
                  <a:pt x="17731" y="16114"/>
                  <a:pt x="17569" y="16114"/>
                  <a:pt x="17407" y="16114"/>
                </a:cubicBezTo>
                <a:cubicBezTo>
                  <a:pt x="17254" y="16114"/>
                  <a:pt x="17101" y="16114"/>
                  <a:pt x="16948" y="16114"/>
                </a:cubicBezTo>
                <a:cubicBezTo>
                  <a:pt x="16809" y="16114"/>
                  <a:pt x="16668" y="16114"/>
                  <a:pt x="16527" y="16114"/>
                </a:cubicBezTo>
                <a:cubicBezTo>
                  <a:pt x="16400" y="16114"/>
                  <a:pt x="16274" y="16114"/>
                  <a:pt x="16147" y="16114"/>
                </a:cubicBezTo>
                <a:cubicBezTo>
                  <a:pt x="16041" y="16114"/>
                  <a:pt x="15932" y="16114"/>
                  <a:pt x="15823" y="16114"/>
                </a:cubicBezTo>
                <a:cubicBezTo>
                  <a:pt x="15735" y="16114"/>
                  <a:pt x="15646" y="16114"/>
                  <a:pt x="15555" y="16114"/>
                </a:cubicBezTo>
                <a:cubicBezTo>
                  <a:pt x="15490" y="16114"/>
                  <a:pt x="15423" y="16114"/>
                  <a:pt x="15355" y="16114"/>
                </a:cubicBezTo>
                <a:cubicBezTo>
                  <a:pt x="15314" y="16114"/>
                  <a:pt x="15273" y="16114"/>
                  <a:pt x="15231" y="16114"/>
                </a:cubicBezTo>
                <a:cubicBezTo>
                  <a:pt x="15217" y="16114"/>
                  <a:pt x="15202" y="16114"/>
                  <a:pt x="15184" y="16114"/>
                </a:cubicBezTo>
                <a:cubicBezTo>
                  <a:pt x="15178" y="16121"/>
                  <a:pt x="15172" y="16126"/>
                  <a:pt x="15165" y="16132"/>
                </a:cubicBezTo>
                <a:cubicBezTo>
                  <a:pt x="15158" y="16138"/>
                  <a:pt x="15150" y="16144"/>
                  <a:pt x="15143" y="16149"/>
                </a:cubicBezTo>
                <a:cubicBezTo>
                  <a:pt x="15124" y="16166"/>
                  <a:pt x="15104" y="16183"/>
                  <a:pt x="15084" y="16200"/>
                </a:cubicBezTo>
                <a:cubicBezTo>
                  <a:pt x="15063" y="16217"/>
                  <a:pt x="15043" y="16234"/>
                  <a:pt x="15022" y="16251"/>
                </a:cubicBezTo>
                <a:cubicBezTo>
                  <a:pt x="15009" y="16264"/>
                  <a:pt x="14995" y="16276"/>
                  <a:pt x="14981" y="16288"/>
                </a:cubicBezTo>
                <a:cubicBezTo>
                  <a:pt x="14966" y="16301"/>
                  <a:pt x="14952" y="16313"/>
                  <a:pt x="14937" y="16325"/>
                </a:cubicBezTo>
                <a:cubicBezTo>
                  <a:pt x="14922" y="16340"/>
                  <a:pt x="14907" y="16355"/>
                  <a:pt x="14892" y="16370"/>
                </a:cubicBezTo>
                <a:cubicBezTo>
                  <a:pt x="14877" y="16385"/>
                  <a:pt x="14862" y="16400"/>
                  <a:pt x="14846" y="16415"/>
                </a:cubicBezTo>
                <a:cubicBezTo>
                  <a:pt x="14828" y="16432"/>
                  <a:pt x="14810" y="16449"/>
                  <a:pt x="14793" y="16466"/>
                </a:cubicBezTo>
                <a:cubicBezTo>
                  <a:pt x="14775" y="16483"/>
                  <a:pt x="14757" y="16500"/>
                  <a:pt x="14740" y="16517"/>
                </a:cubicBezTo>
                <a:cubicBezTo>
                  <a:pt x="14722" y="16536"/>
                  <a:pt x="14704" y="16556"/>
                  <a:pt x="14685" y="16575"/>
                </a:cubicBezTo>
                <a:cubicBezTo>
                  <a:pt x="14666" y="16594"/>
                  <a:pt x="14647" y="16614"/>
                  <a:pt x="14628" y="16633"/>
                </a:cubicBezTo>
                <a:cubicBezTo>
                  <a:pt x="14609" y="16654"/>
                  <a:pt x="14589" y="16676"/>
                  <a:pt x="14570" y="16697"/>
                </a:cubicBezTo>
                <a:cubicBezTo>
                  <a:pt x="14551" y="16719"/>
                  <a:pt x="14532" y="16740"/>
                  <a:pt x="14513" y="16761"/>
                </a:cubicBezTo>
                <a:cubicBezTo>
                  <a:pt x="14494" y="16785"/>
                  <a:pt x="14474" y="16808"/>
                  <a:pt x="14454" y="16832"/>
                </a:cubicBezTo>
                <a:cubicBezTo>
                  <a:pt x="14433" y="16855"/>
                  <a:pt x="14413" y="16878"/>
                  <a:pt x="14392" y="16901"/>
                </a:cubicBezTo>
                <a:cubicBezTo>
                  <a:pt x="14373" y="16927"/>
                  <a:pt x="14354" y="16952"/>
                  <a:pt x="14335" y="16978"/>
                </a:cubicBezTo>
                <a:cubicBezTo>
                  <a:pt x="14316" y="17003"/>
                  <a:pt x="14296" y="17028"/>
                  <a:pt x="14277" y="17053"/>
                </a:cubicBezTo>
                <a:cubicBezTo>
                  <a:pt x="14258" y="17081"/>
                  <a:pt x="14239" y="17108"/>
                  <a:pt x="14220" y="17135"/>
                </a:cubicBezTo>
                <a:cubicBezTo>
                  <a:pt x="14200" y="17162"/>
                  <a:pt x="14180" y="17188"/>
                  <a:pt x="14160" y="17215"/>
                </a:cubicBezTo>
                <a:cubicBezTo>
                  <a:pt x="14142" y="17244"/>
                  <a:pt x="14123" y="17273"/>
                  <a:pt x="14105" y="17301"/>
                </a:cubicBezTo>
                <a:cubicBezTo>
                  <a:pt x="14086" y="17330"/>
                  <a:pt x="14067" y="17358"/>
                  <a:pt x="14048" y="17387"/>
                </a:cubicBezTo>
                <a:cubicBezTo>
                  <a:pt x="14031" y="17417"/>
                  <a:pt x="14015" y="17447"/>
                  <a:pt x="13997" y="17478"/>
                </a:cubicBezTo>
                <a:cubicBezTo>
                  <a:pt x="13980" y="17508"/>
                  <a:pt x="13962" y="17538"/>
                  <a:pt x="13945" y="17568"/>
                </a:cubicBezTo>
                <a:cubicBezTo>
                  <a:pt x="13930" y="17599"/>
                  <a:pt x="13914" y="17631"/>
                  <a:pt x="13899" y="17662"/>
                </a:cubicBezTo>
                <a:cubicBezTo>
                  <a:pt x="13883" y="17693"/>
                  <a:pt x="13867" y="17725"/>
                  <a:pt x="13850" y="17756"/>
                </a:cubicBezTo>
                <a:cubicBezTo>
                  <a:pt x="13837" y="17789"/>
                  <a:pt x="13824" y="17822"/>
                  <a:pt x="13811" y="17855"/>
                </a:cubicBezTo>
                <a:cubicBezTo>
                  <a:pt x="13797" y="17888"/>
                  <a:pt x="13784" y="17921"/>
                  <a:pt x="13771" y="17954"/>
                </a:cubicBezTo>
                <a:cubicBezTo>
                  <a:pt x="13761" y="17987"/>
                  <a:pt x="13750" y="18021"/>
                  <a:pt x="13740" y="18055"/>
                </a:cubicBezTo>
                <a:cubicBezTo>
                  <a:pt x="13729" y="18089"/>
                  <a:pt x="13718" y="18123"/>
                  <a:pt x="13706" y="18157"/>
                </a:cubicBezTo>
                <a:cubicBezTo>
                  <a:pt x="13697" y="18192"/>
                  <a:pt x="13688" y="18227"/>
                  <a:pt x="13680" y="18263"/>
                </a:cubicBezTo>
                <a:cubicBezTo>
                  <a:pt x="13671" y="18298"/>
                  <a:pt x="13662" y="18333"/>
                  <a:pt x="13653" y="18368"/>
                </a:cubicBezTo>
                <a:cubicBezTo>
                  <a:pt x="13649" y="18404"/>
                  <a:pt x="13644" y="18440"/>
                  <a:pt x="13639" y="18477"/>
                </a:cubicBezTo>
                <a:cubicBezTo>
                  <a:pt x="13635" y="18513"/>
                  <a:pt x="13630" y="18549"/>
                  <a:pt x="13624" y="18585"/>
                </a:cubicBezTo>
                <a:cubicBezTo>
                  <a:pt x="13622" y="18622"/>
                  <a:pt x="13621" y="18658"/>
                  <a:pt x="13619" y="18695"/>
                </a:cubicBezTo>
                <a:cubicBezTo>
                  <a:pt x="13618" y="18732"/>
                  <a:pt x="13616" y="18769"/>
                  <a:pt x="13615" y="18805"/>
                </a:cubicBezTo>
                <a:cubicBezTo>
                  <a:pt x="13618" y="18843"/>
                  <a:pt x="13621" y="18880"/>
                  <a:pt x="13624" y="18918"/>
                </a:cubicBezTo>
                <a:cubicBezTo>
                  <a:pt x="13627" y="18955"/>
                  <a:pt x="13630" y="18993"/>
                  <a:pt x="13632" y="19031"/>
                </a:cubicBezTo>
                <a:cubicBezTo>
                  <a:pt x="13640" y="19069"/>
                  <a:pt x="13646" y="19107"/>
                  <a:pt x="13653" y="19145"/>
                </a:cubicBezTo>
                <a:cubicBezTo>
                  <a:pt x="13659" y="19184"/>
                  <a:pt x="13665" y="19222"/>
                  <a:pt x="13671" y="19260"/>
                </a:cubicBezTo>
                <a:cubicBezTo>
                  <a:pt x="13684" y="19298"/>
                  <a:pt x="13697" y="19337"/>
                  <a:pt x="13709" y="19376"/>
                </a:cubicBezTo>
                <a:cubicBezTo>
                  <a:pt x="13721" y="19415"/>
                  <a:pt x="13733" y="19454"/>
                  <a:pt x="13744" y="19492"/>
                </a:cubicBezTo>
                <a:cubicBezTo>
                  <a:pt x="13762" y="19531"/>
                  <a:pt x="13779" y="19570"/>
                  <a:pt x="13796" y="19609"/>
                </a:cubicBezTo>
                <a:cubicBezTo>
                  <a:pt x="13812" y="19648"/>
                  <a:pt x="13828" y="19687"/>
                  <a:pt x="13844" y="19726"/>
                </a:cubicBezTo>
                <a:cubicBezTo>
                  <a:pt x="13868" y="19765"/>
                  <a:pt x="13891" y="19805"/>
                  <a:pt x="13913" y="19844"/>
                </a:cubicBezTo>
                <a:cubicBezTo>
                  <a:pt x="13936" y="19883"/>
                  <a:pt x="13958" y="19923"/>
                  <a:pt x="13980" y="19962"/>
                </a:cubicBezTo>
                <a:cubicBezTo>
                  <a:pt x="14009" y="20002"/>
                  <a:pt x="14039" y="20042"/>
                  <a:pt x="14068" y="20081"/>
                </a:cubicBezTo>
                <a:cubicBezTo>
                  <a:pt x="14097" y="20121"/>
                  <a:pt x="14126" y="20160"/>
                  <a:pt x="14154" y="20200"/>
                </a:cubicBezTo>
                <a:cubicBezTo>
                  <a:pt x="14189" y="20240"/>
                  <a:pt x="14224" y="20279"/>
                  <a:pt x="14259" y="20318"/>
                </a:cubicBezTo>
                <a:cubicBezTo>
                  <a:pt x="14294" y="20358"/>
                  <a:pt x="14329" y="20397"/>
                  <a:pt x="14363" y="20437"/>
                </a:cubicBezTo>
                <a:cubicBezTo>
                  <a:pt x="14405" y="20476"/>
                  <a:pt x="14447" y="20515"/>
                  <a:pt x="14489" y="20554"/>
                </a:cubicBezTo>
                <a:cubicBezTo>
                  <a:pt x="14531" y="20594"/>
                  <a:pt x="14572" y="20633"/>
                  <a:pt x="14613" y="20672"/>
                </a:cubicBezTo>
                <a:cubicBezTo>
                  <a:pt x="14663" y="20711"/>
                  <a:pt x="14713" y="20751"/>
                  <a:pt x="14763" y="20790"/>
                </a:cubicBezTo>
                <a:cubicBezTo>
                  <a:pt x="14812" y="20829"/>
                  <a:pt x="14862" y="20869"/>
                  <a:pt x="14910" y="20908"/>
                </a:cubicBezTo>
                <a:cubicBezTo>
                  <a:pt x="14968" y="20947"/>
                  <a:pt x="15025" y="20986"/>
                  <a:pt x="15082" y="21024"/>
                </a:cubicBezTo>
                <a:cubicBezTo>
                  <a:pt x="15139" y="21063"/>
                  <a:pt x="15196" y="21102"/>
                  <a:pt x="15252" y="21141"/>
                </a:cubicBezTo>
                <a:cubicBezTo>
                  <a:pt x="15317" y="21180"/>
                  <a:pt x="15381" y="21218"/>
                  <a:pt x="15446" y="21256"/>
                </a:cubicBezTo>
                <a:cubicBezTo>
                  <a:pt x="15510" y="21295"/>
                  <a:pt x="15574" y="21333"/>
                  <a:pt x="15638" y="21372"/>
                </a:cubicBezTo>
                <a:cubicBezTo>
                  <a:pt x="15711" y="21410"/>
                  <a:pt x="15785" y="21448"/>
                  <a:pt x="15858" y="21486"/>
                </a:cubicBezTo>
                <a:cubicBezTo>
                  <a:pt x="15931" y="21524"/>
                  <a:pt x="16004" y="21562"/>
                  <a:pt x="16076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32146" rIns="32146" anchor="ctr"/>
          <a:lstStyle/>
          <a:p>
            <a:pPr algn="l" defTabSz="315876">
              <a:lnSpc>
                <a:spcPct val="930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1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5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ción naranja">
    <p:bg>
      <p:bgPr>
        <a:solidFill>
          <a:srgbClr val="FF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39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ción azul">
    <p:bg>
      <p:bgPr>
        <a:solidFill>
          <a:srgbClr val="CC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9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ción gris">
    <p:bg>
      <p:bgPr>
        <a:solidFill>
          <a:srgbClr val="DED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001000" y="62508"/>
            <a:ext cx="1133268" cy="3189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IERRE completo">
    <p:bg>
      <p:bgPr>
        <a:solidFill>
          <a:srgbClr val="FF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ULPGC.png" descr="ULPG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80" y="2110231"/>
            <a:ext cx="2655240" cy="2637539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2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ndo_pag.png" descr="fondo_pa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o del título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6" name="Nivel de texto 1…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  <p:extLst>
      <p:ext uri="{BB962C8B-B14F-4D97-AF65-F5344CB8AC3E}">
        <p14:creationId xmlns:p14="http://schemas.microsoft.com/office/powerpoint/2010/main" val="11344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1pPr>
      <a:lvl2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2pPr>
      <a:lvl3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3pPr>
      <a:lvl4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4pPr>
      <a:lvl5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5pPr>
      <a:lvl6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6pPr>
      <a:lvl7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7pPr>
      <a:lvl8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8pPr>
      <a:lvl9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9pPr>
    </p:titleStyle>
    <p:bodyStyle>
      <a:lvl1pPr marL="263695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1pPr>
      <a:lvl2pPr marL="576223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2pPr>
      <a:lvl3pPr marL="888751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3pPr>
      <a:lvl4pPr marL="1201279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4pPr>
      <a:lvl5pPr marL="1513807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5pPr>
      <a:lvl6pPr marL="1826335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6pPr>
      <a:lvl7pPr marL="2138863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7pPr>
      <a:lvl8pPr marL="2451390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8pPr>
      <a:lvl9pPr marL="2763918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de Aplicaciones Móviles Nativas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842371"/>
          </a:xfrm>
        </p:spPr>
        <p:txBody>
          <a:bodyPr>
            <a:normAutofit/>
          </a:bodyPr>
          <a:lstStyle/>
          <a:p>
            <a:r>
              <a:rPr lang="es-ES" sz="3200" dirty="0"/>
              <a:t>Android App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8F60C301-C727-084E-9DFF-00FAA4C0C03A}"/>
              </a:ext>
            </a:extLst>
          </p:cNvPr>
          <p:cNvSpPr txBox="1">
            <a:spLocks/>
          </p:cNvSpPr>
          <p:nvPr/>
        </p:nvSpPr>
        <p:spPr>
          <a:xfrm>
            <a:off x="653653" y="4628471"/>
            <a:ext cx="7804547" cy="124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1pPr>
            <a:lvl2pPr marL="4572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2pPr>
            <a:lvl3pPr marL="9144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8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3pPr>
            <a:lvl4pPr marL="13716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4pPr>
            <a:lvl5pPr marL="18288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5pPr>
            <a:lvl6pPr marL="22860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7432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32004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36576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IC" kern="0" dirty="0"/>
              <a:t>Marilola Afonso Suárez		</a:t>
            </a:r>
            <a:endParaRPr lang="es-IC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0A1BDA-9F8B-41A6-AE44-7B41489AF62B}"/>
              </a:ext>
            </a:extLst>
          </p:cNvPr>
          <p:cNvSpPr txBox="1"/>
          <p:nvPr/>
        </p:nvSpPr>
        <p:spPr>
          <a:xfrm>
            <a:off x="648194" y="10662"/>
            <a:ext cx="2840182" cy="165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Strive for Consistency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4AF2ED3C-7EFB-09DB-8605-55812FAA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039" y="1862422"/>
            <a:ext cx="7019921" cy="31331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hlinkClick r:id="rId3"/>
              </a:rPr>
              <a:t>Android Studio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graphicFrame>
        <p:nvGraphicFramePr>
          <p:cNvPr id="3" name="Object 2">
            <a:hlinkClick r:id="rId3"/>
            <a:extLst>
              <a:ext uri="{FF2B5EF4-FFF2-40B4-BE49-F238E27FC236}">
                <a16:creationId xmlns:a16="http://schemas.microsoft.com/office/drawing/2014/main" id="{A09BF037-C283-E2C5-94F5-F3E666EE6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746672"/>
              </p:ext>
            </p:extLst>
          </p:nvPr>
        </p:nvGraphicFramePr>
        <p:xfrm>
          <a:off x="2736850" y="2930525"/>
          <a:ext cx="36703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670200" imgH="1454040" progId="PBrush">
                  <p:embed/>
                </p:oleObj>
              </mc:Choice>
              <mc:Fallback>
                <p:oleObj name="Bitmap Image" r:id="rId4" imgW="3670200" imgH="145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6850" y="2930525"/>
                        <a:ext cx="3670300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3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1357086" y="12737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600" kern="0" dirty="0"/>
              <a:t>ÍNDICE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s-ES" sz="2000" kern="0" dirty="0"/>
              <a:t>Introducción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s-ES" sz="2000" kern="0" dirty="0"/>
              <a:t>Desarrollo 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Fases del desarrollo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Temporización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Herramientas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Desarrollo / ejecución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s-ES" sz="2000" kern="0" dirty="0"/>
              <a:t>Conclusiones </a:t>
            </a:r>
          </a:p>
        </p:txBody>
      </p:sp>
    </p:spTree>
    <p:extLst>
      <p:ext uri="{BB962C8B-B14F-4D97-AF65-F5344CB8AC3E}">
        <p14:creationId xmlns:p14="http://schemas.microsoft.com/office/powerpoint/2010/main" val="40118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1357086" y="12737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600" kern="0" dirty="0"/>
              <a:t>ÍNDICE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Fases del desarrollo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Indicar las fases en las que plantean realizar el trabajo: análisis, diseño, documentación, estudio, desarrollo, pruebas, documentación</a:t>
            </a:r>
          </a:p>
          <a:p>
            <a:pPr marL="826878" lvl="1" indent="-514350">
              <a:buSzPct val="90000"/>
              <a:buFont typeface="+mj-lt"/>
              <a:buAutoNum type="alphaLcPeriod" startAt="2"/>
            </a:pPr>
            <a:r>
              <a:rPr lang="es-ES" sz="1700" kern="0" dirty="0"/>
              <a:t>Temporización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Indicar la temporización planificada en horas de trabajo dedicadas a cada fase por persona. Definidas las tareas de cada fase, hacer uso de metodologías ágiles para organizar las tareas.</a:t>
            </a:r>
          </a:p>
          <a:p>
            <a:pPr marL="826878" lvl="1" indent="-514350">
              <a:buSzPct val="90000"/>
              <a:buFont typeface="+mj-lt"/>
              <a:buAutoNum type="alphaLcPeriod" startAt="3"/>
            </a:pPr>
            <a:r>
              <a:rPr lang="es-ES" sz="1700" kern="0" dirty="0"/>
              <a:t>Herramientas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Herramientas para la organización del trabajo, documentación, diseño o desarrollo</a:t>
            </a:r>
          </a:p>
          <a:p>
            <a:pPr marL="826878" lvl="1" indent="-514350">
              <a:buSzPct val="90000"/>
              <a:buFont typeface="+mj-lt"/>
              <a:buAutoNum type="alphaLcPeriod" startAt="4"/>
            </a:pPr>
            <a:r>
              <a:rPr lang="es-ES" sz="1700" kern="0" dirty="0"/>
              <a:t>Desarrollo / ejecución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Esquema de módulos y ejecución</a:t>
            </a:r>
          </a:p>
        </p:txBody>
      </p:sp>
    </p:spTree>
    <p:extLst>
      <p:ext uri="{BB962C8B-B14F-4D97-AF65-F5344CB8AC3E}">
        <p14:creationId xmlns:p14="http://schemas.microsoft.com/office/powerpoint/2010/main" val="17401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Rubik Bold"/>
        <a:ea typeface="Rubik Bold"/>
        <a:cs typeface="Rubik Bold"/>
      </a:majorFont>
      <a:minorFont>
        <a:latin typeface="Rubik Bold"/>
        <a:ea typeface="Rubik Bold"/>
        <a:cs typeface="Rubik Bold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E6333F091A840B61B3C978660F9BB" ma:contentTypeVersion="8" ma:contentTypeDescription="Create a new document." ma:contentTypeScope="" ma:versionID="3190e0b79c1f2cff4c06e7788c83385c">
  <xsd:schema xmlns:xsd="http://www.w3.org/2001/XMLSchema" xmlns:xs="http://www.w3.org/2001/XMLSchema" xmlns:p="http://schemas.microsoft.com/office/2006/metadata/properties" xmlns:ns2="c5d8f8e2-6e36-44e0-89f5-147cab0a7806" targetNamespace="http://schemas.microsoft.com/office/2006/metadata/properties" ma:root="true" ma:fieldsID="1fcf3e3c022dbbf4a3a67f010799b855" ns2:_="">
    <xsd:import namespace="c5d8f8e2-6e36-44e0-89f5-147cab0a7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8f8e2-6e36-44e0-89f5-147cab0a7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CC3DD7-36A9-4CB1-8F6D-1647E90C1B3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5d8f8e2-6e36-44e0-89f5-147cab0a7806"/>
  </ds:schemaRefs>
</ds:datastoreItem>
</file>

<file path=customXml/itemProps2.xml><?xml version="1.0" encoding="utf-8"?>
<ds:datastoreItem xmlns:ds="http://schemas.openxmlformats.org/officeDocument/2006/customXml" ds:itemID="{81DEF8EF-D928-4FB6-86F2-EB6EACD63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d8f8e2-6e36-44e0-89f5-147cab0a7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FDE9DB-815F-4818-9543-412C98F818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5940</TotalTime>
  <Words>117</Words>
  <Application>Microsoft Office PowerPoint</Application>
  <PresentationFormat>On-screen Show (4:3)</PresentationFormat>
  <Paragraphs>26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Helvetica Neue</vt:lpstr>
      <vt:lpstr>Helvetica Neue Medium</vt:lpstr>
      <vt:lpstr>Rubik</vt:lpstr>
      <vt:lpstr>Rubik Bold</vt:lpstr>
      <vt:lpstr>Rubik Regular</vt:lpstr>
      <vt:lpstr>Times New Roman</vt:lpstr>
      <vt:lpstr>White</vt:lpstr>
      <vt:lpstr>Bitmap Image</vt:lpstr>
      <vt:lpstr>Programación de Aplicaciones Móviles Nativas</vt:lpstr>
      <vt:lpstr>PowerPoint Presentation</vt:lpstr>
      <vt:lpstr>PowerPoint Presentation</vt:lpstr>
      <vt:lpstr>PowerPoint Presentation</vt:lpstr>
    </vt:vector>
  </TitlesOfParts>
  <Manager/>
  <Company>ULPGC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Sistemas Operativos</dc:title>
  <dc:subject/>
  <dc:creator>José Miguel Santos Espino</dc:creator>
  <cp:keywords/>
  <dc:description/>
  <cp:lastModifiedBy>Marilola Afonso</cp:lastModifiedBy>
  <cp:revision>293</cp:revision>
  <cp:lastPrinted>2017-09-04T09:45:52Z</cp:lastPrinted>
  <dcterms:created xsi:type="dcterms:W3CDTF">2015-09-03T17:13:04Z</dcterms:created>
  <dcterms:modified xsi:type="dcterms:W3CDTF">2022-10-23T21:47:39Z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0x0101006B6E6333F091A840B61B3C978660F9BB</vt:lpwstr>
  </property>
</Properties>
</file>